
<file path=[Content_Types].xml><?xml version="1.0" encoding="utf-8"?>
<Types xmlns="http://schemas.openxmlformats.org/package/2006/content-types">
  <Default Extension="xml" ContentType="application/xml"/>
  <Default Extension="wmf" ContentType="image/x-wmf"/>
  <Default Extension="jpeg" ContentType="image/jpeg"/>
  <Default Extension="tiff" ContentType="image/tiff"/>
  <Default Extension="rels" ContentType="application/vnd.openxmlformats-package.relationships+xml"/>
  <Default Extension="vml" ContentType="application/vnd.openxmlformats-officedocument.vmlDrawing"/>
  <Default Extension="bin" ContentType="application/vnd.openxmlformats-officedocument.oleObject"/>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tags/tag2.xml" ContentType="application/vnd.openxmlformats-officedocument.presentationml.tags+xml"/>
  <Override PartName="/ppt/notesSlides/notesSlide2.xml" ContentType="application/vnd.openxmlformats-officedocument.presentationml.notesSlide+xml"/>
  <Override PartName="/ppt/tags/tag3.xml" ContentType="application/vnd.openxmlformats-officedocument.presentationml.tags+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4.xml" ContentType="application/vnd.openxmlformats-officedocument.presentationml.tags+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ags/tag5.xml" ContentType="application/vnd.openxmlformats-officedocument.presentationml.tags+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6.xml" ContentType="application/vnd.openxmlformats-officedocument.presentationml.tags+xml"/>
  <Override PartName="/ppt/notesSlides/notesSlide8.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tags/tag7.xml" ContentType="application/vnd.openxmlformats-officedocument.presentationml.tags+xml"/>
  <Override PartName="/ppt/notesSlides/notesSlide9.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0.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20.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21.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22.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23.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24.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25.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tags/tag8.xml" ContentType="application/vnd.openxmlformats-officedocument.presentationml.tags+xml"/>
  <Override PartName="/ppt/notesSlides/notesSlide26.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tags/tag9.xml" ContentType="application/vnd.openxmlformats-officedocument.presentationml.tags+xml"/>
  <Override PartName="/ppt/notesSlides/notesSlide27.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28.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29.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notesSlides/notesSlide30.xml" ContentType="application/vnd.openxmlformats-officedocument.presentationml.notesSlide+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notesSlides/notesSlide31.xml" ContentType="application/vnd.openxmlformats-officedocument.presentationml.notesSlide+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tags/tag10.xml" ContentType="application/vnd.openxmlformats-officedocument.presentationml.tags+xml"/>
  <Override PartName="/ppt/notesSlides/notesSlide34.xml" ContentType="application/vnd.openxmlformats-officedocument.presentationml.notesSlide+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tags/tag11.xml" ContentType="application/vnd.openxmlformats-officedocument.presentationml.tags+xml"/>
  <Override PartName="/ppt/notesSlides/notesSlide35.xml" ContentType="application/vnd.openxmlformats-officedocument.presentationml.notesSlide+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tags/tag12.xml" ContentType="application/vnd.openxmlformats-officedocument.presentationml.tags+xml"/>
  <Override PartName="/ppt/notesSlides/notesSlide36.xml" ContentType="application/vnd.openxmlformats-officedocument.presentationml.notesSlide+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notesSlides/notesSlide37.xml" ContentType="application/vnd.openxmlformats-officedocument.presentationml.notesSlide+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notesSlides/notesSlide38.xml" ContentType="application/vnd.openxmlformats-officedocument.presentationml.notesSlide+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tags/tag13.xml" ContentType="application/vnd.openxmlformats-officedocument.presentationml.tags+xml"/>
  <Override PartName="/ppt/notesSlides/notesSlide39.xml" ContentType="application/vnd.openxmlformats-officedocument.presentationml.notesSlide+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notesSlides/notesSlide40.xml" ContentType="application/vnd.openxmlformats-officedocument.presentationml.notesSlide+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notesSlides/notesSlide41.xml" ContentType="application/vnd.openxmlformats-officedocument.presentationml.notesSlide+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notesSlides/notesSlide42.xml" ContentType="application/vnd.openxmlformats-officedocument.presentationml.notesSlide+xml"/>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ppt/notesSlides/notesSlide43.xml" ContentType="application/vnd.openxmlformats-officedocument.presentationml.notesSlide+xml"/>
  <Override PartName="/ppt/diagrams/data29.xml" ContentType="application/vnd.openxmlformats-officedocument.drawingml.diagramData+xml"/>
  <Override PartName="/ppt/diagrams/layout29.xml" ContentType="application/vnd.openxmlformats-officedocument.drawingml.diagramLayout+xml"/>
  <Override PartName="/ppt/diagrams/quickStyle29.xml" ContentType="application/vnd.openxmlformats-officedocument.drawingml.diagramStyle+xml"/>
  <Override PartName="/ppt/diagrams/colors29.xml" ContentType="application/vnd.openxmlformats-officedocument.drawingml.diagramColors+xml"/>
  <Override PartName="/ppt/diagrams/drawing29.xml" ContentType="application/vnd.ms-office.drawingml.diagramDrawing+xml"/>
  <Override PartName="/ppt/notesSlides/notesSlide44.xml" ContentType="application/vnd.openxmlformats-officedocument.presentationml.notesSlide+xml"/>
  <Override PartName="/ppt/diagrams/data30.xml" ContentType="application/vnd.openxmlformats-officedocument.drawingml.diagramData+xml"/>
  <Override PartName="/ppt/diagrams/layout30.xml" ContentType="application/vnd.openxmlformats-officedocument.drawingml.diagramLayout+xml"/>
  <Override PartName="/ppt/diagrams/quickStyle30.xml" ContentType="application/vnd.openxmlformats-officedocument.drawingml.diagramStyle+xml"/>
  <Override PartName="/ppt/diagrams/colors30.xml" ContentType="application/vnd.openxmlformats-officedocument.drawingml.diagramColors+xml"/>
  <Override PartName="/ppt/diagrams/drawing30.xml" ContentType="application/vnd.ms-office.drawingml.diagramDrawing+xml"/>
  <Override PartName="/ppt/notesSlides/notesSlide45.xml" ContentType="application/vnd.openxmlformats-officedocument.presentationml.notesSlide+xml"/>
  <Override PartName="/ppt/diagrams/data31.xml" ContentType="application/vnd.openxmlformats-officedocument.drawingml.diagramData+xml"/>
  <Override PartName="/ppt/diagrams/layout31.xml" ContentType="application/vnd.openxmlformats-officedocument.drawingml.diagramLayout+xml"/>
  <Override PartName="/ppt/diagrams/quickStyle31.xml" ContentType="application/vnd.openxmlformats-officedocument.drawingml.diagramStyle+xml"/>
  <Override PartName="/ppt/diagrams/colors31.xml" ContentType="application/vnd.openxmlformats-officedocument.drawingml.diagramColors+xml"/>
  <Override PartName="/ppt/diagrams/drawing31.xml" ContentType="application/vnd.ms-office.drawingml.diagramDrawing+xml"/>
  <Override PartName="/ppt/notesSlides/notesSlide46.xml" ContentType="application/vnd.openxmlformats-officedocument.presentationml.notesSlide+xml"/>
  <Override PartName="/ppt/diagrams/data32.xml" ContentType="application/vnd.openxmlformats-officedocument.drawingml.diagramData+xml"/>
  <Override PartName="/ppt/diagrams/layout32.xml" ContentType="application/vnd.openxmlformats-officedocument.drawingml.diagramLayout+xml"/>
  <Override PartName="/ppt/diagrams/quickStyle32.xml" ContentType="application/vnd.openxmlformats-officedocument.drawingml.diagramStyle+xml"/>
  <Override PartName="/ppt/diagrams/colors32.xml" ContentType="application/vnd.openxmlformats-officedocument.drawingml.diagramColors+xml"/>
  <Override PartName="/ppt/diagrams/drawing32.xml" ContentType="application/vnd.ms-office.drawingml.diagramDrawing+xml"/>
  <Override PartName="/ppt/notesSlides/notesSlide47.xml" ContentType="application/vnd.openxmlformats-officedocument.presentationml.notesSlide+xml"/>
  <Override PartName="/ppt/diagrams/data33.xml" ContentType="application/vnd.openxmlformats-officedocument.drawingml.diagramData+xml"/>
  <Override PartName="/ppt/diagrams/layout33.xml" ContentType="application/vnd.openxmlformats-officedocument.drawingml.diagramLayout+xml"/>
  <Override PartName="/ppt/diagrams/quickStyle33.xml" ContentType="application/vnd.openxmlformats-officedocument.drawingml.diagramStyle+xml"/>
  <Override PartName="/ppt/diagrams/colors33.xml" ContentType="application/vnd.openxmlformats-officedocument.drawingml.diagramColors+xml"/>
  <Override PartName="/ppt/diagrams/drawing33.xml" ContentType="application/vnd.ms-office.drawingml.diagramDrawing+xml"/>
  <Override PartName="/ppt/notesSlides/notesSlide48.xml" ContentType="application/vnd.openxmlformats-officedocument.presentationml.notesSlide+xml"/>
  <Override PartName="/ppt/diagrams/data34.xml" ContentType="application/vnd.openxmlformats-officedocument.drawingml.diagramData+xml"/>
  <Override PartName="/ppt/diagrams/layout34.xml" ContentType="application/vnd.openxmlformats-officedocument.drawingml.diagramLayout+xml"/>
  <Override PartName="/ppt/diagrams/quickStyle34.xml" ContentType="application/vnd.openxmlformats-officedocument.drawingml.diagramStyle+xml"/>
  <Override PartName="/ppt/diagrams/colors34.xml" ContentType="application/vnd.openxmlformats-officedocument.drawingml.diagramColors+xml"/>
  <Override PartName="/ppt/diagrams/drawing34.xml" ContentType="application/vnd.ms-office.drawingml.diagramDrawing+xml"/>
  <Override PartName="/ppt/notesSlides/notesSlide49.xml" ContentType="application/vnd.openxmlformats-officedocument.presentationml.notesSlide+xml"/>
  <Override PartName="/ppt/diagrams/data35.xml" ContentType="application/vnd.openxmlformats-officedocument.drawingml.diagramData+xml"/>
  <Override PartName="/ppt/diagrams/layout35.xml" ContentType="application/vnd.openxmlformats-officedocument.drawingml.diagramLayout+xml"/>
  <Override PartName="/ppt/diagrams/quickStyle35.xml" ContentType="application/vnd.openxmlformats-officedocument.drawingml.diagramStyle+xml"/>
  <Override PartName="/ppt/diagrams/colors35.xml" ContentType="application/vnd.openxmlformats-officedocument.drawingml.diagramColors+xml"/>
  <Override PartName="/ppt/diagrams/drawing35.xml" ContentType="application/vnd.ms-office.drawingml.diagramDrawing+xml"/>
  <Override PartName="/ppt/notesSlides/notesSlide50.xml" ContentType="application/vnd.openxmlformats-officedocument.presentationml.notesSlide+xml"/>
  <Override PartName="/ppt/diagrams/data36.xml" ContentType="application/vnd.openxmlformats-officedocument.drawingml.diagramData+xml"/>
  <Override PartName="/ppt/diagrams/layout36.xml" ContentType="application/vnd.openxmlformats-officedocument.drawingml.diagramLayout+xml"/>
  <Override PartName="/ppt/diagrams/quickStyle36.xml" ContentType="application/vnd.openxmlformats-officedocument.drawingml.diagramStyle+xml"/>
  <Override PartName="/ppt/diagrams/colors36.xml" ContentType="application/vnd.openxmlformats-officedocument.drawingml.diagramColors+xml"/>
  <Override PartName="/ppt/diagrams/drawing36.xml" ContentType="application/vnd.ms-office.drawingml.diagramDrawing+xml"/>
  <Override PartName="/ppt/notesSlides/notesSlide51.xml" ContentType="application/vnd.openxmlformats-officedocument.presentationml.notesSlide+xml"/>
  <Override PartName="/ppt/diagrams/data37.xml" ContentType="application/vnd.openxmlformats-officedocument.drawingml.diagramData+xml"/>
  <Override PartName="/ppt/diagrams/layout37.xml" ContentType="application/vnd.openxmlformats-officedocument.drawingml.diagramLayout+xml"/>
  <Override PartName="/ppt/diagrams/quickStyle37.xml" ContentType="application/vnd.openxmlformats-officedocument.drawingml.diagramStyle+xml"/>
  <Override PartName="/ppt/diagrams/colors37.xml" ContentType="application/vnd.openxmlformats-officedocument.drawingml.diagramColors+xml"/>
  <Override PartName="/ppt/diagrams/drawing37.xml" ContentType="application/vnd.ms-office.drawingml.diagramDrawing+xml"/>
  <Override PartName="/ppt/notesSlides/notesSlide52.xml" ContentType="application/vnd.openxmlformats-officedocument.presentationml.notesSlide+xml"/>
  <Override PartName="/ppt/diagrams/data38.xml" ContentType="application/vnd.openxmlformats-officedocument.drawingml.diagramData+xml"/>
  <Override PartName="/ppt/diagrams/layout38.xml" ContentType="application/vnd.openxmlformats-officedocument.drawingml.diagramLayout+xml"/>
  <Override PartName="/ppt/diagrams/quickStyle38.xml" ContentType="application/vnd.openxmlformats-officedocument.drawingml.diagramStyle+xml"/>
  <Override PartName="/ppt/diagrams/colors38.xml" ContentType="application/vnd.openxmlformats-officedocument.drawingml.diagramColors+xml"/>
  <Override PartName="/ppt/diagrams/drawing38.xml" ContentType="application/vnd.ms-office.drawingml.diagramDrawing+xml"/>
  <Override PartName="/ppt/notesSlides/notesSlide53.xml" ContentType="application/vnd.openxmlformats-officedocument.presentationml.notesSlide+xml"/>
  <Override PartName="/ppt/diagrams/data39.xml" ContentType="application/vnd.openxmlformats-officedocument.drawingml.diagramData+xml"/>
  <Override PartName="/ppt/diagrams/layout39.xml" ContentType="application/vnd.openxmlformats-officedocument.drawingml.diagramLayout+xml"/>
  <Override PartName="/ppt/diagrams/quickStyle39.xml" ContentType="application/vnd.openxmlformats-officedocument.drawingml.diagramStyle+xml"/>
  <Override PartName="/ppt/diagrams/colors39.xml" ContentType="application/vnd.openxmlformats-officedocument.drawingml.diagramColors+xml"/>
  <Override PartName="/ppt/diagrams/drawing39.xml" ContentType="application/vnd.ms-office.drawingml.diagramDrawing+xml"/>
  <Override PartName="/ppt/notesSlides/notesSlide54.xml" ContentType="application/vnd.openxmlformats-officedocument.presentationml.notesSlide+xml"/>
  <Override PartName="/ppt/diagrams/data40.xml" ContentType="application/vnd.openxmlformats-officedocument.drawingml.diagramData+xml"/>
  <Override PartName="/ppt/diagrams/layout40.xml" ContentType="application/vnd.openxmlformats-officedocument.drawingml.diagramLayout+xml"/>
  <Override PartName="/ppt/diagrams/quickStyle40.xml" ContentType="application/vnd.openxmlformats-officedocument.drawingml.diagramStyle+xml"/>
  <Override PartName="/ppt/diagrams/colors40.xml" ContentType="application/vnd.openxmlformats-officedocument.drawingml.diagramColors+xml"/>
  <Override PartName="/ppt/diagrams/drawing40.xml" ContentType="application/vnd.ms-office.drawingml.diagramDrawing+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tags/tag14.xml" ContentType="application/vnd.openxmlformats-officedocument.presentationml.tags+xml"/>
  <Override PartName="/ppt/notesSlides/notesSlide67.xml" ContentType="application/vnd.openxmlformats-officedocument.presentationml.notesSlide+xml"/>
  <Override PartName="/ppt/diagrams/data41.xml" ContentType="application/vnd.openxmlformats-officedocument.drawingml.diagramData+xml"/>
  <Override PartName="/ppt/diagrams/layout41.xml" ContentType="application/vnd.openxmlformats-officedocument.drawingml.diagramLayout+xml"/>
  <Override PartName="/ppt/diagrams/quickStyle41.xml" ContentType="application/vnd.openxmlformats-officedocument.drawingml.diagramStyle+xml"/>
  <Override PartName="/ppt/diagrams/colors41.xml" ContentType="application/vnd.openxmlformats-officedocument.drawingml.diagramColors+xml"/>
  <Override PartName="/ppt/diagrams/drawing41.xml" ContentType="application/vnd.ms-office.drawingml.diagramDrawing+xml"/>
  <Override PartName="/ppt/tags/tag15.xml" ContentType="application/vnd.openxmlformats-officedocument.presentationml.tags+xml"/>
  <Override PartName="/ppt/notesSlides/notesSlide68.xml" ContentType="application/vnd.openxmlformats-officedocument.presentationml.notesSlide+xml"/>
  <Override PartName="/ppt/diagrams/data42.xml" ContentType="application/vnd.openxmlformats-officedocument.drawingml.diagramData+xml"/>
  <Override PartName="/ppt/diagrams/layout42.xml" ContentType="application/vnd.openxmlformats-officedocument.drawingml.diagramLayout+xml"/>
  <Override PartName="/ppt/diagrams/quickStyle42.xml" ContentType="application/vnd.openxmlformats-officedocument.drawingml.diagramStyle+xml"/>
  <Override PartName="/ppt/diagrams/colors42.xml" ContentType="application/vnd.openxmlformats-officedocument.drawingml.diagramColors+xml"/>
  <Override PartName="/ppt/diagrams/drawing42.xml" ContentType="application/vnd.ms-office.drawingml.diagramDrawing+xml"/>
  <Override PartName="/ppt/notesSlides/notesSlide69.xml" ContentType="application/vnd.openxmlformats-officedocument.presentationml.notesSlide+xml"/>
  <Override PartName="/ppt/diagrams/data43.xml" ContentType="application/vnd.openxmlformats-officedocument.drawingml.diagramData+xml"/>
  <Override PartName="/ppt/diagrams/layout43.xml" ContentType="application/vnd.openxmlformats-officedocument.drawingml.diagramLayout+xml"/>
  <Override PartName="/ppt/diagrams/quickStyle43.xml" ContentType="application/vnd.openxmlformats-officedocument.drawingml.diagramStyle+xml"/>
  <Override PartName="/ppt/diagrams/colors43.xml" ContentType="application/vnd.openxmlformats-officedocument.drawingml.diagramColors+xml"/>
  <Override PartName="/ppt/diagrams/drawing43.xml" ContentType="application/vnd.ms-office.drawingml.diagramDrawing+xml"/>
  <Override PartName="/ppt/notesSlides/notesSlide70.xml" ContentType="application/vnd.openxmlformats-officedocument.presentationml.notesSlide+xml"/>
  <Override PartName="/ppt/diagrams/data44.xml" ContentType="application/vnd.openxmlformats-officedocument.drawingml.diagramData+xml"/>
  <Override PartName="/ppt/diagrams/layout44.xml" ContentType="application/vnd.openxmlformats-officedocument.drawingml.diagramLayout+xml"/>
  <Override PartName="/ppt/diagrams/quickStyle44.xml" ContentType="application/vnd.openxmlformats-officedocument.drawingml.diagramStyle+xml"/>
  <Override PartName="/ppt/diagrams/colors44.xml" ContentType="application/vnd.openxmlformats-officedocument.drawingml.diagramColors+xml"/>
  <Override PartName="/ppt/diagrams/drawing44.xml" ContentType="application/vnd.ms-office.drawingml.diagramDrawing+xml"/>
  <Override PartName="/ppt/notesSlides/notesSlide71.xml" ContentType="application/vnd.openxmlformats-officedocument.presentationml.notesSlide+xml"/>
  <Override PartName="/ppt/diagrams/data45.xml" ContentType="application/vnd.openxmlformats-officedocument.drawingml.diagramData+xml"/>
  <Override PartName="/ppt/diagrams/layout45.xml" ContentType="application/vnd.openxmlformats-officedocument.drawingml.diagramLayout+xml"/>
  <Override PartName="/ppt/diagrams/quickStyle45.xml" ContentType="application/vnd.openxmlformats-officedocument.drawingml.diagramStyle+xml"/>
  <Override PartName="/ppt/diagrams/colors45.xml" ContentType="application/vnd.openxmlformats-officedocument.drawingml.diagramColors+xml"/>
  <Override PartName="/ppt/diagrams/drawing45.xml" ContentType="application/vnd.ms-office.drawingml.diagramDrawing+xml"/>
  <Override PartName="/ppt/notesSlides/notesSlide72.xml" ContentType="application/vnd.openxmlformats-officedocument.presentationml.notesSlide+xml"/>
  <Override PartName="/ppt/diagrams/data46.xml" ContentType="application/vnd.openxmlformats-officedocument.drawingml.diagramData+xml"/>
  <Override PartName="/ppt/diagrams/layout46.xml" ContentType="application/vnd.openxmlformats-officedocument.drawingml.diagramLayout+xml"/>
  <Override PartName="/ppt/diagrams/quickStyle46.xml" ContentType="application/vnd.openxmlformats-officedocument.drawingml.diagramStyle+xml"/>
  <Override PartName="/ppt/diagrams/colors46.xml" ContentType="application/vnd.openxmlformats-officedocument.drawingml.diagramColors+xml"/>
  <Override PartName="/ppt/diagrams/drawing46.xml" ContentType="application/vnd.ms-office.drawingml.diagramDrawing+xml"/>
  <Override PartName="/ppt/notesSlides/notesSlide73.xml" ContentType="application/vnd.openxmlformats-officedocument.presentationml.notesSlide+xml"/>
  <Override PartName="/ppt/diagrams/data47.xml" ContentType="application/vnd.openxmlformats-officedocument.drawingml.diagramData+xml"/>
  <Override PartName="/ppt/diagrams/layout47.xml" ContentType="application/vnd.openxmlformats-officedocument.drawingml.diagramLayout+xml"/>
  <Override PartName="/ppt/diagrams/quickStyle47.xml" ContentType="application/vnd.openxmlformats-officedocument.drawingml.diagramStyle+xml"/>
  <Override PartName="/ppt/diagrams/colors47.xml" ContentType="application/vnd.openxmlformats-officedocument.drawingml.diagramColors+xml"/>
  <Override PartName="/ppt/diagrams/drawing47.xml" ContentType="application/vnd.ms-office.drawingml.diagramDrawing+xml"/>
  <Override PartName="/ppt/notesSlides/notesSlide74.xml" ContentType="application/vnd.openxmlformats-officedocument.presentationml.notesSlide+xml"/>
  <Override PartName="/ppt/diagrams/data48.xml" ContentType="application/vnd.openxmlformats-officedocument.drawingml.diagramData+xml"/>
  <Override PartName="/ppt/diagrams/layout48.xml" ContentType="application/vnd.openxmlformats-officedocument.drawingml.diagramLayout+xml"/>
  <Override PartName="/ppt/diagrams/quickStyle48.xml" ContentType="application/vnd.openxmlformats-officedocument.drawingml.diagramStyle+xml"/>
  <Override PartName="/ppt/diagrams/colors48.xml" ContentType="application/vnd.openxmlformats-officedocument.drawingml.diagramColors+xml"/>
  <Override PartName="/ppt/diagrams/drawing48.xml" ContentType="application/vnd.ms-office.drawingml.diagramDrawing+xml"/>
  <Override PartName="/ppt/notesSlides/notesSlide75.xml" ContentType="application/vnd.openxmlformats-officedocument.presentationml.notesSlide+xml"/>
  <Override PartName="/ppt/diagrams/data49.xml" ContentType="application/vnd.openxmlformats-officedocument.drawingml.diagramData+xml"/>
  <Override PartName="/ppt/diagrams/layout49.xml" ContentType="application/vnd.openxmlformats-officedocument.drawingml.diagramLayout+xml"/>
  <Override PartName="/ppt/diagrams/quickStyle49.xml" ContentType="application/vnd.openxmlformats-officedocument.drawingml.diagramStyle+xml"/>
  <Override PartName="/ppt/diagrams/colors49.xml" ContentType="application/vnd.openxmlformats-officedocument.drawingml.diagramColors+xml"/>
  <Override PartName="/ppt/diagrams/drawing49.xml" ContentType="application/vnd.ms-office.drawingml.diagramDrawing+xml"/>
  <Override PartName="/ppt/notesSlides/notesSlide76.xml" ContentType="application/vnd.openxmlformats-officedocument.presentationml.notesSlide+xml"/>
  <Override PartName="/ppt/diagrams/data50.xml" ContentType="application/vnd.openxmlformats-officedocument.drawingml.diagramData+xml"/>
  <Override PartName="/ppt/diagrams/layout50.xml" ContentType="application/vnd.openxmlformats-officedocument.drawingml.diagramLayout+xml"/>
  <Override PartName="/ppt/diagrams/quickStyle50.xml" ContentType="application/vnd.openxmlformats-officedocument.drawingml.diagramStyle+xml"/>
  <Override PartName="/ppt/diagrams/colors50.xml" ContentType="application/vnd.openxmlformats-officedocument.drawingml.diagramColors+xml"/>
  <Override PartName="/ppt/diagrams/drawing50.xml" ContentType="application/vnd.ms-office.drawingml.diagramDrawing+xml"/>
  <Override PartName="/ppt/notesSlides/notesSlide77.xml" ContentType="application/vnd.openxmlformats-officedocument.presentationml.notesSlide+xml"/>
  <Override PartName="/ppt/diagrams/data51.xml" ContentType="application/vnd.openxmlformats-officedocument.drawingml.diagramData+xml"/>
  <Override PartName="/ppt/diagrams/layout51.xml" ContentType="application/vnd.openxmlformats-officedocument.drawingml.diagramLayout+xml"/>
  <Override PartName="/ppt/diagrams/quickStyle51.xml" ContentType="application/vnd.openxmlformats-officedocument.drawingml.diagramStyle+xml"/>
  <Override PartName="/ppt/diagrams/colors51.xml" ContentType="application/vnd.openxmlformats-officedocument.drawingml.diagramColors+xml"/>
  <Override PartName="/ppt/diagrams/drawing51.xml" ContentType="application/vnd.ms-office.drawingml.diagramDrawing+xml"/>
  <Override PartName="/ppt/notesSlides/notesSlide78.xml" ContentType="application/vnd.openxmlformats-officedocument.presentationml.notesSlide+xml"/>
  <Override PartName="/ppt/diagrams/data52.xml" ContentType="application/vnd.openxmlformats-officedocument.drawingml.diagramData+xml"/>
  <Override PartName="/ppt/diagrams/layout52.xml" ContentType="application/vnd.openxmlformats-officedocument.drawingml.diagramLayout+xml"/>
  <Override PartName="/ppt/diagrams/quickStyle52.xml" ContentType="application/vnd.openxmlformats-officedocument.drawingml.diagramStyle+xml"/>
  <Override PartName="/ppt/diagrams/colors52.xml" ContentType="application/vnd.openxmlformats-officedocument.drawingml.diagramColors+xml"/>
  <Override PartName="/ppt/diagrams/drawing52.xml" ContentType="application/vnd.ms-office.drawingml.diagramDrawing+xml"/>
  <Override PartName="/ppt/notesSlides/notesSlide79.xml" ContentType="application/vnd.openxmlformats-officedocument.presentationml.notesSlide+xml"/>
  <Override PartName="/ppt/diagrams/data53.xml" ContentType="application/vnd.openxmlformats-officedocument.drawingml.diagramData+xml"/>
  <Override PartName="/ppt/diagrams/layout53.xml" ContentType="application/vnd.openxmlformats-officedocument.drawingml.diagramLayout+xml"/>
  <Override PartName="/ppt/diagrams/quickStyle53.xml" ContentType="application/vnd.openxmlformats-officedocument.drawingml.diagramStyle+xml"/>
  <Override PartName="/ppt/diagrams/colors53.xml" ContentType="application/vnd.openxmlformats-officedocument.drawingml.diagramColors+xml"/>
  <Override PartName="/ppt/diagrams/drawing53.xml" ContentType="application/vnd.ms-office.drawingml.diagramDrawing+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tags/tag16.xml" ContentType="application/vnd.openxmlformats-officedocument.presentationml.tags+xml"/>
  <Override PartName="/ppt/notesSlides/notesSlide99.xml" ContentType="application/vnd.openxmlformats-officedocument.presentationml.notesSlide+xml"/>
  <Override PartName="/ppt/diagrams/data54.xml" ContentType="application/vnd.openxmlformats-officedocument.drawingml.diagramData+xml"/>
  <Override PartName="/ppt/diagrams/layout54.xml" ContentType="application/vnd.openxmlformats-officedocument.drawingml.diagramLayout+xml"/>
  <Override PartName="/ppt/diagrams/quickStyle54.xml" ContentType="application/vnd.openxmlformats-officedocument.drawingml.diagramStyle+xml"/>
  <Override PartName="/ppt/diagrams/colors54.xml" ContentType="application/vnd.openxmlformats-officedocument.drawingml.diagramColors+xml"/>
  <Override PartName="/ppt/diagrams/drawing54.xml" ContentType="application/vnd.ms-office.drawingml.diagramDrawing+xml"/>
  <Override PartName="/ppt/tags/tag17.xml" ContentType="application/vnd.openxmlformats-officedocument.presentationml.tags+xml"/>
  <Override PartName="/ppt/notesSlides/notesSlide100.xml" ContentType="application/vnd.openxmlformats-officedocument.presentationml.notesSlide+xml"/>
  <Override PartName="/ppt/diagrams/data55.xml" ContentType="application/vnd.openxmlformats-officedocument.drawingml.diagramData+xml"/>
  <Override PartName="/ppt/diagrams/layout55.xml" ContentType="application/vnd.openxmlformats-officedocument.drawingml.diagramLayout+xml"/>
  <Override PartName="/ppt/diagrams/quickStyle55.xml" ContentType="application/vnd.openxmlformats-officedocument.drawingml.diagramStyle+xml"/>
  <Override PartName="/ppt/diagrams/colors55.xml" ContentType="application/vnd.openxmlformats-officedocument.drawingml.diagramColors+xml"/>
  <Override PartName="/ppt/diagrams/drawing55.xml" ContentType="application/vnd.ms-office.drawingml.diagramDrawing+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diagrams/data56.xml" ContentType="application/vnd.openxmlformats-officedocument.drawingml.diagramData+xml"/>
  <Override PartName="/ppt/diagrams/layout56.xml" ContentType="application/vnd.openxmlformats-officedocument.drawingml.diagramLayout+xml"/>
  <Override PartName="/ppt/diagrams/quickStyle56.xml" ContentType="application/vnd.openxmlformats-officedocument.drawingml.diagramStyle+xml"/>
  <Override PartName="/ppt/diagrams/colors56.xml" ContentType="application/vnd.openxmlformats-officedocument.drawingml.diagramColors+xml"/>
  <Override PartName="/ppt/diagrams/drawing56.xml" ContentType="application/vnd.ms-office.drawingml.diagramDrawing+xml"/>
  <Override PartName="/ppt/notesSlides/notesSlide106.xml" ContentType="application/vnd.openxmlformats-officedocument.presentationml.notesSlide+xml"/>
  <Override PartName="/ppt/diagrams/data57.xml" ContentType="application/vnd.openxmlformats-officedocument.drawingml.diagramData+xml"/>
  <Override PartName="/ppt/diagrams/layout57.xml" ContentType="application/vnd.openxmlformats-officedocument.drawingml.diagramLayout+xml"/>
  <Override PartName="/ppt/diagrams/quickStyle57.xml" ContentType="application/vnd.openxmlformats-officedocument.drawingml.diagramStyle+xml"/>
  <Override PartName="/ppt/diagrams/colors57.xml" ContentType="application/vnd.openxmlformats-officedocument.drawingml.diagramColors+xml"/>
  <Override PartName="/ppt/diagrams/drawing57.xml" ContentType="application/vnd.ms-office.drawingml.diagramDrawing+xml"/>
  <Override PartName="/ppt/notesSlides/notesSlide107.xml" ContentType="application/vnd.openxmlformats-officedocument.presentationml.notesSlide+xml"/>
  <Override PartName="/ppt/diagrams/data58.xml" ContentType="application/vnd.openxmlformats-officedocument.drawingml.diagramData+xml"/>
  <Override PartName="/ppt/diagrams/layout58.xml" ContentType="application/vnd.openxmlformats-officedocument.drawingml.diagramLayout+xml"/>
  <Override PartName="/ppt/diagrams/quickStyle58.xml" ContentType="application/vnd.openxmlformats-officedocument.drawingml.diagramStyle+xml"/>
  <Override PartName="/ppt/diagrams/colors58.xml" ContentType="application/vnd.openxmlformats-officedocument.drawingml.diagramColors+xml"/>
  <Override PartName="/ppt/diagrams/drawing58.xml" ContentType="application/vnd.ms-office.drawingml.diagramDrawing+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diagrams/data59.xml" ContentType="application/vnd.openxmlformats-officedocument.drawingml.diagramData+xml"/>
  <Override PartName="/ppt/diagrams/layout59.xml" ContentType="application/vnd.openxmlformats-officedocument.drawingml.diagramLayout+xml"/>
  <Override PartName="/ppt/diagrams/quickStyle59.xml" ContentType="application/vnd.openxmlformats-officedocument.drawingml.diagramStyle+xml"/>
  <Override PartName="/ppt/diagrams/colors59.xml" ContentType="application/vnd.openxmlformats-officedocument.drawingml.diagramColors+xml"/>
  <Override PartName="/ppt/diagrams/drawing59.xml" ContentType="application/vnd.ms-office.drawingml.diagramDrawing+xml"/>
  <Override PartName="/ppt/notesSlides/notesSlide120.xml" ContentType="application/vnd.openxmlformats-officedocument.presentationml.notesSlide+xml"/>
  <Override PartName="/ppt/diagrams/data60.xml" ContentType="application/vnd.openxmlformats-officedocument.drawingml.diagramData+xml"/>
  <Override PartName="/ppt/diagrams/layout60.xml" ContentType="application/vnd.openxmlformats-officedocument.drawingml.diagramLayout+xml"/>
  <Override PartName="/ppt/diagrams/quickStyle60.xml" ContentType="application/vnd.openxmlformats-officedocument.drawingml.diagramStyle+xml"/>
  <Override PartName="/ppt/diagrams/colors60.xml" ContentType="application/vnd.openxmlformats-officedocument.drawingml.diagramColors+xml"/>
  <Override PartName="/ppt/diagrams/drawing60.xml" ContentType="application/vnd.ms-office.drawingml.diagramDrawing+xml"/>
  <Override PartName="/ppt/notesSlides/notesSlide121.xml" ContentType="application/vnd.openxmlformats-officedocument.presentationml.notesSlide+xml"/>
  <Override PartName="/ppt/diagrams/data61.xml" ContentType="application/vnd.openxmlformats-officedocument.drawingml.diagramData+xml"/>
  <Override PartName="/ppt/diagrams/layout61.xml" ContentType="application/vnd.openxmlformats-officedocument.drawingml.diagramLayout+xml"/>
  <Override PartName="/ppt/diagrams/quickStyle61.xml" ContentType="application/vnd.openxmlformats-officedocument.drawingml.diagramStyle+xml"/>
  <Override PartName="/ppt/diagrams/colors61.xml" ContentType="application/vnd.openxmlformats-officedocument.drawingml.diagramColors+xml"/>
  <Override PartName="/ppt/diagrams/drawing61.xml" ContentType="application/vnd.ms-office.drawingml.diagramDrawing+xml"/>
  <Override PartName="/ppt/notesSlides/notesSlide122.xml" ContentType="application/vnd.openxmlformats-officedocument.presentationml.notesSlide+xml"/>
  <Override PartName="/ppt/diagrams/data62.xml" ContentType="application/vnd.openxmlformats-officedocument.drawingml.diagramData+xml"/>
  <Override PartName="/ppt/diagrams/layout62.xml" ContentType="application/vnd.openxmlformats-officedocument.drawingml.diagramLayout+xml"/>
  <Override PartName="/ppt/diagrams/quickStyle62.xml" ContentType="application/vnd.openxmlformats-officedocument.drawingml.diagramStyle+xml"/>
  <Override PartName="/ppt/diagrams/colors62.xml" ContentType="application/vnd.openxmlformats-officedocument.drawingml.diagramColors+xml"/>
  <Override PartName="/ppt/diagrams/drawing62.xml" ContentType="application/vnd.ms-office.drawingml.diagramDrawing+xml"/>
  <Override PartName="/ppt/notesSlides/notesSlide123.xml" ContentType="application/vnd.openxmlformats-officedocument.presentationml.notesSlide+xml"/>
  <Override PartName="/ppt/diagrams/data63.xml" ContentType="application/vnd.openxmlformats-officedocument.drawingml.diagramData+xml"/>
  <Override PartName="/ppt/diagrams/layout63.xml" ContentType="application/vnd.openxmlformats-officedocument.drawingml.diagramLayout+xml"/>
  <Override PartName="/ppt/diagrams/quickStyle63.xml" ContentType="application/vnd.openxmlformats-officedocument.drawingml.diagramStyle+xml"/>
  <Override PartName="/ppt/diagrams/colors63.xml" ContentType="application/vnd.openxmlformats-officedocument.drawingml.diagramColors+xml"/>
  <Override PartName="/ppt/diagrams/drawing63.xml" ContentType="application/vnd.ms-office.drawingml.diagramDrawing+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diagrams/data64.xml" ContentType="application/vnd.openxmlformats-officedocument.drawingml.diagramData+xml"/>
  <Override PartName="/ppt/diagrams/layout64.xml" ContentType="application/vnd.openxmlformats-officedocument.drawingml.diagramLayout+xml"/>
  <Override PartName="/ppt/diagrams/quickStyle64.xml" ContentType="application/vnd.openxmlformats-officedocument.drawingml.diagramStyle+xml"/>
  <Override PartName="/ppt/diagrams/colors64.xml" ContentType="application/vnd.openxmlformats-officedocument.drawingml.diagramColors+xml"/>
  <Override PartName="/ppt/diagrams/drawing64.xml" ContentType="application/vnd.ms-office.drawingml.diagramDrawing+xml"/>
  <Override PartName="/ppt/notesSlides/notesSlide131.xml" ContentType="application/vnd.openxmlformats-officedocument.presentationml.notesSlide+xml"/>
  <Override PartName="/ppt/diagrams/data65.xml" ContentType="application/vnd.openxmlformats-officedocument.drawingml.diagramData+xml"/>
  <Override PartName="/ppt/diagrams/layout65.xml" ContentType="application/vnd.openxmlformats-officedocument.drawingml.diagramLayout+xml"/>
  <Override PartName="/ppt/diagrams/quickStyle65.xml" ContentType="application/vnd.openxmlformats-officedocument.drawingml.diagramStyle+xml"/>
  <Override PartName="/ppt/diagrams/colors65.xml" ContentType="application/vnd.openxmlformats-officedocument.drawingml.diagramColors+xml"/>
  <Override PartName="/ppt/diagrams/drawing65.xml" ContentType="application/vnd.ms-office.drawingml.diagramDrawing+xml"/>
  <Override PartName="/ppt/notesSlides/notesSlide132.xml" ContentType="application/vnd.openxmlformats-officedocument.presentationml.notesSlide+xml"/>
  <Override PartName="/ppt/diagrams/data66.xml" ContentType="application/vnd.openxmlformats-officedocument.drawingml.diagramData+xml"/>
  <Override PartName="/ppt/diagrams/layout66.xml" ContentType="application/vnd.openxmlformats-officedocument.drawingml.diagramLayout+xml"/>
  <Override PartName="/ppt/diagrams/quickStyle66.xml" ContentType="application/vnd.openxmlformats-officedocument.drawingml.diagramStyle+xml"/>
  <Override PartName="/ppt/diagrams/colors66.xml" ContentType="application/vnd.openxmlformats-officedocument.drawingml.diagramColors+xml"/>
  <Override PartName="/ppt/diagrams/drawing66.xml" ContentType="application/vnd.ms-office.drawingml.diagramDrawing+xml"/>
  <Override PartName="/ppt/notesSlides/notesSlide133.xml" ContentType="application/vnd.openxmlformats-officedocument.presentationml.notesSlide+xml"/>
  <Override PartName="/ppt/diagrams/data67.xml" ContentType="application/vnd.openxmlformats-officedocument.drawingml.diagramData+xml"/>
  <Override PartName="/ppt/diagrams/layout67.xml" ContentType="application/vnd.openxmlformats-officedocument.drawingml.diagramLayout+xml"/>
  <Override PartName="/ppt/diagrams/quickStyle67.xml" ContentType="application/vnd.openxmlformats-officedocument.drawingml.diagramStyle+xml"/>
  <Override PartName="/ppt/diagrams/colors67.xml" ContentType="application/vnd.openxmlformats-officedocument.drawingml.diagramColors+xml"/>
  <Override PartName="/ppt/diagrams/drawing67.xml" ContentType="application/vnd.ms-office.drawingml.diagramDrawing+xml"/>
  <Override PartName="/ppt/notesSlides/notesSlide134.xml" ContentType="application/vnd.openxmlformats-officedocument.presentationml.notesSlide+xml"/>
  <Override PartName="/ppt/diagrams/data68.xml" ContentType="application/vnd.openxmlformats-officedocument.drawingml.diagramData+xml"/>
  <Override PartName="/ppt/diagrams/layout68.xml" ContentType="application/vnd.openxmlformats-officedocument.drawingml.diagramLayout+xml"/>
  <Override PartName="/ppt/diagrams/quickStyle68.xml" ContentType="application/vnd.openxmlformats-officedocument.drawingml.diagramStyle+xml"/>
  <Override PartName="/ppt/diagrams/colors68.xml" ContentType="application/vnd.openxmlformats-officedocument.drawingml.diagramColors+xml"/>
  <Override PartName="/ppt/diagrams/drawing68.xml" ContentType="application/vnd.ms-office.drawingml.diagramDrawing+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diagrams/data69.xml" ContentType="application/vnd.openxmlformats-officedocument.drawingml.diagramData+xml"/>
  <Override PartName="/ppt/diagrams/layout69.xml" ContentType="application/vnd.openxmlformats-officedocument.drawingml.diagramLayout+xml"/>
  <Override PartName="/ppt/diagrams/quickStyle69.xml" ContentType="application/vnd.openxmlformats-officedocument.drawingml.diagramStyle+xml"/>
  <Override PartName="/ppt/diagrams/colors69.xml" ContentType="application/vnd.openxmlformats-officedocument.drawingml.diagramColors+xml"/>
  <Override PartName="/ppt/diagrams/drawing69.xml" ContentType="application/vnd.ms-office.drawingml.diagramDrawing+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tags/tag18.xml" ContentType="application/vnd.openxmlformats-officedocument.presentationml.tags+xml"/>
  <Override PartName="/ppt/notesSlides/notesSlide149.xml" ContentType="application/vnd.openxmlformats-officedocument.presentationml.notesSlide+xml"/>
  <Override PartName="/ppt/diagrams/data70.xml" ContentType="application/vnd.openxmlformats-officedocument.drawingml.diagramData+xml"/>
  <Override PartName="/ppt/diagrams/layout70.xml" ContentType="application/vnd.openxmlformats-officedocument.drawingml.diagramLayout+xml"/>
  <Override PartName="/ppt/diagrams/quickStyle70.xml" ContentType="application/vnd.openxmlformats-officedocument.drawingml.diagramStyle+xml"/>
  <Override PartName="/ppt/diagrams/colors70.xml" ContentType="application/vnd.openxmlformats-officedocument.drawingml.diagramColors+xml"/>
  <Override PartName="/ppt/diagrams/drawing70.xml" ContentType="application/vnd.ms-office.drawingml.diagramDrawing+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4"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58"/>
  </p:notesMasterIdLst>
  <p:handoutMasterIdLst>
    <p:handoutMasterId r:id="rId159"/>
  </p:handoutMasterIdLst>
  <p:sldIdLst>
    <p:sldId id="1552" r:id="rId2"/>
    <p:sldId id="1553" r:id="rId3"/>
    <p:sldId id="1554" r:id="rId4"/>
    <p:sldId id="1582" r:id="rId5"/>
    <p:sldId id="1581" r:id="rId6"/>
    <p:sldId id="1555" r:id="rId7"/>
    <p:sldId id="1556" r:id="rId8"/>
    <p:sldId id="1583" r:id="rId9"/>
    <p:sldId id="1557" r:id="rId10"/>
    <p:sldId id="1558" r:id="rId11"/>
    <p:sldId id="1559" r:id="rId12"/>
    <p:sldId id="1560" r:id="rId13"/>
    <p:sldId id="1561" r:id="rId14"/>
    <p:sldId id="1562" r:id="rId15"/>
    <p:sldId id="1563" r:id="rId16"/>
    <p:sldId id="1564" r:id="rId17"/>
    <p:sldId id="1565" r:id="rId18"/>
    <p:sldId id="1566" r:id="rId19"/>
    <p:sldId id="1567" r:id="rId20"/>
    <p:sldId id="1568" r:id="rId21"/>
    <p:sldId id="1569" r:id="rId22"/>
    <p:sldId id="1570" r:id="rId23"/>
    <p:sldId id="1571" r:id="rId24"/>
    <p:sldId id="1572" r:id="rId25"/>
    <p:sldId id="1573" r:id="rId26"/>
    <p:sldId id="1587" r:id="rId27"/>
    <p:sldId id="1574" r:id="rId28"/>
    <p:sldId id="1584" r:id="rId29"/>
    <p:sldId id="1585" r:id="rId30"/>
    <p:sldId id="1577" r:id="rId31"/>
    <p:sldId id="1578" r:id="rId32"/>
    <p:sldId id="1579" r:id="rId33"/>
    <p:sldId id="1580" r:id="rId34"/>
    <p:sldId id="1588" r:id="rId35"/>
    <p:sldId id="267" r:id="rId36"/>
    <p:sldId id="272" r:id="rId37"/>
    <p:sldId id="1605" r:id="rId38"/>
    <p:sldId id="1428" r:id="rId39"/>
    <p:sldId id="1430" r:id="rId40"/>
    <p:sldId id="1429" r:id="rId41"/>
    <p:sldId id="1431" r:id="rId42"/>
    <p:sldId id="1432" r:id="rId43"/>
    <p:sldId id="1591" r:id="rId44"/>
    <p:sldId id="1590" r:id="rId45"/>
    <p:sldId id="1592" r:id="rId46"/>
    <p:sldId id="1539" r:id="rId47"/>
    <p:sldId id="1594" r:id="rId48"/>
    <p:sldId id="1540" r:id="rId49"/>
    <p:sldId id="1441" r:id="rId50"/>
    <p:sldId id="1596" r:id="rId51"/>
    <p:sldId id="1597" r:id="rId52"/>
    <p:sldId id="1542" r:id="rId53"/>
    <p:sldId id="1443" r:id="rId54"/>
    <p:sldId id="1598" r:id="rId55"/>
    <p:sldId id="1599" r:id="rId56"/>
    <p:sldId id="1454" r:id="rId57"/>
    <p:sldId id="1455" r:id="rId58"/>
    <p:sldId id="1456" r:id="rId59"/>
    <p:sldId id="1457" r:id="rId60"/>
    <p:sldId id="1458" r:id="rId61"/>
    <p:sldId id="1600" r:id="rId62"/>
    <p:sldId id="1601" r:id="rId63"/>
    <p:sldId id="1602" r:id="rId64"/>
    <p:sldId id="1465" r:id="rId65"/>
    <p:sldId id="1467" r:id="rId66"/>
    <p:sldId id="1603" r:id="rId67"/>
    <p:sldId id="1604" r:id="rId68"/>
    <p:sldId id="1606" r:id="rId69"/>
    <p:sldId id="1608" r:id="rId70"/>
    <p:sldId id="1607" r:id="rId71"/>
    <p:sldId id="1449" r:id="rId72"/>
    <p:sldId id="1610" r:id="rId73"/>
    <p:sldId id="1450" r:id="rId74"/>
    <p:sldId id="1612" r:id="rId75"/>
    <p:sldId id="1616" r:id="rId76"/>
    <p:sldId id="1615" r:id="rId77"/>
    <p:sldId id="1617" r:id="rId78"/>
    <p:sldId id="1614" r:id="rId79"/>
    <p:sldId id="1618" r:id="rId80"/>
    <p:sldId id="1451" r:id="rId81"/>
    <p:sldId id="1474" r:id="rId82"/>
    <p:sldId id="1475" r:id="rId83"/>
    <p:sldId id="1619" r:id="rId84"/>
    <p:sldId id="1620" r:id="rId85"/>
    <p:sldId id="1621" r:id="rId86"/>
    <p:sldId id="1622" r:id="rId87"/>
    <p:sldId id="1623" r:id="rId88"/>
    <p:sldId id="1477" r:id="rId89"/>
    <p:sldId id="1624" r:id="rId90"/>
    <p:sldId id="1478" r:id="rId91"/>
    <p:sldId id="1631" r:id="rId92"/>
    <p:sldId id="1630" r:id="rId93"/>
    <p:sldId id="1629" r:id="rId94"/>
    <p:sldId id="1628" r:id="rId95"/>
    <p:sldId id="1627" r:id="rId96"/>
    <p:sldId id="1626" r:id="rId97"/>
    <p:sldId id="1625" r:id="rId98"/>
    <p:sldId id="1480" r:id="rId99"/>
    <p:sldId id="1481" r:id="rId100"/>
    <p:sldId id="1632" r:id="rId101"/>
    <p:sldId id="1482" r:id="rId102"/>
    <p:sldId id="1483" r:id="rId103"/>
    <p:sldId id="1633" r:id="rId104"/>
    <p:sldId id="1634" r:id="rId105"/>
    <p:sldId id="1485" r:id="rId106"/>
    <p:sldId id="1484" r:id="rId107"/>
    <p:sldId id="1636" r:id="rId108"/>
    <p:sldId id="1637" r:id="rId109"/>
    <p:sldId id="1638" r:id="rId110"/>
    <p:sldId id="1487" r:id="rId111"/>
    <p:sldId id="1488" r:id="rId112"/>
    <p:sldId id="1489" r:id="rId113"/>
    <p:sldId id="1490" r:id="rId114"/>
    <p:sldId id="1547" r:id="rId115"/>
    <p:sldId id="1491" r:id="rId116"/>
    <p:sldId id="1492" r:id="rId117"/>
    <p:sldId id="1493" r:id="rId118"/>
    <p:sldId id="1494" r:id="rId119"/>
    <p:sldId id="1639" r:id="rId120"/>
    <p:sldId id="1495" r:id="rId121"/>
    <p:sldId id="1640" r:id="rId122"/>
    <p:sldId id="1642" r:id="rId123"/>
    <p:sldId id="1641" r:id="rId124"/>
    <p:sldId id="1499" r:id="rId125"/>
    <p:sldId id="1496" r:id="rId126"/>
    <p:sldId id="1497" r:id="rId127"/>
    <p:sldId id="1500" r:id="rId128"/>
    <p:sldId id="1501" r:id="rId129"/>
    <p:sldId id="1502" r:id="rId130"/>
    <p:sldId id="1503" r:id="rId131"/>
    <p:sldId id="1504" r:id="rId132"/>
    <p:sldId id="1543" r:id="rId133"/>
    <p:sldId id="1506" r:id="rId134"/>
    <p:sldId id="1643" r:id="rId135"/>
    <p:sldId id="1505" r:id="rId136"/>
    <p:sldId id="1507" r:id="rId137"/>
    <p:sldId id="1644" r:id="rId138"/>
    <p:sldId id="1498" r:id="rId139"/>
    <p:sldId id="1509" r:id="rId140"/>
    <p:sldId id="1510" r:id="rId141"/>
    <p:sldId id="1511" r:id="rId142"/>
    <p:sldId id="1512" r:id="rId143"/>
    <p:sldId id="1513" r:id="rId144"/>
    <p:sldId id="1514" r:id="rId145"/>
    <p:sldId id="1515" r:id="rId146"/>
    <p:sldId id="1517" r:id="rId147"/>
    <p:sldId id="1518" r:id="rId148"/>
    <p:sldId id="1520" r:id="rId149"/>
    <p:sldId id="1536" r:id="rId150"/>
    <p:sldId id="1521" r:id="rId151"/>
    <p:sldId id="1522" r:id="rId152"/>
    <p:sldId id="1544" r:id="rId153"/>
    <p:sldId id="1523" r:id="rId154"/>
    <p:sldId id="1524" r:id="rId155"/>
    <p:sldId id="1525" r:id="rId156"/>
    <p:sldId id="1526" r:id="rId157"/>
  </p:sldIdLst>
  <p:sldSz cx="12192000" cy="6858000"/>
  <p:notesSz cx="6858000" cy="9144000"/>
  <p:defaultTextStyle>
    <a:defPPr>
      <a:defRPr lang="zh-CN"/>
    </a:defPPr>
    <a:lvl1pPr marL="0" lvl="0"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a:ea typeface="宋体" panose="02010600030101010101" pitchFamily="2" charset="-122"/>
        <a:cs typeface="+mn-cs"/>
      </a:defRPr>
    </a:lvl9pPr>
  </p:defaultTextStyle>
  <p:extLst>
    <p:ext uri="{EFAFB233-063F-42B5-8137-9DF3F51BA10A}">
      <p15:sldGuideLst xmlns:p15="http://schemas.microsoft.com/office/powerpoint/2012/main">
        <p15:guide id="1" orient="horz" pos="2159">
          <p15:clr>
            <a:srgbClr val="A4A3A4"/>
          </p15:clr>
        </p15:guide>
        <p15:guide id="2" pos="3864">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dministrator" initials="A" lastIdx="2"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66" autoAdjust="0"/>
    <p:restoredTop sz="71842" autoAdjust="0"/>
  </p:normalViewPr>
  <p:slideViewPr>
    <p:cSldViewPr snapToGrid="0" snapToObjects="1">
      <p:cViewPr>
        <p:scale>
          <a:sx n="73" d="100"/>
          <a:sy n="73" d="100"/>
        </p:scale>
        <p:origin x="2632" y="296"/>
      </p:cViewPr>
      <p:guideLst>
        <p:guide orient="horz" pos="2159"/>
        <p:guide pos="3864"/>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42" Type="http://schemas.openxmlformats.org/officeDocument/2006/relationships/slide" Target="slides/slide141.xml"/><Relationship Id="rId143" Type="http://schemas.openxmlformats.org/officeDocument/2006/relationships/slide" Target="slides/slide142.xml"/><Relationship Id="rId144" Type="http://schemas.openxmlformats.org/officeDocument/2006/relationships/slide" Target="slides/slide143.xml"/><Relationship Id="rId145" Type="http://schemas.openxmlformats.org/officeDocument/2006/relationships/slide" Target="slides/slide144.xml"/><Relationship Id="rId146" Type="http://schemas.openxmlformats.org/officeDocument/2006/relationships/slide" Target="slides/slide145.xml"/><Relationship Id="rId147" Type="http://schemas.openxmlformats.org/officeDocument/2006/relationships/slide" Target="slides/slide146.xml"/><Relationship Id="rId148" Type="http://schemas.openxmlformats.org/officeDocument/2006/relationships/slide" Target="slides/slide147.xml"/><Relationship Id="rId149" Type="http://schemas.openxmlformats.org/officeDocument/2006/relationships/slide" Target="slides/slide14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150" Type="http://schemas.openxmlformats.org/officeDocument/2006/relationships/slide" Target="slides/slide149.xml"/><Relationship Id="rId151" Type="http://schemas.openxmlformats.org/officeDocument/2006/relationships/slide" Target="slides/slide150.xml"/><Relationship Id="rId152" Type="http://schemas.openxmlformats.org/officeDocument/2006/relationships/slide" Target="slides/slide15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53" Type="http://schemas.openxmlformats.org/officeDocument/2006/relationships/slide" Target="slides/slide152.xml"/><Relationship Id="rId154" Type="http://schemas.openxmlformats.org/officeDocument/2006/relationships/slide" Target="slides/slide153.xml"/><Relationship Id="rId155" Type="http://schemas.openxmlformats.org/officeDocument/2006/relationships/slide" Target="slides/slide154.xml"/><Relationship Id="rId156" Type="http://schemas.openxmlformats.org/officeDocument/2006/relationships/slide" Target="slides/slide155.xml"/><Relationship Id="rId157" Type="http://schemas.openxmlformats.org/officeDocument/2006/relationships/slide" Target="slides/slide156.xml"/><Relationship Id="rId158" Type="http://schemas.openxmlformats.org/officeDocument/2006/relationships/notesMaster" Target="notesMasters/notesMaster1.xml"/><Relationship Id="rId159" Type="http://schemas.openxmlformats.org/officeDocument/2006/relationships/handoutMaster" Target="handoutMasters/handoutMaster1.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slide" Target="slides/slide124.xml"/><Relationship Id="rId126" Type="http://schemas.openxmlformats.org/officeDocument/2006/relationships/slide" Target="slides/slide125.xml"/><Relationship Id="rId127" Type="http://schemas.openxmlformats.org/officeDocument/2006/relationships/slide" Target="slides/slide126.xml"/><Relationship Id="rId128" Type="http://schemas.openxmlformats.org/officeDocument/2006/relationships/slide" Target="slides/slide127.xml"/><Relationship Id="rId129" Type="http://schemas.openxmlformats.org/officeDocument/2006/relationships/slide" Target="slides/slide128.xml"/><Relationship Id="rId160" Type="http://schemas.openxmlformats.org/officeDocument/2006/relationships/commentAuthors" Target="commentAuthors.xml"/><Relationship Id="rId161" Type="http://schemas.openxmlformats.org/officeDocument/2006/relationships/presProps" Target="presProps.xml"/><Relationship Id="rId162" Type="http://schemas.openxmlformats.org/officeDocument/2006/relationships/viewProps" Target="viewProp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63" Type="http://schemas.openxmlformats.org/officeDocument/2006/relationships/theme" Target="theme/theme1.xml"/><Relationship Id="rId164" Type="http://schemas.openxmlformats.org/officeDocument/2006/relationships/tableStyles" Target="tableStyles.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30" Type="http://schemas.openxmlformats.org/officeDocument/2006/relationships/slide" Target="slides/slide129.xml"/><Relationship Id="rId131" Type="http://schemas.openxmlformats.org/officeDocument/2006/relationships/slide" Target="slides/slide130.xml"/><Relationship Id="rId132" Type="http://schemas.openxmlformats.org/officeDocument/2006/relationships/slide" Target="slides/slide131.xml"/><Relationship Id="rId133" Type="http://schemas.openxmlformats.org/officeDocument/2006/relationships/slide" Target="slides/slide132.xml"/><Relationship Id="rId134" Type="http://schemas.openxmlformats.org/officeDocument/2006/relationships/slide" Target="slides/slide133.xml"/><Relationship Id="rId135" Type="http://schemas.openxmlformats.org/officeDocument/2006/relationships/slide" Target="slides/slide134.xml"/><Relationship Id="rId136" Type="http://schemas.openxmlformats.org/officeDocument/2006/relationships/slide" Target="slides/slide135.xml"/><Relationship Id="rId137" Type="http://schemas.openxmlformats.org/officeDocument/2006/relationships/slide" Target="slides/slide136.xml"/><Relationship Id="rId138" Type="http://schemas.openxmlformats.org/officeDocument/2006/relationships/slide" Target="slides/slide137.xml"/><Relationship Id="rId139" Type="http://schemas.openxmlformats.org/officeDocument/2006/relationships/slide" Target="slides/slide13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100" Type="http://schemas.openxmlformats.org/officeDocument/2006/relationships/slide" Target="slides/slide99.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40" Type="http://schemas.openxmlformats.org/officeDocument/2006/relationships/slide" Target="slides/slide139.xml"/><Relationship Id="rId141" Type="http://schemas.openxmlformats.org/officeDocument/2006/relationships/slide" Target="slides/slide140.xml"/></Relationships>
</file>

<file path=ppt/diagrams/colors1.xml><?xml version="1.0" encoding="utf-8"?>
<dgm:colorsDef xmlns:dgm="http://schemas.openxmlformats.org/drawingml/2006/diagram" xmlns:a="http://schemas.openxmlformats.org/drawingml/2006/main" uniqueId="urn:microsoft.com/office/officeart/2005/8/colors/accent4_1">
  <dgm:title val=""/>
  <dgm:desc val=""/>
  <dgm:catLst>
    <dgm:cat type="accent4" pri="11100"/>
  </dgm:catLst>
  <dgm:styleLbl name="node0">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4">
        <a:shade val="80000"/>
      </a:schemeClr>
    </dgm:linClrLst>
    <dgm:effectClrLst/>
    <dgm:txLinClrLst/>
    <dgm:txFillClrLst/>
    <dgm:txEffectClrLst/>
  </dgm:styleLbl>
  <dgm:styleLbl name="node2">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fg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align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bg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dgm:txEffectClrLst/>
  </dgm:styleLbl>
  <dgm:styleLbl name="parChTrans2D2">
    <dgm:fillClrLst meth="repeat">
      <a:schemeClr val="accent4"/>
    </dgm:fillClrLst>
    <dgm:linClrLst meth="repeat">
      <a:schemeClr val="accent4"/>
    </dgm:linClrLst>
    <dgm:effectClrLst/>
    <dgm:txLinClrLst/>
    <dgm:txFillClrLst/>
    <dgm:txEffectClrLst/>
  </dgm:styleLbl>
  <dgm:styleLbl name="parChTrans2D3">
    <dgm:fillClrLst meth="repeat">
      <a:schemeClr val="accent4"/>
    </dgm:fillClrLst>
    <dgm:linClrLst meth="repeat">
      <a:schemeClr val="accent4"/>
    </dgm:linClrLst>
    <dgm:effectClrLst/>
    <dgm:txLinClrLst/>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conF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align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trAlignAcc1">
    <dgm:fillClrLst meth="repeat">
      <a:schemeClr val="accent4">
        <a:alpha val="40000"/>
        <a:tint val="40000"/>
      </a:schemeClr>
    </dgm:fillClrLst>
    <dgm:linClrLst meth="repeat">
      <a:schemeClr val="accent4"/>
    </dgm:linClrLst>
    <dgm:effectClrLst/>
    <dgm:txLinClrLst/>
    <dgm:txFillClrLst meth="repeat">
      <a:schemeClr val="dk1"/>
    </dgm:txFillClrLst>
    <dgm:txEffectClrLst/>
  </dgm:styleLbl>
  <dgm:styleLbl name="b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fgAcc0">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2">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3">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4">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4_1">
  <dgm:title val=""/>
  <dgm:desc val=""/>
  <dgm:catLst>
    <dgm:cat type="accent4" pri="11100"/>
  </dgm:catLst>
  <dgm:styleLbl name="node0">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4">
        <a:shade val="80000"/>
      </a:schemeClr>
    </dgm:linClrLst>
    <dgm:effectClrLst/>
    <dgm:txLinClrLst/>
    <dgm:txFillClrLst/>
    <dgm:txEffectClrLst/>
  </dgm:styleLbl>
  <dgm:styleLbl name="node2">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fg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align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bg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dgm:txEffectClrLst/>
  </dgm:styleLbl>
  <dgm:styleLbl name="parChTrans2D2">
    <dgm:fillClrLst meth="repeat">
      <a:schemeClr val="accent4"/>
    </dgm:fillClrLst>
    <dgm:linClrLst meth="repeat">
      <a:schemeClr val="accent4"/>
    </dgm:linClrLst>
    <dgm:effectClrLst/>
    <dgm:txLinClrLst/>
    <dgm:txFillClrLst/>
    <dgm:txEffectClrLst/>
  </dgm:styleLbl>
  <dgm:styleLbl name="parChTrans2D3">
    <dgm:fillClrLst meth="repeat">
      <a:schemeClr val="accent4"/>
    </dgm:fillClrLst>
    <dgm:linClrLst meth="repeat">
      <a:schemeClr val="accent4"/>
    </dgm:linClrLst>
    <dgm:effectClrLst/>
    <dgm:txLinClrLst/>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conF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align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trAlignAcc1">
    <dgm:fillClrLst meth="repeat">
      <a:schemeClr val="accent4">
        <a:alpha val="40000"/>
        <a:tint val="40000"/>
      </a:schemeClr>
    </dgm:fillClrLst>
    <dgm:linClrLst meth="repeat">
      <a:schemeClr val="accent4"/>
    </dgm:linClrLst>
    <dgm:effectClrLst/>
    <dgm:txLinClrLst/>
    <dgm:txFillClrLst meth="repeat">
      <a:schemeClr val="dk1"/>
    </dgm:txFillClrLst>
    <dgm:txEffectClrLst/>
  </dgm:styleLbl>
  <dgm:styleLbl name="b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fgAcc0">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2">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3">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4">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2.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3.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4.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5.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6.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7.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8.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9.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0.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2.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3.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4.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5.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6.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7.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8.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9.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0.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2.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3.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4.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5.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6.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7.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8.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9.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0.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2.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3.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4.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5.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6.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7.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8.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9.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0.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3" qsCatId="simple" csTypeId="urn:microsoft.com/office/officeart/2005/8/colors/accent4_1" csCatId="accent4" phldr="1"/>
      <dgm:spPr/>
      <dgm:t>
        <a:bodyPr/>
        <a:lstStyle/>
        <a:p>
          <a:endParaRPr lang="zh-CN" altLang="en-US"/>
        </a:p>
      </dgm:t>
    </dgm:pt>
    <dgm:pt modelId="{CC08C8E7-D5AB-9C4F-A78B-4A8C57EB2D22}">
      <dgm:prSet phldrT="[文本]" custT="1"/>
      <dgm:spPr/>
      <dgm:t>
        <a:bodyPr/>
        <a:lstStyle/>
        <a:p>
          <a:r>
            <a:rPr lang="zh-CN" altLang="en-US" sz="2400" dirty="0" smtClean="0">
              <a:latin typeface="SimSun" charset="-122"/>
              <a:ea typeface="SimSun" charset="-122"/>
              <a:cs typeface="SimSun" charset="-122"/>
            </a:rPr>
            <a:t>管理经济学</a:t>
          </a:r>
          <a:endParaRPr lang="zh-CN" altLang="en-US" sz="2400" dirty="0">
            <a:latin typeface="SimSun" charset="-122"/>
            <a:ea typeface="SimSun" charset="-122"/>
            <a:cs typeface="SimSun" charset="-122"/>
          </a:endParaRPr>
        </a:p>
      </dgm:t>
    </dgm:pt>
    <dgm:pt modelId="{806FC88F-B9CF-A04B-B59C-3A472F525AEF}" type="parTrans" cxnId="{7725A710-EB82-6543-8E80-B973AC4CD97A}">
      <dgm:prSet/>
      <dgm:spPr/>
      <dgm:t>
        <a:bodyPr/>
        <a:lstStyle/>
        <a:p>
          <a:endParaRPr lang="zh-CN" altLang="en-US" sz="2400">
            <a:latin typeface="SimSun" charset="-122"/>
            <a:ea typeface="SimSun" charset="-122"/>
            <a:cs typeface="SimSun" charset="-122"/>
          </a:endParaRPr>
        </a:p>
      </dgm:t>
    </dgm:pt>
    <dgm:pt modelId="{B0179D74-E210-A34F-9FFE-D6C2C6F405F5}" type="sibTrans" cxnId="{7725A710-EB82-6543-8E80-B973AC4CD97A}">
      <dgm:prSet/>
      <dgm:spPr/>
      <dgm:t>
        <a:bodyPr/>
        <a:lstStyle/>
        <a:p>
          <a:endParaRPr lang="zh-CN" altLang="en-US" sz="2400">
            <a:latin typeface="SimSun" charset="-122"/>
            <a:ea typeface="SimSun" charset="-122"/>
            <a:cs typeface="SimSun" charset="-122"/>
          </a:endParaRPr>
        </a:p>
      </dgm:t>
    </dgm:pt>
    <dgm:pt modelId="{DD5BF61D-B843-C744-B9A9-3312A1287EF4}">
      <dgm:prSet phldrT="[文本]" custT="1"/>
      <dgm:spPr/>
      <dgm:t>
        <a:bodyPr/>
        <a:lstStyle/>
        <a:p>
          <a:pPr algn="l"/>
          <a:r>
            <a:rPr lang="zh-CN" altLang="en-US" sz="2400" dirty="0" smtClean="0">
              <a:latin typeface="SimSun" charset="-122"/>
              <a:ea typeface="SimSun" charset="-122"/>
              <a:cs typeface="SimSun" charset="-122"/>
            </a:rPr>
            <a:t>第</a:t>
          </a:r>
          <a:r>
            <a:rPr lang="en-US" altLang="zh-CN" sz="2400" dirty="0" smtClean="0">
              <a:latin typeface="SimSun" charset="-122"/>
              <a:ea typeface="SimSun" charset="-122"/>
              <a:cs typeface="SimSun" charset="-122"/>
            </a:rPr>
            <a:t>1</a:t>
          </a:r>
          <a:r>
            <a:rPr lang="zh-CN" altLang="en-US" sz="2400" dirty="0" smtClean="0">
              <a:latin typeface="SimSun" charset="-122"/>
              <a:ea typeface="SimSun" charset="-122"/>
              <a:cs typeface="SimSun" charset="-122"/>
            </a:rPr>
            <a:t> 章 导论</a:t>
          </a:r>
          <a:endParaRPr lang="zh-CN" altLang="en-US" sz="2400" dirty="0">
            <a:latin typeface="SimSun" charset="-122"/>
            <a:ea typeface="SimSun" charset="-122"/>
            <a:cs typeface="SimSun" charset="-122"/>
          </a:endParaRPr>
        </a:p>
      </dgm:t>
    </dgm:pt>
    <dgm:pt modelId="{A73DCD64-89DF-3E4C-9543-0D417B51464E}" type="parTrans" cxnId="{FE34B427-9D47-5D4F-B08C-79C955C57CBA}">
      <dgm:prSet custT="1"/>
      <dgm:spPr/>
      <dgm:t>
        <a:bodyPr/>
        <a:lstStyle/>
        <a:p>
          <a:endParaRPr lang="zh-CN" altLang="en-US" sz="2400">
            <a:latin typeface="SimSun" charset="-122"/>
            <a:ea typeface="SimSun" charset="-122"/>
            <a:cs typeface="SimSun" charset="-122"/>
          </a:endParaRPr>
        </a:p>
      </dgm:t>
    </dgm:pt>
    <dgm:pt modelId="{5F6E09CE-61C0-D34C-AE4A-99D078D226DF}" type="sibTrans" cxnId="{FE34B427-9D47-5D4F-B08C-79C955C57CBA}">
      <dgm:prSet/>
      <dgm:spPr/>
      <dgm:t>
        <a:bodyPr/>
        <a:lstStyle/>
        <a:p>
          <a:endParaRPr lang="zh-CN" altLang="en-US" sz="2400">
            <a:latin typeface="SimSun" charset="-122"/>
            <a:ea typeface="SimSun" charset="-122"/>
            <a:cs typeface="SimSun" charset="-122"/>
          </a:endParaRPr>
        </a:p>
      </dgm:t>
    </dgm:pt>
    <dgm:pt modelId="{9BA062DA-6B7A-FC4F-B1BB-7CC4C74C72CE}">
      <dgm:prSet phldrT="[文本]" custT="1"/>
      <dgm:spPr/>
      <dgm:t>
        <a:bodyPr/>
        <a:lstStyle/>
        <a:p>
          <a:pPr algn="l"/>
          <a:r>
            <a:rPr lang="zh-CN" altLang="en-US" sz="2400" dirty="0" smtClean="0">
              <a:latin typeface="SimSun" charset="-122"/>
              <a:ea typeface="SimSun" charset="-122"/>
              <a:cs typeface="SimSun" charset="-122"/>
            </a:rPr>
            <a:t>第</a:t>
          </a:r>
          <a:r>
            <a:rPr lang="en-US" altLang="zh-CN" sz="2400" dirty="0" smtClean="0">
              <a:latin typeface="SimSun" charset="-122"/>
              <a:ea typeface="SimSun" charset="-122"/>
              <a:cs typeface="SimSun" charset="-122"/>
            </a:rPr>
            <a:t>2</a:t>
          </a:r>
          <a:r>
            <a:rPr lang="zh-CN" altLang="en-US" sz="2400" dirty="0" smtClean="0">
              <a:latin typeface="SimSun" charset="-122"/>
              <a:ea typeface="SimSun" charset="-122"/>
              <a:cs typeface="SimSun" charset="-122"/>
            </a:rPr>
            <a:t> 章 供求分析</a:t>
          </a:r>
          <a:endParaRPr lang="zh-CN" altLang="en-US" sz="2400" dirty="0">
            <a:latin typeface="SimSun" charset="-122"/>
            <a:ea typeface="SimSun" charset="-122"/>
            <a:cs typeface="SimSun" charset="-122"/>
          </a:endParaRPr>
        </a:p>
      </dgm:t>
    </dgm:pt>
    <dgm:pt modelId="{45267C76-6276-B44A-878A-9D61B556EBD7}" type="parTrans" cxnId="{F5520AE5-50EB-8743-B48A-12307D4CCE80}">
      <dgm:prSet custT="1"/>
      <dgm:spPr/>
      <dgm:t>
        <a:bodyPr/>
        <a:lstStyle/>
        <a:p>
          <a:endParaRPr lang="zh-CN" altLang="en-US" sz="2400">
            <a:latin typeface="SimSun" charset="-122"/>
            <a:ea typeface="SimSun" charset="-122"/>
            <a:cs typeface="SimSun" charset="-122"/>
          </a:endParaRPr>
        </a:p>
      </dgm:t>
    </dgm:pt>
    <dgm:pt modelId="{3A650251-37F9-7645-8144-FF91C57FC2AC}" type="sibTrans" cxnId="{F5520AE5-50EB-8743-B48A-12307D4CCE80}">
      <dgm:prSet/>
      <dgm:spPr/>
      <dgm:t>
        <a:bodyPr/>
        <a:lstStyle/>
        <a:p>
          <a:endParaRPr lang="zh-CN" altLang="en-US" sz="2400">
            <a:latin typeface="SimSun" charset="-122"/>
            <a:ea typeface="SimSun" charset="-122"/>
            <a:cs typeface="SimSun" charset="-122"/>
          </a:endParaRPr>
        </a:p>
      </dgm:t>
    </dgm:pt>
    <dgm:pt modelId="{B66F832D-4D17-F842-A04B-51EF67D9557A}">
      <dgm:prSet phldrT="[文本]" custT="1"/>
      <dgm:spPr/>
      <dgm:t>
        <a:bodyPr/>
        <a:lstStyle/>
        <a:p>
          <a:pPr algn="l"/>
          <a:r>
            <a:rPr lang="zh-CN" altLang="en-US" sz="2400" dirty="0" smtClean="0">
              <a:latin typeface="SimSun" charset="-122"/>
              <a:ea typeface="SimSun" charset="-122"/>
              <a:cs typeface="SimSun" charset="-122"/>
            </a:rPr>
            <a:t>第</a:t>
          </a:r>
          <a:r>
            <a:rPr lang="en-US" altLang="zh-CN" sz="2400" dirty="0" smtClean="0">
              <a:latin typeface="SimSun" charset="-122"/>
              <a:ea typeface="SimSun" charset="-122"/>
              <a:cs typeface="SimSun" charset="-122"/>
            </a:rPr>
            <a:t>6</a:t>
          </a:r>
          <a:r>
            <a:rPr lang="zh-CN" altLang="en-US" sz="2400" dirty="0" smtClean="0">
              <a:latin typeface="SimSun" charset="-122"/>
              <a:ea typeface="SimSun" charset="-122"/>
              <a:cs typeface="SimSun" charset="-122"/>
            </a:rPr>
            <a:t> 章 成本分析</a:t>
          </a:r>
        </a:p>
      </dgm:t>
    </dgm:pt>
    <dgm:pt modelId="{6CB7309F-D8D5-EE42-A792-5DBC6DD2FA19}" type="parTrans" cxnId="{4868CB74-1B55-7E42-9BFE-F2335BF9ACE0}">
      <dgm:prSet custT="1"/>
      <dgm:spPr/>
      <dgm:t>
        <a:bodyPr/>
        <a:lstStyle/>
        <a:p>
          <a:endParaRPr lang="zh-CN" altLang="en-US" sz="2400">
            <a:latin typeface="SimSun" charset="-122"/>
            <a:ea typeface="SimSun" charset="-122"/>
            <a:cs typeface="SimSun" charset="-122"/>
          </a:endParaRPr>
        </a:p>
      </dgm:t>
    </dgm:pt>
    <dgm:pt modelId="{691A876B-9312-B04E-9DA0-0747F172036B}" type="sibTrans" cxnId="{4868CB74-1B55-7E42-9BFE-F2335BF9ACE0}">
      <dgm:prSet/>
      <dgm:spPr/>
      <dgm:t>
        <a:bodyPr/>
        <a:lstStyle/>
        <a:p>
          <a:endParaRPr lang="zh-CN" altLang="en-US" sz="2400">
            <a:latin typeface="SimSun" charset="-122"/>
            <a:ea typeface="SimSun" charset="-122"/>
            <a:cs typeface="SimSun" charset="-122"/>
          </a:endParaRPr>
        </a:p>
      </dgm:t>
    </dgm:pt>
    <dgm:pt modelId="{D16A4600-D4DE-E242-BA16-F1E62B9DD85E}">
      <dgm:prSet phldrT="[文本]" custT="1"/>
      <dgm:spPr/>
      <dgm:t>
        <a:bodyPr/>
        <a:lstStyle/>
        <a:p>
          <a:pPr algn="l"/>
          <a:r>
            <a:rPr lang="zh-CN" altLang="en-US" sz="2400" dirty="0" smtClean="0">
              <a:latin typeface="SimSun" charset="-122"/>
              <a:ea typeface="SimSun" charset="-122"/>
              <a:cs typeface="SimSun" charset="-122"/>
            </a:rPr>
            <a:t>第</a:t>
          </a:r>
          <a:r>
            <a:rPr lang="en-US" altLang="zh-CN" sz="2400" dirty="0" smtClean="0">
              <a:latin typeface="SimSun" charset="-122"/>
              <a:ea typeface="SimSun" charset="-122"/>
              <a:cs typeface="SimSun" charset="-122"/>
            </a:rPr>
            <a:t>3</a:t>
          </a:r>
          <a:r>
            <a:rPr lang="zh-CN" altLang="en-US" sz="2400" dirty="0" smtClean="0">
              <a:latin typeface="SimSun" charset="-122"/>
              <a:ea typeface="SimSun" charset="-122"/>
              <a:cs typeface="SimSun" charset="-122"/>
            </a:rPr>
            <a:t> 章 消费者效用分析</a:t>
          </a:r>
          <a:endParaRPr lang="zh-CN" altLang="en-US" sz="2400" dirty="0">
            <a:latin typeface="SimSun" charset="-122"/>
            <a:ea typeface="SimSun" charset="-122"/>
            <a:cs typeface="SimSun" charset="-122"/>
          </a:endParaRPr>
        </a:p>
      </dgm:t>
    </dgm:pt>
    <dgm:pt modelId="{B40B3CEB-0D29-1B44-8A52-6DA3DBB9DFF8}" type="parTrans" cxnId="{7266F58E-BE89-7949-B342-DE8235E034EB}">
      <dgm:prSet custT="1"/>
      <dgm:spPr/>
      <dgm:t>
        <a:bodyPr/>
        <a:lstStyle/>
        <a:p>
          <a:endParaRPr lang="zh-CN" altLang="en-US" sz="2400">
            <a:latin typeface="SimSun" charset="-122"/>
            <a:ea typeface="SimSun" charset="-122"/>
            <a:cs typeface="SimSun" charset="-122"/>
          </a:endParaRPr>
        </a:p>
      </dgm:t>
    </dgm:pt>
    <dgm:pt modelId="{84B1AC86-B4B5-0A4A-9160-0436017187FF}" type="sibTrans" cxnId="{7266F58E-BE89-7949-B342-DE8235E034EB}">
      <dgm:prSet/>
      <dgm:spPr/>
      <dgm:t>
        <a:bodyPr/>
        <a:lstStyle/>
        <a:p>
          <a:endParaRPr lang="zh-CN" altLang="en-US" sz="2400">
            <a:latin typeface="SimSun" charset="-122"/>
            <a:ea typeface="SimSun" charset="-122"/>
            <a:cs typeface="SimSun" charset="-122"/>
          </a:endParaRPr>
        </a:p>
      </dgm:t>
    </dgm:pt>
    <dgm:pt modelId="{6221EB94-F10F-E340-8A99-80CCB2C05679}">
      <dgm:prSet phldrT="[文本]" custT="1"/>
      <dgm:spPr/>
      <dgm:t>
        <a:bodyPr/>
        <a:lstStyle/>
        <a:p>
          <a:pPr algn="l"/>
          <a:r>
            <a:rPr lang="zh-CN" altLang="en-US" sz="2400" dirty="0" smtClean="0">
              <a:latin typeface="SimSun" charset="-122"/>
              <a:ea typeface="SimSun" charset="-122"/>
              <a:cs typeface="SimSun" charset="-122"/>
            </a:rPr>
            <a:t>第</a:t>
          </a:r>
          <a:r>
            <a:rPr lang="en-US" altLang="zh-CN" sz="2400" dirty="0" smtClean="0">
              <a:latin typeface="SimSun" charset="-122"/>
              <a:ea typeface="SimSun" charset="-122"/>
              <a:cs typeface="SimSun" charset="-122"/>
            </a:rPr>
            <a:t>4</a:t>
          </a:r>
          <a:r>
            <a:rPr lang="zh-CN" altLang="en-US" sz="2400" dirty="0" smtClean="0">
              <a:latin typeface="SimSun" charset="-122"/>
              <a:ea typeface="SimSun" charset="-122"/>
              <a:cs typeface="SimSun" charset="-122"/>
            </a:rPr>
            <a:t> 章 需求弹性与供给弹性分析</a:t>
          </a:r>
          <a:endParaRPr lang="zh-CN" altLang="en-US" sz="2400" dirty="0">
            <a:latin typeface="SimSun" charset="-122"/>
            <a:ea typeface="SimSun" charset="-122"/>
            <a:cs typeface="SimSun" charset="-122"/>
          </a:endParaRPr>
        </a:p>
      </dgm:t>
    </dgm:pt>
    <dgm:pt modelId="{887E1BA4-75F1-894D-A744-FE9FD680F190}" type="parTrans" cxnId="{1F2CD7C0-5C3F-9844-AB75-501616FF55F0}">
      <dgm:prSet custT="1"/>
      <dgm:spPr/>
      <dgm:t>
        <a:bodyPr/>
        <a:lstStyle/>
        <a:p>
          <a:endParaRPr lang="zh-CN" altLang="en-US" sz="2400">
            <a:latin typeface="SimSun" charset="-122"/>
            <a:ea typeface="SimSun" charset="-122"/>
            <a:cs typeface="SimSun" charset="-122"/>
          </a:endParaRPr>
        </a:p>
      </dgm:t>
    </dgm:pt>
    <dgm:pt modelId="{6F55FF74-2628-904B-A82A-93CF536B1C96}" type="sibTrans" cxnId="{1F2CD7C0-5C3F-9844-AB75-501616FF55F0}">
      <dgm:prSet/>
      <dgm:spPr/>
      <dgm:t>
        <a:bodyPr/>
        <a:lstStyle/>
        <a:p>
          <a:endParaRPr lang="zh-CN" altLang="en-US" sz="2400">
            <a:latin typeface="SimSun" charset="-122"/>
            <a:ea typeface="SimSun" charset="-122"/>
            <a:cs typeface="SimSun" charset="-122"/>
          </a:endParaRPr>
        </a:p>
      </dgm:t>
    </dgm:pt>
    <dgm:pt modelId="{F9CE41E7-9A25-2840-A52B-63F93B3B548E}">
      <dgm:prSet phldrT="[文本]" custT="1"/>
      <dgm:spPr/>
      <dgm:t>
        <a:bodyPr/>
        <a:lstStyle/>
        <a:p>
          <a:pPr algn="l"/>
          <a:r>
            <a:rPr lang="zh-CN" altLang="en-US" sz="2400" dirty="0" smtClean="0">
              <a:latin typeface="SimSun" charset="-122"/>
              <a:ea typeface="SimSun" charset="-122"/>
              <a:cs typeface="SimSun" charset="-122"/>
            </a:rPr>
            <a:t>第</a:t>
          </a:r>
          <a:r>
            <a:rPr lang="en-US" altLang="zh-CN" sz="2400" dirty="0" smtClean="0">
              <a:latin typeface="SimSun" charset="-122"/>
              <a:ea typeface="SimSun" charset="-122"/>
              <a:cs typeface="SimSun" charset="-122"/>
            </a:rPr>
            <a:t>5</a:t>
          </a:r>
          <a:r>
            <a:rPr lang="zh-CN" altLang="en-US" sz="2400" dirty="0" smtClean="0">
              <a:latin typeface="SimSun" charset="-122"/>
              <a:ea typeface="SimSun" charset="-122"/>
              <a:cs typeface="SimSun" charset="-122"/>
            </a:rPr>
            <a:t> 章 生产要素投入的决策分析</a:t>
          </a:r>
          <a:endParaRPr lang="zh-CN" altLang="en-US" sz="2400" dirty="0">
            <a:latin typeface="SimSun" charset="-122"/>
            <a:ea typeface="SimSun" charset="-122"/>
            <a:cs typeface="SimSun" charset="-122"/>
          </a:endParaRPr>
        </a:p>
      </dgm:t>
    </dgm:pt>
    <dgm:pt modelId="{9C335C71-1A3C-1941-AC2D-078DDEFA8186}" type="parTrans" cxnId="{9C03F626-7862-6843-9483-473461CAE1C4}">
      <dgm:prSet custT="1"/>
      <dgm:spPr/>
      <dgm:t>
        <a:bodyPr/>
        <a:lstStyle/>
        <a:p>
          <a:endParaRPr lang="zh-CN" altLang="en-US" sz="2400">
            <a:latin typeface="SimSun" charset="-122"/>
            <a:ea typeface="SimSun" charset="-122"/>
            <a:cs typeface="SimSun" charset="-122"/>
          </a:endParaRPr>
        </a:p>
      </dgm:t>
    </dgm:pt>
    <dgm:pt modelId="{C5A36928-B9FE-0A47-8BA5-11406622085F}" type="sibTrans" cxnId="{9C03F626-7862-6843-9483-473461CAE1C4}">
      <dgm:prSet/>
      <dgm:spPr/>
      <dgm:t>
        <a:bodyPr/>
        <a:lstStyle/>
        <a:p>
          <a:endParaRPr lang="zh-CN" altLang="en-US" sz="2400">
            <a:latin typeface="SimSun" charset="-122"/>
            <a:ea typeface="SimSun" charset="-122"/>
            <a:cs typeface="SimSun" charset="-122"/>
          </a:endParaRPr>
        </a:p>
      </dgm:t>
    </dgm:pt>
    <dgm:pt modelId="{9214C962-06F6-5346-8108-8475251BA614}">
      <dgm:prSet phldrT="[文本]" custT="1"/>
      <dgm:spPr/>
      <dgm:t>
        <a:bodyPr/>
        <a:lstStyle/>
        <a:p>
          <a:pPr algn="l"/>
          <a:r>
            <a:rPr lang="zh-CN" altLang="en-US" sz="2400" dirty="0" smtClean="0">
              <a:latin typeface="SimSun" charset="-122"/>
              <a:ea typeface="SimSun" charset="-122"/>
              <a:cs typeface="SimSun" charset="-122"/>
            </a:rPr>
            <a:t>第</a:t>
          </a:r>
          <a:r>
            <a:rPr lang="en-US" altLang="zh-CN" sz="2400" dirty="0" smtClean="0">
              <a:latin typeface="SimSun" charset="-122"/>
              <a:ea typeface="SimSun" charset="-122"/>
              <a:cs typeface="SimSun" charset="-122"/>
            </a:rPr>
            <a:t>12</a:t>
          </a:r>
          <a:r>
            <a:rPr lang="zh-CN" altLang="en-US" sz="2400" dirty="0" smtClean="0">
              <a:latin typeface="SimSun" charset="-122"/>
              <a:ea typeface="SimSun" charset="-122"/>
              <a:cs typeface="SimSun" charset="-122"/>
            </a:rPr>
            <a:t>章 企业产品定价实践</a:t>
          </a:r>
        </a:p>
      </dgm:t>
    </dgm:pt>
    <dgm:pt modelId="{820ADBE0-6537-FE47-A7BA-BA42696AF8C7}" type="parTrans" cxnId="{E3E14CF9-1973-3B44-9755-F7592DDA6571}">
      <dgm:prSet custT="1"/>
      <dgm:spPr/>
      <dgm:t>
        <a:bodyPr/>
        <a:lstStyle/>
        <a:p>
          <a:endParaRPr lang="zh-CN" altLang="en-US" sz="2400">
            <a:latin typeface="SimSun" charset="-122"/>
            <a:ea typeface="SimSun" charset="-122"/>
            <a:cs typeface="SimSun" charset="-122"/>
          </a:endParaRPr>
        </a:p>
      </dgm:t>
    </dgm:pt>
    <dgm:pt modelId="{E2BCF612-A03B-7544-A023-8BE34139F4D6}" type="sibTrans" cxnId="{E3E14CF9-1973-3B44-9755-F7592DDA6571}">
      <dgm:prSet/>
      <dgm:spPr/>
      <dgm:t>
        <a:bodyPr/>
        <a:lstStyle/>
        <a:p>
          <a:endParaRPr lang="zh-CN" altLang="en-US" sz="2400">
            <a:latin typeface="SimSun" charset="-122"/>
            <a:ea typeface="SimSun" charset="-122"/>
            <a:cs typeface="SimSun" charset="-122"/>
          </a:endParaRPr>
        </a:p>
      </dgm:t>
    </dgm:pt>
    <dgm:pt modelId="{2F57CDBE-DE3A-174D-8DED-5B182C37B8FF}">
      <dgm:prSet phldrT="[文本]" custT="1"/>
      <dgm:spPr/>
      <dgm:t>
        <a:bodyPr/>
        <a:lstStyle/>
        <a:p>
          <a:pPr algn="l"/>
          <a:r>
            <a:rPr lang="zh-CN" altLang="en-US" sz="2400" dirty="0" smtClean="0">
              <a:latin typeface="SimSun" charset="-122"/>
              <a:ea typeface="SimSun" charset="-122"/>
              <a:cs typeface="SimSun" charset="-122"/>
            </a:rPr>
            <a:t>第</a:t>
          </a:r>
          <a:r>
            <a:rPr lang="en-US" altLang="zh-CN" sz="2400" dirty="0" smtClean="0">
              <a:latin typeface="SimSun" charset="-122"/>
              <a:ea typeface="SimSun" charset="-122"/>
              <a:cs typeface="SimSun" charset="-122"/>
            </a:rPr>
            <a:t>7</a:t>
          </a:r>
          <a:r>
            <a:rPr lang="zh-CN" altLang="en-US" sz="2400" dirty="0" smtClean="0">
              <a:latin typeface="SimSun" charset="-122"/>
              <a:ea typeface="SimSun" charset="-122"/>
              <a:cs typeface="SimSun" charset="-122"/>
            </a:rPr>
            <a:t> 章 生产产出的决策分析</a:t>
          </a:r>
        </a:p>
      </dgm:t>
    </dgm:pt>
    <dgm:pt modelId="{F45AB31B-DF60-844C-AE68-2F77BA5FCE99}" type="parTrans" cxnId="{4CAAAD1B-4B3B-E34A-954A-E095DEACFF24}">
      <dgm:prSet custT="1"/>
      <dgm:spPr/>
      <dgm:t>
        <a:bodyPr/>
        <a:lstStyle/>
        <a:p>
          <a:endParaRPr lang="zh-CN" altLang="en-US" sz="2400">
            <a:latin typeface="SimSun" charset="-122"/>
            <a:ea typeface="SimSun" charset="-122"/>
            <a:cs typeface="SimSun" charset="-122"/>
          </a:endParaRPr>
        </a:p>
      </dgm:t>
    </dgm:pt>
    <dgm:pt modelId="{68820AC4-F25B-E84E-886D-264F98D07787}" type="sibTrans" cxnId="{4CAAAD1B-4B3B-E34A-954A-E095DEACFF24}">
      <dgm:prSet/>
      <dgm:spPr/>
      <dgm:t>
        <a:bodyPr/>
        <a:lstStyle/>
        <a:p>
          <a:endParaRPr lang="zh-CN" altLang="en-US" sz="2400">
            <a:latin typeface="SimSun" charset="-122"/>
            <a:ea typeface="SimSun" charset="-122"/>
            <a:cs typeface="SimSun" charset="-122"/>
          </a:endParaRPr>
        </a:p>
      </dgm:t>
    </dgm:pt>
    <dgm:pt modelId="{3D524EC8-D288-324C-BF5F-AB30BE4DD581}">
      <dgm:prSet phldrT="[文本]" custT="1"/>
      <dgm:spPr/>
      <dgm:t>
        <a:bodyPr/>
        <a:lstStyle/>
        <a:p>
          <a:pPr algn="l"/>
          <a:r>
            <a:rPr lang="zh-CN" altLang="en-US" sz="2400" dirty="0" smtClean="0">
              <a:latin typeface="SimSun" charset="-122"/>
              <a:ea typeface="SimSun" charset="-122"/>
              <a:cs typeface="SimSun" charset="-122"/>
            </a:rPr>
            <a:t>第</a:t>
          </a:r>
          <a:r>
            <a:rPr lang="en-US" altLang="zh-CN" sz="2400" dirty="0" smtClean="0">
              <a:latin typeface="SimSun" charset="-122"/>
              <a:ea typeface="SimSun" charset="-122"/>
              <a:cs typeface="SimSun" charset="-122"/>
            </a:rPr>
            <a:t>8</a:t>
          </a:r>
          <a:r>
            <a:rPr lang="zh-CN" altLang="en-US" sz="2400" dirty="0" smtClean="0">
              <a:latin typeface="SimSun" charset="-122"/>
              <a:ea typeface="SimSun" charset="-122"/>
              <a:cs typeface="SimSun" charset="-122"/>
            </a:rPr>
            <a:t> 章 完全竞争市场中的企业决策</a:t>
          </a:r>
        </a:p>
      </dgm:t>
    </dgm:pt>
    <dgm:pt modelId="{9DF26A7C-CD2C-584F-8BFC-74E7F14B0615}" type="parTrans" cxnId="{942FDF42-DC02-DE45-9F96-659644D43B12}">
      <dgm:prSet custT="1"/>
      <dgm:spPr/>
      <dgm:t>
        <a:bodyPr/>
        <a:lstStyle/>
        <a:p>
          <a:endParaRPr lang="zh-CN" altLang="en-US" sz="2400">
            <a:latin typeface="SimSun" charset="-122"/>
            <a:ea typeface="SimSun" charset="-122"/>
            <a:cs typeface="SimSun" charset="-122"/>
          </a:endParaRPr>
        </a:p>
      </dgm:t>
    </dgm:pt>
    <dgm:pt modelId="{F357EC1D-80D7-9443-A898-A1AD2D76B5BD}" type="sibTrans" cxnId="{942FDF42-DC02-DE45-9F96-659644D43B12}">
      <dgm:prSet/>
      <dgm:spPr/>
      <dgm:t>
        <a:bodyPr/>
        <a:lstStyle/>
        <a:p>
          <a:endParaRPr lang="zh-CN" altLang="en-US" sz="2400">
            <a:latin typeface="SimSun" charset="-122"/>
            <a:ea typeface="SimSun" charset="-122"/>
            <a:cs typeface="SimSun" charset="-122"/>
          </a:endParaRPr>
        </a:p>
      </dgm:t>
    </dgm:pt>
    <dgm:pt modelId="{4E14D144-022B-1D4A-BBBE-45595C94A337}">
      <dgm:prSet phldrT="[文本]" custT="1"/>
      <dgm:spPr/>
      <dgm:t>
        <a:bodyPr/>
        <a:lstStyle/>
        <a:p>
          <a:pPr algn="l"/>
          <a:r>
            <a:rPr lang="zh-CN" altLang="en-US" sz="2400" dirty="0" smtClean="0">
              <a:latin typeface="SimSun" charset="-122"/>
              <a:ea typeface="SimSun" charset="-122"/>
              <a:cs typeface="SimSun" charset="-122"/>
            </a:rPr>
            <a:t>第</a:t>
          </a:r>
          <a:r>
            <a:rPr lang="en-US" altLang="zh-CN" sz="2400" dirty="0" smtClean="0">
              <a:latin typeface="SimSun" charset="-122"/>
              <a:ea typeface="SimSun" charset="-122"/>
              <a:cs typeface="SimSun" charset="-122"/>
            </a:rPr>
            <a:t>9</a:t>
          </a:r>
          <a:r>
            <a:rPr lang="zh-CN" altLang="en-US" sz="2400" dirty="0" smtClean="0">
              <a:latin typeface="SimSun" charset="-122"/>
              <a:ea typeface="SimSun" charset="-122"/>
              <a:cs typeface="SimSun" charset="-122"/>
            </a:rPr>
            <a:t> 章 垄断市场中的企业决策</a:t>
          </a:r>
        </a:p>
      </dgm:t>
    </dgm:pt>
    <dgm:pt modelId="{47B0721A-9EA4-BD46-A2A8-9AFEF7D1FA26}" type="parTrans" cxnId="{8AD7AF66-9693-054C-90C1-2356E44D3714}">
      <dgm:prSet custT="1"/>
      <dgm:spPr/>
      <dgm:t>
        <a:bodyPr/>
        <a:lstStyle/>
        <a:p>
          <a:endParaRPr lang="zh-CN" altLang="en-US" sz="2400">
            <a:latin typeface="SimSun" charset="-122"/>
            <a:ea typeface="SimSun" charset="-122"/>
            <a:cs typeface="SimSun" charset="-122"/>
          </a:endParaRPr>
        </a:p>
      </dgm:t>
    </dgm:pt>
    <dgm:pt modelId="{CEB49789-2DA3-534B-A44C-6E41405FE22F}" type="sibTrans" cxnId="{8AD7AF66-9693-054C-90C1-2356E44D3714}">
      <dgm:prSet/>
      <dgm:spPr/>
      <dgm:t>
        <a:bodyPr/>
        <a:lstStyle/>
        <a:p>
          <a:endParaRPr lang="zh-CN" altLang="en-US" sz="2400">
            <a:latin typeface="SimSun" charset="-122"/>
            <a:ea typeface="SimSun" charset="-122"/>
            <a:cs typeface="SimSun" charset="-122"/>
          </a:endParaRPr>
        </a:p>
      </dgm:t>
    </dgm:pt>
    <dgm:pt modelId="{FDD9802F-429E-3140-89C2-799E76192FD8}">
      <dgm:prSet phldrT="[文本]" custT="1"/>
      <dgm:spPr/>
      <dgm:t>
        <a:bodyPr/>
        <a:lstStyle/>
        <a:p>
          <a:pPr algn="l"/>
          <a:r>
            <a:rPr lang="zh-CN" altLang="en-US" sz="2400" dirty="0" smtClean="0">
              <a:latin typeface="SimSun" charset="-122"/>
              <a:ea typeface="SimSun" charset="-122"/>
              <a:cs typeface="SimSun" charset="-122"/>
            </a:rPr>
            <a:t>第</a:t>
          </a:r>
          <a:r>
            <a:rPr lang="en-US" altLang="zh-CN" sz="2400" dirty="0" smtClean="0">
              <a:latin typeface="SimSun" charset="-122"/>
              <a:ea typeface="SimSun" charset="-122"/>
              <a:cs typeface="SimSun" charset="-122"/>
            </a:rPr>
            <a:t>10</a:t>
          </a:r>
          <a:r>
            <a:rPr lang="zh-CN" altLang="en-US" sz="2400" dirty="0" smtClean="0">
              <a:latin typeface="SimSun" charset="-122"/>
              <a:ea typeface="SimSun" charset="-122"/>
              <a:cs typeface="SimSun" charset="-122"/>
            </a:rPr>
            <a:t>章 垄断竞争市场中的企业决策</a:t>
          </a:r>
        </a:p>
      </dgm:t>
    </dgm:pt>
    <dgm:pt modelId="{F9BE15F9-E21F-6E44-8F9B-32BF4224D07B}" type="parTrans" cxnId="{DA2C5513-9717-4245-BD5B-9C97EEF877FC}">
      <dgm:prSet custT="1"/>
      <dgm:spPr/>
      <dgm:t>
        <a:bodyPr/>
        <a:lstStyle/>
        <a:p>
          <a:endParaRPr lang="zh-CN" altLang="en-US" sz="2400">
            <a:latin typeface="SimSun" charset="-122"/>
            <a:ea typeface="SimSun" charset="-122"/>
            <a:cs typeface="SimSun" charset="-122"/>
          </a:endParaRPr>
        </a:p>
      </dgm:t>
    </dgm:pt>
    <dgm:pt modelId="{D882D7DF-B869-1641-903A-69C78D498879}" type="sibTrans" cxnId="{DA2C5513-9717-4245-BD5B-9C97EEF877FC}">
      <dgm:prSet/>
      <dgm:spPr/>
      <dgm:t>
        <a:bodyPr/>
        <a:lstStyle/>
        <a:p>
          <a:endParaRPr lang="zh-CN" altLang="en-US" sz="2400">
            <a:latin typeface="SimSun" charset="-122"/>
            <a:ea typeface="SimSun" charset="-122"/>
            <a:cs typeface="SimSun" charset="-122"/>
          </a:endParaRPr>
        </a:p>
      </dgm:t>
    </dgm:pt>
    <dgm:pt modelId="{BE940E4F-94EE-CB4B-8C2D-7824CF0518A4}">
      <dgm:prSet phldrT="[文本]" custT="1"/>
      <dgm:spPr/>
      <dgm:t>
        <a:bodyPr/>
        <a:lstStyle/>
        <a:p>
          <a:pPr algn="l"/>
          <a:r>
            <a:rPr lang="zh-CN" altLang="en-US" sz="2400" dirty="0" smtClean="0">
              <a:latin typeface="SimSun" charset="-122"/>
              <a:ea typeface="SimSun" charset="-122"/>
              <a:cs typeface="SimSun" charset="-122"/>
            </a:rPr>
            <a:t>第</a:t>
          </a:r>
          <a:r>
            <a:rPr lang="en-US" altLang="zh-CN" sz="2400" dirty="0" smtClean="0">
              <a:latin typeface="SimSun" charset="-122"/>
              <a:ea typeface="SimSun" charset="-122"/>
              <a:cs typeface="SimSun" charset="-122"/>
            </a:rPr>
            <a:t>11</a:t>
          </a:r>
          <a:r>
            <a:rPr lang="zh-CN" altLang="en-US" sz="2400" dirty="0" smtClean="0">
              <a:latin typeface="SimSun" charset="-122"/>
              <a:ea typeface="SimSun" charset="-122"/>
              <a:cs typeface="SimSun" charset="-122"/>
            </a:rPr>
            <a:t>章 寡头垄断市场中的企业决策</a:t>
          </a:r>
        </a:p>
      </dgm:t>
    </dgm:pt>
    <dgm:pt modelId="{CC0494AB-8E3F-EC47-B0B0-24A8F75C0C9C}" type="parTrans" cxnId="{F1C99151-3DB3-2B4C-AF26-3B40C4C7EF00}">
      <dgm:prSet custT="1"/>
      <dgm:spPr/>
      <dgm:t>
        <a:bodyPr/>
        <a:lstStyle/>
        <a:p>
          <a:endParaRPr lang="zh-CN" altLang="en-US" sz="2400">
            <a:latin typeface="SimSun" charset="-122"/>
            <a:ea typeface="SimSun" charset="-122"/>
            <a:cs typeface="SimSun" charset="-122"/>
          </a:endParaRPr>
        </a:p>
      </dgm:t>
    </dgm:pt>
    <dgm:pt modelId="{7B8E7360-1AE1-3A4D-B049-58FE99F150A9}" type="sibTrans" cxnId="{F1C99151-3DB3-2B4C-AF26-3B40C4C7EF00}">
      <dgm:prSet/>
      <dgm:spPr/>
      <dgm:t>
        <a:bodyPr/>
        <a:lstStyle/>
        <a:p>
          <a:endParaRPr lang="zh-CN" altLang="en-US" sz="2400">
            <a:latin typeface="SimSun" charset="-122"/>
            <a:ea typeface="SimSun" charset="-122"/>
            <a:cs typeface="SimSun"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t>
        <a:bodyPr/>
        <a:lstStyle/>
        <a:p>
          <a:endParaRPr lang="zh-CN" altLang="en-US"/>
        </a:p>
      </dgm:t>
    </dgm:pt>
    <dgm:pt modelId="{B764B132-0961-414E-B6FA-FB0C6C1C6CED}" type="pres">
      <dgm:prSet presAssocID="{CC08C8E7-D5AB-9C4F-A78B-4A8C57EB2D22}" presName="root1" presStyleCnt="0"/>
      <dgm:spPr/>
      <dgm:t>
        <a:bodyPr/>
        <a:lstStyle/>
        <a:p>
          <a:endParaRPr lang="zh-CN" altLang="en-US"/>
        </a:p>
      </dgm:t>
    </dgm:pt>
    <dgm:pt modelId="{7111AE39-B455-7C4D-91F4-9E37E3822D07}" type="pres">
      <dgm:prSet presAssocID="{CC08C8E7-D5AB-9C4F-A78B-4A8C57EB2D22}" presName="LevelOneTextNode" presStyleLbl="node0" presStyleIdx="0" presStyleCnt="1" custAng="5400000" custScaleX="480126" custScaleY="182634" custLinFactX="-284468" custLinFactNeighborX="-300000" custLinFactNeighborY="2267">
        <dgm:presLayoutVars>
          <dgm:chPref val="3"/>
        </dgm:presLayoutVars>
      </dgm:prSet>
      <dgm:spPr/>
      <dgm:t>
        <a:bodyPr/>
        <a:lstStyle/>
        <a:p>
          <a:endParaRPr lang="zh-CN" altLang="en-US"/>
        </a:p>
      </dgm:t>
    </dgm:pt>
    <dgm:pt modelId="{551EC4E6-AE1D-DD43-B7C4-D7EFBEA2E636}" type="pres">
      <dgm:prSet presAssocID="{CC08C8E7-D5AB-9C4F-A78B-4A8C57EB2D22}" presName="level2hierChild" presStyleCnt="0"/>
      <dgm:spPr/>
      <dgm:t>
        <a:bodyPr/>
        <a:lstStyle/>
        <a:p>
          <a:endParaRPr lang="zh-CN" altLang="en-US"/>
        </a:p>
      </dgm:t>
    </dgm:pt>
    <dgm:pt modelId="{082A771F-69AF-7C4C-86CB-DF1CD8CB6581}" type="pres">
      <dgm:prSet presAssocID="{A73DCD64-89DF-3E4C-9543-0D417B51464E}" presName="conn2-1" presStyleLbl="parChTrans1D2" presStyleIdx="0" presStyleCnt="12"/>
      <dgm:spPr/>
      <dgm:t>
        <a:bodyPr/>
        <a:lstStyle/>
        <a:p>
          <a:endParaRPr lang="zh-CN" altLang="en-US"/>
        </a:p>
      </dgm:t>
    </dgm:pt>
    <dgm:pt modelId="{F726EDD3-E670-9B47-8786-4F599884289D}" type="pres">
      <dgm:prSet presAssocID="{A73DCD64-89DF-3E4C-9543-0D417B51464E}" presName="connTx" presStyleLbl="parChTrans1D2" presStyleIdx="0" presStyleCnt="12"/>
      <dgm:spPr/>
      <dgm:t>
        <a:bodyPr/>
        <a:lstStyle/>
        <a:p>
          <a:endParaRPr lang="zh-CN" altLang="en-US"/>
        </a:p>
      </dgm:t>
    </dgm:pt>
    <dgm:pt modelId="{7B40AE63-0EA3-0747-BCE5-5F3AB0355BF2}" type="pres">
      <dgm:prSet presAssocID="{DD5BF61D-B843-C744-B9A9-3312A1287EF4}" presName="root2" presStyleCnt="0"/>
      <dgm:spPr/>
      <dgm:t>
        <a:bodyPr/>
        <a:lstStyle/>
        <a:p>
          <a:endParaRPr lang="zh-CN" altLang="en-US"/>
        </a:p>
      </dgm:t>
    </dgm:pt>
    <dgm:pt modelId="{C852AF5D-E3CA-F844-B775-08DD6E6FB940}" type="pres">
      <dgm:prSet presAssocID="{DD5BF61D-B843-C744-B9A9-3312A1287EF4}" presName="LevelTwoTextNode" presStyleLbl="node2" presStyleIdx="0" presStyleCnt="12" custScaleX="729839" custScaleY="212099">
        <dgm:presLayoutVars>
          <dgm:chPref val="3"/>
        </dgm:presLayoutVars>
      </dgm:prSet>
      <dgm:spPr/>
      <dgm:t>
        <a:bodyPr/>
        <a:lstStyle/>
        <a:p>
          <a:endParaRPr lang="zh-CN" altLang="en-US"/>
        </a:p>
      </dgm:t>
    </dgm:pt>
    <dgm:pt modelId="{30463D07-8E7F-3146-97CE-76CE82648742}" type="pres">
      <dgm:prSet presAssocID="{DD5BF61D-B843-C744-B9A9-3312A1287EF4}" presName="level3hierChild" presStyleCnt="0"/>
      <dgm:spPr/>
      <dgm:t>
        <a:bodyPr/>
        <a:lstStyle/>
        <a:p>
          <a:endParaRPr lang="zh-CN" altLang="en-US"/>
        </a:p>
      </dgm:t>
    </dgm:pt>
    <dgm:pt modelId="{1F2800E8-CF94-FD43-8D0E-7E4B278315B1}" type="pres">
      <dgm:prSet presAssocID="{45267C76-6276-B44A-878A-9D61B556EBD7}" presName="conn2-1" presStyleLbl="parChTrans1D2" presStyleIdx="1" presStyleCnt="12"/>
      <dgm:spPr/>
      <dgm:t>
        <a:bodyPr/>
        <a:lstStyle/>
        <a:p>
          <a:endParaRPr lang="zh-CN" altLang="en-US"/>
        </a:p>
      </dgm:t>
    </dgm:pt>
    <dgm:pt modelId="{938A9782-2B6B-8141-99DA-6568305E0C38}" type="pres">
      <dgm:prSet presAssocID="{45267C76-6276-B44A-878A-9D61B556EBD7}" presName="connTx" presStyleLbl="parChTrans1D2" presStyleIdx="1" presStyleCnt="12"/>
      <dgm:spPr/>
      <dgm:t>
        <a:bodyPr/>
        <a:lstStyle/>
        <a:p>
          <a:endParaRPr lang="zh-CN" altLang="en-US"/>
        </a:p>
      </dgm:t>
    </dgm:pt>
    <dgm:pt modelId="{7377E58F-198D-DE48-B3AF-2D2AF67C403D}" type="pres">
      <dgm:prSet presAssocID="{9BA062DA-6B7A-FC4F-B1BB-7CC4C74C72CE}" presName="root2" presStyleCnt="0"/>
      <dgm:spPr/>
      <dgm:t>
        <a:bodyPr/>
        <a:lstStyle/>
        <a:p>
          <a:endParaRPr lang="zh-CN" altLang="en-US"/>
        </a:p>
      </dgm:t>
    </dgm:pt>
    <dgm:pt modelId="{1C998B4A-F8C8-5D49-862A-38B9C7611407}" type="pres">
      <dgm:prSet presAssocID="{9BA062DA-6B7A-FC4F-B1BB-7CC4C74C72CE}" presName="LevelTwoTextNode" presStyleLbl="node2" presStyleIdx="1" presStyleCnt="12" custScaleX="729839" custScaleY="212099">
        <dgm:presLayoutVars>
          <dgm:chPref val="3"/>
        </dgm:presLayoutVars>
      </dgm:prSet>
      <dgm:spPr/>
      <dgm:t>
        <a:bodyPr/>
        <a:lstStyle/>
        <a:p>
          <a:endParaRPr lang="zh-CN" altLang="en-US"/>
        </a:p>
      </dgm:t>
    </dgm:pt>
    <dgm:pt modelId="{F9C8551A-E3F5-1A41-9D81-BA411262A93F}" type="pres">
      <dgm:prSet presAssocID="{9BA062DA-6B7A-FC4F-B1BB-7CC4C74C72CE}" presName="level3hierChild" presStyleCnt="0"/>
      <dgm:spPr/>
      <dgm:t>
        <a:bodyPr/>
        <a:lstStyle/>
        <a:p>
          <a:endParaRPr lang="zh-CN" altLang="en-US"/>
        </a:p>
      </dgm:t>
    </dgm:pt>
    <dgm:pt modelId="{F23CCF4A-0F02-B643-86DA-D7F6CBD2CB37}" type="pres">
      <dgm:prSet presAssocID="{B40B3CEB-0D29-1B44-8A52-6DA3DBB9DFF8}" presName="conn2-1" presStyleLbl="parChTrans1D2" presStyleIdx="2" presStyleCnt="12"/>
      <dgm:spPr/>
      <dgm:t>
        <a:bodyPr/>
        <a:lstStyle/>
        <a:p>
          <a:endParaRPr lang="zh-CN" altLang="en-US"/>
        </a:p>
      </dgm:t>
    </dgm:pt>
    <dgm:pt modelId="{86270928-55DA-8D45-B5F7-CCC26D5CD5C5}" type="pres">
      <dgm:prSet presAssocID="{B40B3CEB-0D29-1B44-8A52-6DA3DBB9DFF8}" presName="connTx" presStyleLbl="parChTrans1D2" presStyleIdx="2" presStyleCnt="12"/>
      <dgm:spPr/>
      <dgm:t>
        <a:bodyPr/>
        <a:lstStyle/>
        <a:p>
          <a:endParaRPr lang="zh-CN" altLang="en-US"/>
        </a:p>
      </dgm:t>
    </dgm:pt>
    <dgm:pt modelId="{24B9ADD3-B7B6-0948-A5B4-DEF0345E911E}" type="pres">
      <dgm:prSet presAssocID="{D16A4600-D4DE-E242-BA16-F1E62B9DD85E}" presName="root2" presStyleCnt="0"/>
      <dgm:spPr/>
      <dgm:t>
        <a:bodyPr/>
        <a:lstStyle/>
        <a:p>
          <a:endParaRPr lang="zh-CN" altLang="en-US"/>
        </a:p>
      </dgm:t>
    </dgm:pt>
    <dgm:pt modelId="{801D293D-5A6E-CF4C-ADA4-5CA1C7809ED1}" type="pres">
      <dgm:prSet presAssocID="{D16A4600-D4DE-E242-BA16-F1E62B9DD85E}" presName="LevelTwoTextNode" presStyleLbl="node2" presStyleIdx="2" presStyleCnt="12" custScaleX="729839" custScaleY="212099">
        <dgm:presLayoutVars>
          <dgm:chPref val="3"/>
        </dgm:presLayoutVars>
      </dgm:prSet>
      <dgm:spPr/>
      <dgm:t>
        <a:bodyPr/>
        <a:lstStyle/>
        <a:p>
          <a:endParaRPr lang="zh-CN" altLang="en-US"/>
        </a:p>
      </dgm:t>
    </dgm:pt>
    <dgm:pt modelId="{C002F34D-29F7-054C-94FA-D3E01EC8CF0A}" type="pres">
      <dgm:prSet presAssocID="{D16A4600-D4DE-E242-BA16-F1E62B9DD85E}" presName="level3hierChild" presStyleCnt="0"/>
      <dgm:spPr/>
      <dgm:t>
        <a:bodyPr/>
        <a:lstStyle/>
        <a:p>
          <a:endParaRPr lang="zh-CN" altLang="en-US"/>
        </a:p>
      </dgm:t>
    </dgm:pt>
    <dgm:pt modelId="{BF3B09D1-E8E8-0A4F-9573-99448D99561B}" type="pres">
      <dgm:prSet presAssocID="{887E1BA4-75F1-894D-A744-FE9FD680F190}" presName="conn2-1" presStyleLbl="parChTrans1D2" presStyleIdx="3" presStyleCnt="12"/>
      <dgm:spPr/>
      <dgm:t>
        <a:bodyPr/>
        <a:lstStyle/>
        <a:p>
          <a:endParaRPr lang="zh-CN" altLang="en-US"/>
        </a:p>
      </dgm:t>
    </dgm:pt>
    <dgm:pt modelId="{E7F00E80-BF27-5546-BA55-1448BC72D880}" type="pres">
      <dgm:prSet presAssocID="{887E1BA4-75F1-894D-A744-FE9FD680F190}" presName="connTx" presStyleLbl="parChTrans1D2" presStyleIdx="3" presStyleCnt="12"/>
      <dgm:spPr/>
      <dgm:t>
        <a:bodyPr/>
        <a:lstStyle/>
        <a:p>
          <a:endParaRPr lang="zh-CN" altLang="en-US"/>
        </a:p>
      </dgm:t>
    </dgm:pt>
    <dgm:pt modelId="{EB73FD6D-7D88-1C4D-A0D2-0E26216B76B3}" type="pres">
      <dgm:prSet presAssocID="{6221EB94-F10F-E340-8A99-80CCB2C05679}" presName="root2" presStyleCnt="0"/>
      <dgm:spPr/>
      <dgm:t>
        <a:bodyPr/>
        <a:lstStyle/>
        <a:p>
          <a:endParaRPr lang="zh-CN" altLang="en-US"/>
        </a:p>
      </dgm:t>
    </dgm:pt>
    <dgm:pt modelId="{2A813B24-1D27-BA48-B656-7DF38994DA1B}" type="pres">
      <dgm:prSet presAssocID="{6221EB94-F10F-E340-8A99-80CCB2C05679}" presName="LevelTwoTextNode" presStyleLbl="node2" presStyleIdx="3" presStyleCnt="12" custScaleX="729839" custScaleY="212099">
        <dgm:presLayoutVars>
          <dgm:chPref val="3"/>
        </dgm:presLayoutVars>
      </dgm:prSet>
      <dgm:spPr/>
      <dgm:t>
        <a:bodyPr/>
        <a:lstStyle/>
        <a:p>
          <a:endParaRPr lang="zh-CN" altLang="en-US"/>
        </a:p>
      </dgm:t>
    </dgm:pt>
    <dgm:pt modelId="{F3EF56C7-CBF7-3B4B-8E99-45B4D2BFD1FA}" type="pres">
      <dgm:prSet presAssocID="{6221EB94-F10F-E340-8A99-80CCB2C05679}" presName="level3hierChild" presStyleCnt="0"/>
      <dgm:spPr/>
      <dgm:t>
        <a:bodyPr/>
        <a:lstStyle/>
        <a:p>
          <a:endParaRPr lang="zh-CN" altLang="en-US"/>
        </a:p>
      </dgm:t>
    </dgm:pt>
    <dgm:pt modelId="{D205D4C6-038E-044A-A3BA-7E795737A05F}" type="pres">
      <dgm:prSet presAssocID="{9C335C71-1A3C-1941-AC2D-078DDEFA8186}" presName="conn2-1" presStyleLbl="parChTrans1D2" presStyleIdx="4" presStyleCnt="12"/>
      <dgm:spPr/>
      <dgm:t>
        <a:bodyPr/>
        <a:lstStyle/>
        <a:p>
          <a:endParaRPr lang="zh-CN" altLang="en-US"/>
        </a:p>
      </dgm:t>
    </dgm:pt>
    <dgm:pt modelId="{6396734B-FFF4-384D-A9D1-7B3460829391}" type="pres">
      <dgm:prSet presAssocID="{9C335C71-1A3C-1941-AC2D-078DDEFA8186}" presName="connTx" presStyleLbl="parChTrans1D2" presStyleIdx="4" presStyleCnt="12"/>
      <dgm:spPr/>
      <dgm:t>
        <a:bodyPr/>
        <a:lstStyle/>
        <a:p>
          <a:endParaRPr lang="zh-CN" altLang="en-US"/>
        </a:p>
      </dgm:t>
    </dgm:pt>
    <dgm:pt modelId="{B7193BB4-EBFB-F94D-B9B5-45803EE52DBC}" type="pres">
      <dgm:prSet presAssocID="{F9CE41E7-9A25-2840-A52B-63F93B3B548E}" presName="root2" presStyleCnt="0"/>
      <dgm:spPr/>
      <dgm:t>
        <a:bodyPr/>
        <a:lstStyle/>
        <a:p>
          <a:endParaRPr lang="zh-CN" altLang="en-US"/>
        </a:p>
      </dgm:t>
    </dgm:pt>
    <dgm:pt modelId="{63F35746-278C-874D-9A13-4343B4455491}" type="pres">
      <dgm:prSet presAssocID="{F9CE41E7-9A25-2840-A52B-63F93B3B548E}" presName="LevelTwoTextNode" presStyleLbl="node2" presStyleIdx="4" presStyleCnt="12" custScaleX="729839" custScaleY="212099">
        <dgm:presLayoutVars>
          <dgm:chPref val="3"/>
        </dgm:presLayoutVars>
      </dgm:prSet>
      <dgm:spPr/>
      <dgm:t>
        <a:bodyPr/>
        <a:lstStyle/>
        <a:p>
          <a:endParaRPr lang="zh-CN" altLang="en-US"/>
        </a:p>
      </dgm:t>
    </dgm:pt>
    <dgm:pt modelId="{36172B95-994F-3849-A5C6-A00A882569A7}" type="pres">
      <dgm:prSet presAssocID="{F9CE41E7-9A25-2840-A52B-63F93B3B548E}" presName="level3hierChild" presStyleCnt="0"/>
      <dgm:spPr/>
      <dgm:t>
        <a:bodyPr/>
        <a:lstStyle/>
        <a:p>
          <a:endParaRPr lang="zh-CN" altLang="en-US"/>
        </a:p>
      </dgm:t>
    </dgm:pt>
    <dgm:pt modelId="{D87FA41A-845D-0742-BFE6-B20A8A85E955}" type="pres">
      <dgm:prSet presAssocID="{6CB7309F-D8D5-EE42-A792-5DBC6DD2FA19}" presName="conn2-1" presStyleLbl="parChTrans1D2" presStyleIdx="5" presStyleCnt="12"/>
      <dgm:spPr/>
      <dgm:t>
        <a:bodyPr/>
        <a:lstStyle/>
        <a:p>
          <a:endParaRPr lang="zh-CN" altLang="en-US"/>
        </a:p>
      </dgm:t>
    </dgm:pt>
    <dgm:pt modelId="{23ABB7CA-867F-A94E-86EF-7DB36A9DC8CA}" type="pres">
      <dgm:prSet presAssocID="{6CB7309F-D8D5-EE42-A792-5DBC6DD2FA19}" presName="connTx" presStyleLbl="parChTrans1D2" presStyleIdx="5" presStyleCnt="12"/>
      <dgm:spPr/>
      <dgm:t>
        <a:bodyPr/>
        <a:lstStyle/>
        <a:p>
          <a:endParaRPr lang="zh-CN" altLang="en-US"/>
        </a:p>
      </dgm:t>
    </dgm:pt>
    <dgm:pt modelId="{F5E40523-D54A-C94B-B68A-891E33491C33}" type="pres">
      <dgm:prSet presAssocID="{B66F832D-4D17-F842-A04B-51EF67D9557A}" presName="root2" presStyleCnt="0"/>
      <dgm:spPr/>
      <dgm:t>
        <a:bodyPr/>
        <a:lstStyle/>
        <a:p>
          <a:endParaRPr lang="zh-CN" altLang="en-US"/>
        </a:p>
      </dgm:t>
    </dgm:pt>
    <dgm:pt modelId="{8FE3CA9D-F9AC-4D4D-BF03-5B208403D01F}" type="pres">
      <dgm:prSet presAssocID="{B66F832D-4D17-F842-A04B-51EF67D9557A}" presName="LevelTwoTextNode" presStyleLbl="node2" presStyleIdx="5" presStyleCnt="12" custScaleX="729839" custScaleY="212099">
        <dgm:presLayoutVars>
          <dgm:chPref val="3"/>
        </dgm:presLayoutVars>
      </dgm:prSet>
      <dgm:spPr/>
      <dgm:t>
        <a:bodyPr/>
        <a:lstStyle/>
        <a:p>
          <a:endParaRPr lang="zh-CN" altLang="en-US"/>
        </a:p>
      </dgm:t>
    </dgm:pt>
    <dgm:pt modelId="{3FA3A4FE-4A72-6F4A-9A04-17836A776012}" type="pres">
      <dgm:prSet presAssocID="{B66F832D-4D17-F842-A04B-51EF67D9557A}" presName="level3hierChild" presStyleCnt="0"/>
      <dgm:spPr/>
      <dgm:t>
        <a:bodyPr/>
        <a:lstStyle/>
        <a:p>
          <a:endParaRPr lang="zh-CN" altLang="en-US"/>
        </a:p>
      </dgm:t>
    </dgm:pt>
    <dgm:pt modelId="{A3F7329B-086E-6C4A-9619-9EFEE1A157E2}" type="pres">
      <dgm:prSet presAssocID="{F45AB31B-DF60-844C-AE68-2F77BA5FCE99}" presName="conn2-1" presStyleLbl="parChTrans1D2" presStyleIdx="6" presStyleCnt="12"/>
      <dgm:spPr/>
      <dgm:t>
        <a:bodyPr/>
        <a:lstStyle/>
        <a:p>
          <a:endParaRPr lang="zh-CN" altLang="en-US"/>
        </a:p>
      </dgm:t>
    </dgm:pt>
    <dgm:pt modelId="{64733200-66FF-514C-975E-6A30586E77DF}" type="pres">
      <dgm:prSet presAssocID="{F45AB31B-DF60-844C-AE68-2F77BA5FCE99}" presName="connTx" presStyleLbl="parChTrans1D2" presStyleIdx="6" presStyleCnt="12"/>
      <dgm:spPr/>
      <dgm:t>
        <a:bodyPr/>
        <a:lstStyle/>
        <a:p>
          <a:endParaRPr lang="zh-CN" altLang="en-US"/>
        </a:p>
      </dgm:t>
    </dgm:pt>
    <dgm:pt modelId="{A72AC503-0D89-0F40-91DC-8C40B1A372F1}" type="pres">
      <dgm:prSet presAssocID="{2F57CDBE-DE3A-174D-8DED-5B182C37B8FF}" presName="root2" presStyleCnt="0"/>
      <dgm:spPr/>
      <dgm:t>
        <a:bodyPr/>
        <a:lstStyle/>
        <a:p>
          <a:endParaRPr lang="zh-CN" altLang="en-US"/>
        </a:p>
      </dgm:t>
    </dgm:pt>
    <dgm:pt modelId="{9EBBA99F-A4CB-4947-AF0D-06A5810B9341}" type="pres">
      <dgm:prSet presAssocID="{2F57CDBE-DE3A-174D-8DED-5B182C37B8FF}" presName="LevelTwoTextNode" presStyleLbl="node2" presStyleIdx="6" presStyleCnt="12" custScaleX="729839" custScaleY="212099">
        <dgm:presLayoutVars>
          <dgm:chPref val="3"/>
        </dgm:presLayoutVars>
      </dgm:prSet>
      <dgm:spPr/>
      <dgm:t>
        <a:bodyPr/>
        <a:lstStyle/>
        <a:p>
          <a:endParaRPr lang="zh-CN" altLang="en-US"/>
        </a:p>
      </dgm:t>
    </dgm:pt>
    <dgm:pt modelId="{69FCBD15-7BC5-9347-8596-6646B5776E16}" type="pres">
      <dgm:prSet presAssocID="{2F57CDBE-DE3A-174D-8DED-5B182C37B8FF}" presName="level3hierChild" presStyleCnt="0"/>
      <dgm:spPr/>
      <dgm:t>
        <a:bodyPr/>
        <a:lstStyle/>
        <a:p>
          <a:endParaRPr lang="zh-CN" altLang="en-US"/>
        </a:p>
      </dgm:t>
    </dgm:pt>
    <dgm:pt modelId="{EFDB52AC-193B-D24A-9D41-0D409F2C9383}" type="pres">
      <dgm:prSet presAssocID="{9DF26A7C-CD2C-584F-8BFC-74E7F14B0615}" presName="conn2-1" presStyleLbl="parChTrans1D2" presStyleIdx="7" presStyleCnt="12"/>
      <dgm:spPr/>
      <dgm:t>
        <a:bodyPr/>
        <a:lstStyle/>
        <a:p>
          <a:endParaRPr lang="zh-CN" altLang="en-US"/>
        </a:p>
      </dgm:t>
    </dgm:pt>
    <dgm:pt modelId="{31ACF357-AE44-124F-A9DE-C42B68E56AD2}" type="pres">
      <dgm:prSet presAssocID="{9DF26A7C-CD2C-584F-8BFC-74E7F14B0615}" presName="connTx" presStyleLbl="parChTrans1D2" presStyleIdx="7" presStyleCnt="12"/>
      <dgm:spPr/>
      <dgm:t>
        <a:bodyPr/>
        <a:lstStyle/>
        <a:p>
          <a:endParaRPr lang="zh-CN" altLang="en-US"/>
        </a:p>
      </dgm:t>
    </dgm:pt>
    <dgm:pt modelId="{2086F0B9-C63A-4A47-9706-4509CE8190D7}" type="pres">
      <dgm:prSet presAssocID="{3D524EC8-D288-324C-BF5F-AB30BE4DD581}" presName="root2" presStyleCnt="0"/>
      <dgm:spPr/>
      <dgm:t>
        <a:bodyPr/>
        <a:lstStyle/>
        <a:p>
          <a:endParaRPr lang="zh-CN" altLang="en-US"/>
        </a:p>
      </dgm:t>
    </dgm:pt>
    <dgm:pt modelId="{594B141E-C1DA-D845-9DD4-07B3012F8988}" type="pres">
      <dgm:prSet presAssocID="{3D524EC8-D288-324C-BF5F-AB30BE4DD581}" presName="LevelTwoTextNode" presStyleLbl="node2" presStyleIdx="7" presStyleCnt="12" custScaleX="729839" custScaleY="212099">
        <dgm:presLayoutVars>
          <dgm:chPref val="3"/>
        </dgm:presLayoutVars>
      </dgm:prSet>
      <dgm:spPr/>
      <dgm:t>
        <a:bodyPr/>
        <a:lstStyle/>
        <a:p>
          <a:endParaRPr lang="zh-CN" altLang="en-US"/>
        </a:p>
      </dgm:t>
    </dgm:pt>
    <dgm:pt modelId="{CC6423BA-E758-3B48-AFF8-4F37F59240EB}" type="pres">
      <dgm:prSet presAssocID="{3D524EC8-D288-324C-BF5F-AB30BE4DD581}" presName="level3hierChild" presStyleCnt="0"/>
      <dgm:spPr/>
      <dgm:t>
        <a:bodyPr/>
        <a:lstStyle/>
        <a:p>
          <a:endParaRPr lang="zh-CN" altLang="en-US"/>
        </a:p>
      </dgm:t>
    </dgm:pt>
    <dgm:pt modelId="{4BA792CA-FCEB-7841-9D80-6BB1A42B4D94}" type="pres">
      <dgm:prSet presAssocID="{47B0721A-9EA4-BD46-A2A8-9AFEF7D1FA26}" presName="conn2-1" presStyleLbl="parChTrans1D2" presStyleIdx="8" presStyleCnt="12"/>
      <dgm:spPr/>
      <dgm:t>
        <a:bodyPr/>
        <a:lstStyle/>
        <a:p>
          <a:endParaRPr lang="zh-CN" altLang="en-US"/>
        </a:p>
      </dgm:t>
    </dgm:pt>
    <dgm:pt modelId="{BABB8878-4B1D-194C-ACD5-84171842B8AC}" type="pres">
      <dgm:prSet presAssocID="{47B0721A-9EA4-BD46-A2A8-9AFEF7D1FA26}" presName="connTx" presStyleLbl="parChTrans1D2" presStyleIdx="8" presStyleCnt="12"/>
      <dgm:spPr/>
      <dgm:t>
        <a:bodyPr/>
        <a:lstStyle/>
        <a:p>
          <a:endParaRPr lang="zh-CN" altLang="en-US"/>
        </a:p>
      </dgm:t>
    </dgm:pt>
    <dgm:pt modelId="{FF89B527-96DD-344F-A6E9-4D96FBF8184B}" type="pres">
      <dgm:prSet presAssocID="{4E14D144-022B-1D4A-BBBE-45595C94A337}" presName="root2" presStyleCnt="0"/>
      <dgm:spPr/>
      <dgm:t>
        <a:bodyPr/>
        <a:lstStyle/>
        <a:p>
          <a:endParaRPr lang="zh-CN" altLang="en-US"/>
        </a:p>
      </dgm:t>
    </dgm:pt>
    <dgm:pt modelId="{00C029E1-BACD-3B4B-B105-64422CAA0D27}" type="pres">
      <dgm:prSet presAssocID="{4E14D144-022B-1D4A-BBBE-45595C94A337}" presName="LevelTwoTextNode" presStyleLbl="node2" presStyleIdx="8" presStyleCnt="12" custScaleX="729839" custScaleY="212099">
        <dgm:presLayoutVars>
          <dgm:chPref val="3"/>
        </dgm:presLayoutVars>
      </dgm:prSet>
      <dgm:spPr/>
      <dgm:t>
        <a:bodyPr/>
        <a:lstStyle/>
        <a:p>
          <a:endParaRPr lang="zh-CN" altLang="en-US"/>
        </a:p>
      </dgm:t>
    </dgm:pt>
    <dgm:pt modelId="{3177E0D2-F527-A748-B581-F447A0BCCEC9}" type="pres">
      <dgm:prSet presAssocID="{4E14D144-022B-1D4A-BBBE-45595C94A337}" presName="level3hierChild" presStyleCnt="0"/>
      <dgm:spPr/>
      <dgm:t>
        <a:bodyPr/>
        <a:lstStyle/>
        <a:p>
          <a:endParaRPr lang="zh-CN" altLang="en-US"/>
        </a:p>
      </dgm:t>
    </dgm:pt>
    <dgm:pt modelId="{79FBF4CB-A334-FA4C-A730-5AE32E36618A}" type="pres">
      <dgm:prSet presAssocID="{F9BE15F9-E21F-6E44-8F9B-32BF4224D07B}" presName="conn2-1" presStyleLbl="parChTrans1D2" presStyleIdx="9" presStyleCnt="12"/>
      <dgm:spPr/>
      <dgm:t>
        <a:bodyPr/>
        <a:lstStyle/>
        <a:p>
          <a:endParaRPr lang="zh-CN" altLang="en-US"/>
        </a:p>
      </dgm:t>
    </dgm:pt>
    <dgm:pt modelId="{9EE10452-48CF-D04B-B4D7-2F7F0F4050BF}" type="pres">
      <dgm:prSet presAssocID="{F9BE15F9-E21F-6E44-8F9B-32BF4224D07B}" presName="connTx" presStyleLbl="parChTrans1D2" presStyleIdx="9" presStyleCnt="12"/>
      <dgm:spPr/>
      <dgm:t>
        <a:bodyPr/>
        <a:lstStyle/>
        <a:p>
          <a:endParaRPr lang="zh-CN" altLang="en-US"/>
        </a:p>
      </dgm:t>
    </dgm:pt>
    <dgm:pt modelId="{C467E811-70CB-BA4B-A8A7-0953754C465C}" type="pres">
      <dgm:prSet presAssocID="{FDD9802F-429E-3140-89C2-799E76192FD8}" presName="root2" presStyleCnt="0"/>
      <dgm:spPr/>
      <dgm:t>
        <a:bodyPr/>
        <a:lstStyle/>
        <a:p>
          <a:endParaRPr lang="zh-CN" altLang="en-US"/>
        </a:p>
      </dgm:t>
    </dgm:pt>
    <dgm:pt modelId="{2B38E664-48B7-7044-9738-8E97AC293AB1}" type="pres">
      <dgm:prSet presAssocID="{FDD9802F-429E-3140-89C2-799E76192FD8}" presName="LevelTwoTextNode" presStyleLbl="node2" presStyleIdx="9" presStyleCnt="12" custScaleX="729839" custScaleY="212099">
        <dgm:presLayoutVars>
          <dgm:chPref val="3"/>
        </dgm:presLayoutVars>
      </dgm:prSet>
      <dgm:spPr/>
      <dgm:t>
        <a:bodyPr/>
        <a:lstStyle/>
        <a:p>
          <a:endParaRPr lang="zh-CN" altLang="en-US"/>
        </a:p>
      </dgm:t>
    </dgm:pt>
    <dgm:pt modelId="{EF9AE95C-C4E6-9949-9940-8C3EDD34A3ED}" type="pres">
      <dgm:prSet presAssocID="{FDD9802F-429E-3140-89C2-799E76192FD8}" presName="level3hierChild" presStyleCnt="0"/>
      <dgm:spPr/>
      <dgm:t>
        <a:bodyPr/>
        <a:lstStyle/>
        <a:p>
          <a:endParaRPr lang="zh-CN" altLang="en-US"/>
        </a:p>
      </dgm:t>
    </dgm:pt>
    <dgm:pt modelId="{1A32823E-C562-194D-8C0A-5A42C66D5E4E}" type="pres">
      <dgm:prSet presAssocID="{CC0494AB-8E3F-EC47-B0B0-24A8F75C0C9C}" presName="conn2-1" presStyleLbl="parChTrans1D2" presStyleIdx="10" presStyleCnt="12"/>
      <dgm:spPr/>
      <dgm:t>
        <a:bodyPr/>
        <a:lstStyle/>
        <a:p>
          <a:endParaRPr lang="zh-CN" altLang="en-US"/>
        </a:p>
      </dgm:t>
    </dgm:pt>
    <dgm:pt modelId="{9917B5D9-9759-3349-9C05-A9B0771200CB}" type="pres">
      <dgm:prSet presAssocID="{CC0494AB-8E3F-EC47-B0B0-24A8F75C0C9C}" presName="connTx" presStyleLbl="parChTrans1D2" presStyleIdx="10" presStyleCnt="12"/>
      <dgm:spPr/>
      <dgm:t>
        <a:bodyPr/>
        <a:lstStyle/>
        <a:p>
          <a:endParaRPr lang="zh-CN" altLang="en-US"/>
        </a:p>
      </dgm:t>
    </dgm:pt>
    <dgm:pt modelId="{A816742D-B597-8542-9D71-5667F8757F4C}" type="pres">
      <dgm:prSet presAssocID="{BE940E4F-94EE-CB4B-8C2D-7824CF0518A4}" presName="root2" presStyleCnt="0"/>
      <dgm:spPr/>
      <dgm:t>
        <a:bodyPr/>
        <a:lstStyle/>
        <a:p>
          <a:endParaRPr lang="zh-CN" altLang="en-US"/>
        </a:p>
      </dgm:t>
    </dgm:pt>
    <dgm:pt modelId="{0B025E1A-4017-974E-A410-E5C6C65DC33A}" type="pres">
      <dgm:prSet presAssocID="{BE940E4F-94EE-CB4B-8C2D-7824CF0518A4}" presName="LevelTwoTextNode" presStyleLbl="node2" presStyleIdx="10" presStyleCnt="12" custScaleX="729839" custScaleY="212099">
        <dgm:presLayoutVars>
          <dgm:chPref val="3"/>
        </dgm:presLayoutVars>
      </dgm:prSet>
      <dgm:spPr/>
      <dgm:t>
        <a:bodyPr/>
        <a:lstStyle/>
        <a:p>
          <a:endParaRPr lang="zh-CN" altLang="en-US"/>
        </a:p>
      </dgm:t>
    </dgm:pt>
    <dgm:pt modelId="{E7BE67DA-EE95-7E48-8D47-9DF7FC54EC08}" type="pres">
      <dgm:prSet presAssocID="{BE940E4F-94EE-CB4B-8C2D-7824CF0518A4}" presName="level3hierChild" presStyleCnt="0"/>
      <dgm:spPr/>
      <dgm:t>
        <a:bodyPr/>
        <a:lstStyle/>
        <a:p>
          <a:endParaRPr lang="zh-CN" altLang="en-US"/>
        </a:p>
      </dgm:t>
    </dgm:pt>
    <dgm:pt modelId="{28B22BAA-5BF2-3448-A529-D989148F12A9}" type="pres">
      <dgm:prSet presAssocID="{820ADBE0-6537-FE47-A7BA-BA42696AF8C7}" presName="conn2-1" presStyleLbl="parChTrans1D2" presStyleIdx="11" presStyleCnt="12"/>
      <dgm:spPr/>
      <dgm:t>
        <a:bodyPr/>
        <a:lstStyle/>
        <a:p>
          <a:endParaRPr lang="zh-CN" altLang="en-US"/>
        </a:p>
      </dgm:t>
    </dgm:pt>
    <dgm:pt modelId="{54988CD6-4C2C-0B46-806B-857498FF5ABF}" type="pres">
      <dgm:prSet presAssocID="{820ADBE0-6537-FE47-A7BA-BA42696AF8C7}" presName="connTx" presStyleLbl="parChTrans1D2" presStyleIdx="11" presStyleCnt="12"/>
      <dgm:spPr/>
      <dgm:t>
        <a:bodyPr/>
        <a:lstStyle/>
        <a:p>
          <a:endParaRPr lang="zh-CN" altLang="en-US"/>
        </a:p>
      </dgm:t>
    </dgm:pt>
    <dgm:pt modelId="{2B60A478-F6B1-CA42-A7A5-2C9AD1F726E9}" type="pres">
      <dgm:prSet presAssocID="{9214C962-06F6-5346-8108-8475251BA614}" presName="root2" presStyleCnt="0"/>
      <dgm:spPr/>
      <dgm:t>
        <a:bodyPr/>
        <a:lstStyle/>
        <a:p>
          <a:endParaRPr lang="zh-CN" altLang="en-US"/>
        </a:p>
      </dgm:t>
    </dgm:pt>
    <dgm:pt modelId="{98898A49-EECE-8C42-800D-7F49FC06C40D}" type="pres">
      <dgm:prSet presAssocID="{9214C962-06F6-5346-8108-8475251BA614}" presName="LevelTwoTextNode" presStyleLbl="node2" presStyleIdx="11" presStyleCnt="12" custScaleX="729839" custScaleY="212099">
        <dgm:presLayoutVars>
          <dgm:chPref val="3"/>
        </dgm:presLayoutVars>
      </dgm:prSet>
      <dgm:spPr/>
      <dgm:t>
        <a:bodyPr/>
        <a:lstStyle/>
        <a:p>
          <a:endParaRPr lang="zh-CN" altLang="en-US"/>
        </a:p>
      </dgm:t>
    </dgm:pt>
    <dgm:pt modelId="{DF44DD10-64D4-1F40-8E60-EDF3FC2376C6}" type="pres">
      <dgm:prSet presAssocID="{9214C962-06F6-5346-8108-8475251BA614}" presName="level3hierChild" presStyleCnt="0"/>
      <dgm:spPr/>
      <dgm:t>
        <a:bodyPr/>
        <a:lstStyle/>
        <a:p>
          <a:endParaRPr lang="zh-CN" altLang="en-US"/>
        </a:p>
      </dgm:t>
    </dgm:pt>
  </dgm:ptLst>
  <dgm:cxnLst>
    <dgm:cxn modelId="{654134E6-78D1-2F49-9363-AC47AD81B27A}" type="presOf" srcId="{F45AB31B-DF60-844C-AE68-2F77BA5FCE99}" destId="{A3F7329B-086E-6C4A-9619-9EFEE1A157E2}" srcOrd="0" destOrd="0" presId="urn:microsoft.com/office/officeart/2008/layout/HorizontalMultiLevelHierarchy"/>
    <dgm:cxn modelId="{41CF36CB-D340-7746-8F2C-FDA2525F5153}" type="presOf" srcId="{45267C76-6276-B44A-878A-9D61B556EBD7}" destId="{1F2800E8-CF94-FD43-8D0E-7E4B278315B1}" srcOrd="0" destOrd="0" presId="urn:microsoft.com/office/officeart/2008/layout/HorizontalMultiLevelHierarchy"/>
    <dgm:cxn modelId="{4FDBE3D8-7B26-3841-84D6-B4CEF37E4C7A}" type="presOf" srcId="{887E1BA4-75F1-894D-A744-FE9FD680F190}" destId="{BF3B09D1-E8E8-0A4F-9573-99448D99561B}" srcOrd="0" destOrd="0" presId="urn:microsoft.com/office/officeart/2008/layout/HorizontalMultiLevelHierarchy"/>
    <dgm:cxn modelId="{F07564B6-73AC-9842-9A24-1150012DA7B3}" type="presOf" srcId="{DD5BF61D-B843-C744-B9A9-3312A1287EF4}" destId="{C852AF5D-E3CA-F844-B775-08DD6E6FB940}" srcOrd="0" destOrd="0" presId="urn:microsoft.com/office/officeart/2008/layout/HorizontalMultiLevelHierarchy"/>
    <dgm:cxn modelId="{3F993BDC-1BA5-1A4C-A0DA-2C70FEE92AA4}" type="presOf" srcId="{F9CE41E7-9A25-2840-A52B-63F93B3B548E}" destId="{63F35746-278C-874D-9A13-4343B4455491}" srcOrd="0" destOrd="0" presId="urn:microsoft.com/office/officeart/2008/layout/HorizontalMultiLevelHierarchy"/>
    <dgm:cxn modelId="{8AD7AF66-9693-054C-90C1-2356E44D3714}" srcId="{CC08C8E7-D5AB-9C4F-A78B-4A8C57EB2D22}" destId="{4E14D144-022B-1D4A-BBBE-45595C94A337}" srcOrd="8" destOrd="0" parTransId="{47B0721A-9EA4-BD46-A2A8-9AFEF7D1FA26}" sibTransId="{CEB49789-2DA3-534B-A44C-6E41405FE22F}"/>
    <dgm:cxn modelId="{0B2B5519-478D-EC4C-9E8D-F973D9CE0C27}" type="presOf" srcId="{CC0494AB-8E3F-EC47-B0B0-24A8F75C0C9C}" destId="{9917B5D9-9759-3349-9C05-A9B0771200CB}" srcOrd="1" destOrd="0" presId="urn:microsoft.com/office/officeart/2008/layout/HorizontalMultiLevelHierarchy"/>
    <dgm:cxn modelId="{A7E60EA8-351D-F946-97C5-AF63AEE1B80C}" type="presOf" srcId="{3D524EC8-D288-324C-BF5F-AB30BE4DD581}" destId="{594B141E-C1DA-D845-9DD4-07B3012F8988}" srcOrd="0" destOrd="0" presId="urn:microsoft.com/office/officeart/2008/layout/HorizontalMultiLevelHierarchy"/>
    <dgm:cxn modelId="{F8735303-708F-004C-AA66-3A6779EDF0F3}" type="presOf" srcId="{A73DCD64-89DF-3E4C-9543-0D417B51464E}" destId="{082A771F-69AF-7C4C-86CB-DF1CD8CB6581}" srcOrd="0" destOrd="0" presId="urn:microsoft.com/office/officeart/2008/layout/HorizontalMultiLevelHierarchy"/>
    <dgm:cxn modelId="{3D19A19D-BC6A-8C46-AD06-1C6BF20435F0}" type="presOf" srcId="{2F57CDBE-DE3A-174D-8DED-5B182C37B8FF}" destId="{9EBBA99F-A4CB-4947-AF0D-06A5810B9341}" srcOrd="0" destOrd="0" presId="urn:microsoft.com/office/officeart/2008/layout/HorizontalMultiLevelHierarchy"/>
    <dgm:cxn modelId="{A408FD09-6DA0-8B46-9894-D058A8B78667}" type="presOf" srcId="{F45AB31B-DF60-844C-AE68-2F77BA5FCE99}" destId="{64733200-66FF-514C-975E-6A30586E77DF}" srcOrd="1" destOrd="0" presId="urn:microsoft.com/office/officeart/2008/layout/HorizontalMultiLevelHierarchy"/>
    <dgm:cxn modelId="{E3E14CF9-1973-3B44-9755-F7592DDA6571}" srcId="{CC08C8E7-D5AB-9C4F-A78B-4A8C57EB2D22}" destId="{9214C962-06F6-5346-8108-8475251BA614}" srcOrd="11" destOrd="0" parTransId="{820ADBE0-6537-FE47-A7BA-BA42696AF8C7}" sibTransId="{E2BCF612-A03B-7544-A023-8BE34139F4D6}"/>
    <dgm:cxn modelId="{696460A2-A04B-F149-8DC0-E5DF452E02C5}" type="presOf" srcId="{6221EB94-F10F-E340-8A99-80CCB2C05679}" destId="{2A813B24-1D27-BA48-B656-7DF38994DA1B}" srcOrd="0" destOrd="0" presId="urn:microsoft.com/office/officeart/2008/layout/HorizontalMultiLevelHierarchy"/>
    <dgm:cxn modelId="{85BF822C-B98B-CE41-9E6A-5A32DEE7862E}" type="presOf" srcId="{CC08C8E7-D5AB-9C4F-A78B-4A8C57EB2D22}" destId="{7111AE39-B455-7C4D-91F4-9E37E3822D07}" srcOrd="0" destOrd="0" presId="urn:microsoft.com/office/officeart/2008/layout/HorizontalMultiLevelHierarchy"/>
    <dgm:cxn modelId="{342E3E17-B001-AA4C-97F0-82787FDE4AAD}" type="presOf" srcId="{6CB7309F-D8D5-EE42-A792-5DBC6DD2FA19}" destId="{23ABB7CA-867F-A94E-86EF-7DB36A9DC8CA}" srcOrd="1" destOrd="0" presId="urn:microsoft.com/office/officeart/2008/layout/HorizontalMultiLevelHierarchy"/>
    <dgm:cxn modelId="{F1C99151-3DB3-2B4C-AF26-3B40C4C7EF00}" srcId="{CC08C8E7-D5AB-9C4F-A78B-4A8C57EB2D22}" destId="{BE940E4F-94EE-CB4B-8C2D-7824CF0518A4}" srcOrd="10" destOrd="0" parTransId="{CC0494AB-8E3F-EC47-B0B0-24A8F75C0C9C}" sibTransId="{7B8E7360-1AE1-3A4D-B049-58FE99F150A9}"/>
    <dgm:cxn modelId="{7266F58E-BE89-7949-B342-DE8235E034EB}" srcId="{CC08C8E7-D5AB-9C4F-A78B-4A8C57EB2D22}" destId="{D16A4600-D4DE-E242-BA16-F1E62B9DD85E}" srcOrd="2" destOrd="0" parTransId="{B40B3CEB-0D29-1B44-8A52-6DA3DBB9DFF8}" sibTransId="{84B1AC86-B4B5-0A4A-9160-0436017187FF}"/>
    <dgm:cxn modelId="{7725A710-EB82-6543-8E80-B973AC4CD97A}" srcId="{2EFE4671-8583-3540-9262-1FC578B666F4}" destId="{CC08C8E7-D5AB-9C4F-A78B-4A8C57EB2D22}" srcOrd="0" destOrd="0" parTransId="{806FC88F-B9CF-A04B-B59C-3A472F525AEF}" sibTransId="{B0179D74-E210-A34F-9FFE-D6C2C6F405F5}"/>
    <dgm:cxn modelId="{6E9BB5CD-8E29-5D46-A866-B542B7A4EBC6}" type="presOf" srcId="{F9BE15F9-E21F-6E44-8F9B-32BF4224D07B}" destId="{79FBF4CB-A334-FA4C-A730-5AE32E36618A}" srcOrd="0" destOrd="0" presId="urn:microsoft.com/office/officeart/2008/layout/HorizontalMultiLevelHierarchy"/>
    <dgm:cxn modelId="{51A6928A-757F-0D4B-9DE4-D8ED51AFA505}" type="presOf" srcId="{47B0721A-9EA4-BD46-A2A8-9AFEF7D1FA26}" destId="{BABB8878-4B1D-194C-ACD5-84171842B8AC}" srcOrd="1" destOrd="0" presId="urn:microsoft.com/office/officeart/2008/layout/HorizontalMultiLevelHierarchy"/>
    <dgm:cxn modelId="{F5520AE5-50EB-8743-B48A-12307D4CCE80}" srcId="{CC08C8E7-D5AB-9C4F-A78B-4A8C57EB2D22}" destId="{9BA062DA-6B7A-FC4F-B1BB-7CC4C74C72CE}" srcOrd="1" destOrd="0" parTransId="{45267C76-6276-B44A-878A-9D61B556EBD7}" sibTransId="{3A650251-37F9-7645-8144-FF91C57FC2AC}"/>
    <dgm:cxn modelId="{B4E0E444-E888-4147-A023-BDBE4EDE3A19}" type="presOf" srcId="{9C335C71-1A3C-1941-AC2D-078DDEFA8186}" destId="{6396734B-FFF4-384D-A9D1-7B3460829391}" srcOrd="1" destOrd="0" presId="urn:microsoft.com/office/officeart/2008/layout/HorizontalMultiLevelHierarchy"/>
    <dgm:cxn modelId="{C9E79D50-3E54-A84B-94B0-32169E4A3677}" type="presOf" srcId="{820ADBE0-6537-FE47-A7BA-BA42696AF8C7}" destId="{28B22BAA-5BF2-3448-A529-D989148F12A9}" srcOrd="0" destOrd="0" presId="urn:microsoft.com/office/officeart/2008/layout/HorizontalMultiLevelHierarchy"/>
    <dgm:cxn modelId="{9C03F626-7862-6843-9483-473461CAE1C4}" srcId="{CC08C8E7-D5AB-9C4F-A78B-4A8C57EB2D22}" destId="{F9CE41E7-9A25-2840-A52B-63F93B3B548E}" srcOrd="4" destOrd="0" parTransId="{9C335C71-1A3C-1941-AC2D-078DDEFA8186}" sibTransId="{C5A36928-B9FE-0A47-8BA5-11406622085F}"/>
    <dgm:cxn modelId="{A91BACC6-DF6C-D545-BB44-99494FE61234}" type="presOf" srcId="{887E1BA4-75F1-894D-A744-FE9FD680F190}" destId="{E7F00E80-BF27-5546-BA55-1448BC72D880}" srcOrd="1" destOrd="0" presId="urn:microsoft.com/office/officeart/2008/layout/HorizontalMultiLevelHierarchy"/>
    <dgm:cxn modelId="{B06BC8A3-5ECD-5B4C-B4C2-97D6CEE0552C}" type="presOf" srcId="{9214C962-06F6-5346-8108-8475251BA614}" destId="{98898A49-EECE-8C42-800D-7F49FC06C40D}" srcOrd="0" destOrd="0" presId="urn:microsoft.com/office/officeart/2008/layout/HorizontalMultiLevelHierarchy"/>
    <dgm:cxn modelId="{FE34B427-9D47-5D4F-B08C-79C955C57CBA}" srcId="{CC08C8E7-D5AB-9C4F-A78B-4A8C57EB2D22}" destId="{DD5BF61D-B843-C744-B9A9-3312A1287EF4}" srcOrd="0" destOrd="0" parTransId="{A73DCD64-89DF-3E4C-9543-0D417B51464E}" sibTransId="{5F6E09CE-61C0-D34C-AE4A-99D078D226DF}"/>
    <dgm:cxn modelId="{8C93F6FF-CC67-994A-B42C-9EA1A69A309B}" type="presOf" srcId="{BE940E4F-94EE-CB4B-8C2D-7824CF0518A4}" destId="{0B025E1A-4017-974E-A410-E5C6C65DC33A}" srcOrd="0" destOrd="0" presId="urn:microsoft.com/office/officeart/2008/layout/HorizontalMultiLevelHierarchy"/>
    <dgm:cxn modelId="{B87615CD-F6AE-CD4F-B770-0981DCA679EB}" type="presOf" srcId="{D16A4600-D4DE-E242-BA16-F1E62B9DD85E}" destId="{801D293D-5A6E-CF4C-ADA4-5CA1C7809ED1}" srcOrd="0" destOrd="0" presId="urn:microsoft.com/office/officeart/2008/layout/HorizontalMultiLevelHierarchy"/>
    <dgm:cxn modelId="{4CAAAD1B-4B3B-E34A-954A-E095DEACFF24}" srcId="{CC08C8E7-D5AB-9C4F-A78B-4A8C57EB2D22}" destId="{2F57CDBE-DE3A-174D-8DED-5B182C37B8FF}" srcOrd="6" destOrd="0" parTransId="{F45AB31B-DF60-844C-AE68-2F77BA5FCE99}" sibTransId="{68820AC4-F25B-E84E-886D-264F98D07787}"/>
    <dgm:cxn modelId="{4E73A30C-670E-7943-BDEE-68EBE1A2A6A4}" type="presOf" srcId="{CC0494AB-8E3F-EC47-B0B0-24A8F75C0C9C}" destId="{1A32823E-C562-194D-8C0A-5A42C66D5E4E}" srcOrd="0" destOrd="0" presId="urn:microsoft.com/office/officeart/2008/layout/HorizontalMultiLevelHierarchy"/>
    <dgm:cxn modelId="{4868CB74-1B55-7E42-9BFE-F2335BF9ACE0}" srcId="{CC08C8E7-D5AB-9C4F-A78B-4A8C57EB2D22}" destId="{B66F832D-4D17-F842-A04B-51EF67D9557A}" srcOrd="5" destOrd="0" parTransId="{6CB7309F-D8D5-EE42-A792-5DBC6DD2FA19}" sibTransId="{691A876B-9312-B04E-9DA0-0747F172036B}"/>
    <dgm:cxn modelId="{1F2CD7C0-5C3F-9844-AB75-501616FF55F0}" srcId="{CC08C8E7-D5AB-9C4F-A78B-4A8C57EB2D22}" destId="{6221EB94-F10F-E340-8A99-80CCB2C05679}" srcOrd="3" destOrd="0" parTransId="{887E1BA4-75F1-894D-A744-FE9FD680F190}" sibTransId="{6F55FF74-2628-904B-A82A-93CF536B1C96}"/>
    <dgm:cxn modelId="{B8F24E15-C9FB-1C41-BE40-E885B33D0ACB}" type="presOf" srcId="{B66F832D-4D17-F842-A04B-51EF67D9557A}" destId="{8FE3CA9D-F9AC-4D4D-BF03-5B208403D01F}" srcOrd="0" destOrd="0" presId="urn:microsoft.com/office/officeart/2008/layout/HorizontalMultiLevelHierarchy"/>
    <dgm:cxn modelId="{C3EDD634-11F3-D844-B29A-05FA83B3001E}" type="presOf" srcId="{9DF26A7C-CD2C-584F-8BFC-74E7F14B0615}" destId="{EFDB52AC-193B-D24A-9D41-0D409F2C9383}" srcOrd="0" destOrd="0" presId="urn:microsoft.com/office/officeart/2008/layout/HorizontalMultiLevelHierarchy"/>
    <dgm:cxn modelId="{4C5312B4-DFB5-5740-AD52-6600FD1F0EB7}" type="presOf" srcId="{FDD9802F-429E-3140-89C2-799E76192FD8}" destId="{2B38E664-48B7-7044-9738-8E97AC293AB1}" srcOrd="0" destOrd="0" presId="urn:microsoft.com/office/officeart/2008/layout/HorizontalMultiLevelHierarchy"/>
    <dgm:cxn modelId="{2393C7E9-5506-894B-B97F-C6CEB569FEE7}" type="presOf" srcId="{9DF26A7C-CD2C-584F-8BFC-74E7F14B0615}" destId="{31ACF357-AE44-124F-A9DE-C42B68E56AD2}" srcOrd="1" destOrd="0" presId="urn:microsoft.com/office/officeart/2008/layout/HorizontalMultiLevelHierarchy"/>
    <dgm:cxn modelId="{23D959AC-9712-C64D-8F7C-EA484D4926D6}" type="presOf" srcId="{B40B3CEB-0D29-1B44-8A52-6DA3DBB9DFF8}" destId="{86270928-55DA-8D45-B5F7-CCC26D5CD5C5}" srcOrd="1" destOrd="0" presId="urn:microsoft.com/office/officeart/2008/layout/HorizontalMultiLevelHierarchy"/>
    <dgm:cxn modelId="{21AF8039-6747-C544-BD2C-8C120397FFC4}" type="presOf" srcId="{2EFE4671-8583-3540-9262-1FC578B666F4}" destId="{3013142F-A3C7-F746-853E-2CA8B540A8DE}" srcOrd="0" destOrd="0" presId="urn:microsoft.com/office/officeart/2008/layout/HorizontalMultiLevelHierarchy"/>
    <dgm:cxn modelId="{B626DC00-2864-D741-A4B7-890A0CD6FCAE}" type="presOf" srcId="{45267C76-6276-B44A-878A-9D61B556EBD7}" destId="{938A9782-2B6B-8141-99DA-6568305E0C38}" srcOrd="1" destOrd="0" presId="urn:microsoft.com/office/officeart/2008/layout/HorizontalMultiLevelHierarchy"/>
    <dgm:cxn modelId="{541ACF4F-C645-984C-9E24-F802C08EEDE1}" type="presOf" srcId="{9C335C71-1A3C-1941-AC2D-078DDEFA8186}" destId="{D205D4C6-038E-044A-A3BA-7E795737A05F}" srcOrd="0" destOrd="0" presId="urn:microsoft.com/office/officeart/2008/layout/HorizontalMultiLevelHierarchy"/>
    <dgm:cxn modelId="{36527CBD-F2D8-ED41-ADA8-743C5E587530}" type="presOf" srcId="{820ADBE0-6537-FE47-A7BA-BA42696AF8C7}" destId="{54988CD6-4C2C-0B46-806B-857498FF5ABF}" srcOrd="1" destOrd="0" presId="urn:microsoft.com/office/officeart/2008/layout/HorizontalMultiLevelHierarchy"/>
    <dgm:cxn modelId="{66796A51-0348-FF4F-8BD7-1FD22B48361C}" type="presOf" srcId="{B40B3CEB-0D29-1B44-8A52-6DA3DBB9DFF8}" destId="{F23CCF4A-0F02-B643-86DA-D7F6CBD2CB37}" srcOrd="0" destOrd="0" presId="urn:microsoft.com/office/officeart/2008/layout/HorizontalMultiLevelHierarchy"/>
    <dgm:cxn modelId="{1CB48623-3177-9347-9F55-71ACA50F1843}" type="presOf" srcId="{4E14D144-022B-1D4A-BBBE-45595C94A337}" destId="{00C029E1-BACD-3B4B-B105-64422CAA0D27}" srcOrd="0" destOrd="0" presId="urn:microsoft.com/office/officeart/2008/layout/HorizontalMultiLevelHierarchy"/>
    <dgm:cxn modelId="{05DA124D-C018-5849-B8B1-C980771911D5}" type="presOf" srcId="{47B0721A-9EA4-BD46-A2A8-9AFEF7D1FA26}" destId="{4BA792CA-FCEB-7841-9D80-6BB1A42B4D94}" srcOrd="0" destOrd="0" presId="urn:microsoft.com/office/officeart/2008/layout/HorizontalMultiLevelHierarchy"/>
    <dgm:cxn modelId="{0F52F4C2-7E4A-FD4D-A6D5-F057636EDC29}" type="presOf" srcId="{9BA062DA-6B7A-FC4F-B1BB-7CC4C74C72CE}" destId="{1C998B4A-F8C8-5D49-862A-38B9C7611407}" srcOrd="0" destOrd="0" presId="urn:microsoft.com/office/officeart/2008/layout/HorizontalMultiLevelHierarchy"/>
    <dgm:cxn modelId="{0DF8356F-FB43-6049-B813-C75C3D60FF7F}" type="presOf" srcId="{6CB7309F-D8D5-EE42-A792-5DBC6DD2FA19}" destId="{D87FA41A-845D-0742-BFE6-B20A8A85E955}" srcOrd="0" destOrd="0" presId="urn:microsoft.com/office/officeart/2008/layout/HorizontalMultiLevelHierarchy"/>
    <dgm:cxn modelId="{942FDF42-DC02-DE45-9F96-659644D43B12}" srcId="{CC08C8E7-D5AB-9C4F-A78B-4A8C57EB2D22}" destId="{3D524EC8-D288-324C-BF5F-AB30BE4DD581}" srcOrd="7" destOrd="0" parTransId="{9DF26A7C-CD2C-584F-8BFC-74E7F14B0615}" sibTransId="{F357EC1D-80D7-9443-A898-A1AD2D76B5BD}"/>
    <dgm:cxn modelId="{719ED689-3338-684B-B4E4-02BE18448DFE}" type="presOf" srcId="{A73DCD64-89DF-3E4C-9543-0D417B51464E}" destId="{F726EDD3-E670-9B47-8786-4F599884289D}" srcOrd="1" destOrd="0" presId="urn:microsoft.com/office/officeart/2008/layout/HorizontalMultiLevelHierarchy"/>
    <dgm:cxn modelId="{036D5D68-1A4A-8249-8D45-CB17E017C83C}" type="presOf" srcId="{F9BE15F9-E21F-6E44-8F9B-32BF4224D07B}" destId="{9EE10452-48CF-D04B-B4D7-2F7F0F4050BF}" srcOrd="1" destOrd="0" presId="urn:microsoft.com/office/officeart/2008/layout/HorizontalMultiLevelHierarchy"/>
    <dgm:cxn modelId="{DA2C5513-9717-4245-BD5B-9C97EEF877FC}" srcId="{CC08C8E7-D5AB-9C4F-A78B-4A8C57EB2D22}" destId="{FDD9802F-429E-3140-89C2-799E76192FD8}" srcOrd="9" destOrd="0" parTransId="{F9BE15F9-E21F-6E44-8F9B-32BF4224D07B}" sibTransId="{D882D7DF-B869-1641-903A-69C78D498879}"/>
    <dgm:cxn modelId="{EBB98732-BD35-1644-B638-9650BD1690D9}" type="presParOf" srcId="{3013142F-A3C7-F746-853E-2CA8B540A8DE}" destId="{B764B132-0961-414E-B6FA-FB0C6C1C6CED}" srcOrd="0" destOrd="0" presId="urn:microsoft.com/office/officeart/2008/layout/HorizontalMultiLevelHierarchy"/>
    <dgm:cxn modelId="{F2617409-EEC7-644B-B9D5-B86B100763D2}" type="presParOf" srcId="{B764B132-0961-414E-B6FA-FB0C6C1C6CED}" destId="{7111AE39-B455-7C4D-91F4-9E37E3822D07}" srcOrd="0" destOrd="0" presId="urn:microsoft.com/office/officeart/2008/layout/HorizontalMultiLevelHierarchy"/>
    <dgm:cxn modelId="{542F8C42-59F9-2049-B988-227095531366}" type="presParOf" srcId="{B764B132-0961-414E-B6FA-FB0C6C1C6CED}" destId="{551EC4E6-AE1D-DD43-B7C4-D7EFBEA2E636}" srcOrd="1" destOrd="0" presId="urn:microsoft.com/office/officeart/2008/layout/HorizontalMultiLevelHierarchy"/>
    <dgm:cxn modelId="{D40C3BCF-A6E0-2E40-86BF-F0BAC7CD9B7F}" type="presParOf" srcId="{551EC4E6-AE1D-DD43-B7C4-D7EFBEA2E636}" destId="{082A771F-69AF-7C4C-86CB-DF1CD8CB6581}" srcOrd="0" destOrd="0" presId="urn:microsoft.com/office/officeart/2008/layout/HorizontalMultiLevelHierarchy"/>
    <dgm:cxn modelId="{ED348CD9-DF15-9B4B-BF15-5A1EBD385CD2}" type="presParOf" srcId="{082A771F-69AF-7C4C-86CB-DF1CD8CB6581}" destId="{F726EDD3-E670-9B47-8786-4F599884289D}" srcOrd="0" destOrd="0" presId="urn:microsoft.com/office/officeart/2008/layout/HorizontalMultiLevelHierarchy"/>
    <dgm:cxn modelId="{B3FCD953-B9D3-FD4D-ABBF-5ED6185A90FE}" type="presParOf" srcId="{551EC4E6-AE1D-DD43-B7C4-D7EFBEA2E636}" destId="{7B40AE63-0EA3-0747-BCE5-5F3AB0355BF2}" srcOrd="1" destOrd="0" presId="urn:microsoft.com/office/officeart/2008/layout/HorizontalMultiLevelHierarchy"/>
    <dgm:cxn modelId="{B6512B9D-6012-0F4B-967B-013CBCD6C446}" type="presParOf" srcId="{7B40AE63-0EA3-0747-BCE5-5F3AB0355BF2}" destId="{C852AF5D-E3CA-F844-B775-08DD6E6FB940}" srcOrd="0" destOrd="0" presId="urn:microsoft.com/office/officeart/2008/layout/HorizontalMultiLevelHierarchy"/>
    <dgm:cxn modelId="{CF06A072-AB19-3145-A20D-C81F206FF658}" type="presParOf" srcId="{7B40AE63-0EA3-0747-BCE5-5F3AB0355BF2}" destId="{30463D07-8E7F-3146-97CE-76CE82648742}" srcOrd="1" destOrd="0" presId="urn:microsoft.com/office/officeart/2008/layout/HorizontalMultiLevelHierarchy"/>
    <dgm:cxn modelId="{4F56D748-17BB-E441-AB6D-A59A67C7D84F}" type="presParOf" srcId="{551EC4E6-AE1D-DD43-B7C4-D7EFBEA2E636}" destId="{1F2800E8-CF94-FD43-8D0E-7E4B278315B1}" srcOrd="2" destOrd="0" presId="urn:microsoft.com/office/officeart/2008/layout/HorizontalMultiLevelHierarchy"/>
    <dgm:cxn modelId="{B9E62998-6C60-4E4C-8673-DF1895014976}" type="presParOf" srcId="{1F2800E8-CF94-FD43-8D0E-7E4B278315B1}" destId="{938A9782-2B6B-8141-99DA-6568305E0C38}" srcOrd="0" destOrd="0" presId="urn:microsoft.com/office/officeart/2008/layout/HorizontalMultiLevelHierarchy"/>
    <dgm:cxn modelId="{46379E6E-3807-174C-AC16-D9BBE8A6EB05}" type="presParOf" srcId="{551EC4E6-AE1D-DD43-B7C4-D7EFBEA2E636}" destId="{7377E58F-198D-DE48-B3AF-2D2AF67C403D}" srcOrd="3" destOrd="0" presId="urn:microsoft.com/office/officeart/2008/layout/HorizontalMultiLevelHierarchy"/>
    <dgm:cxn modelId="{BAB2B1B2-E3E8-8647-B674-9B2F2FC2B1E1}" type="presParOf" srcId="{7377E58F-198D-DE48-B3AF-2D2AF67C403D}" destId="{1C998B4A-F8C8-5D49-862A-38B9C7611407}" srcOrd="0" destOrd="0" presId="urn:microsoft.com/office/officeart/2008/layout/HorizontalMultiLevelHierarchy"/>
    <dgm:cxn modelId="{F39538B7-BFDD-9A41-BAEC-122F89604D59}" type="presParOf" srcId="{7377E58F-198D-DE48-B3AF-2D2AF67C403D}" destId="{F9C8551A-E3F5-1A41-9D81-BA411262A93F}" srcOrd="1" destOrd="0" presId="urn:microsoft.com/office/officeart/2008/layout/HorizontalMultiLevelHierarchy"/>
    <dgm:cxn modelId="{EAD87E57-5E13-D544-BA84-D8A929C2CEA1}" type="presParOf" srcId="{551EC4E6-AE1D-DD43-B7C4-D7EFBEA2E636}" destId="{F23CCF4A-0F02-B643-86DA-D7F6CBD2CB37}" srcOrd="4" destOrd="0" presId="urn:microsoft.com/office/officeart/2008/layout/HorizontalMultiLevelHierarchy"/>
    <dgm:cxn modelId="{23B24B07-2D5B-5E4F-BEE4-B9F0E028E515}" type="presParOf" srcId="{F23CCF4A-0F02-B643-86DA-D7F6CBD2CB37}" destId="{86270928-55DA-8D45-B5F7-CCC26D5CD5C5}" srcOrd="0" destOrd="0" presId="urn:microsoft.com/office/officeart/2008/layout/HorizontalMultiLevelHierarchy"/>
    <dgm:cxn modelId="{91BD1D68-B172-A646-8DFF-A4FF4F26004B}" type="presParOf" srcId="{551EC4E6-AE1D-DD43-B7C4-D7EFBEA2E636}" destId="{24B9ADD3-B7B6-0948-A5B4-DEF0345E911E}" srcOrd="5" destOrd="0" presId="urn:microsoft.com/office/officeart/2008/layout/HorizontalMultiLevelHierarchy"/>
    <dgm:cxn modelId="{07EC6BCB-C6F3-134B-8DC1-CA450A0E91D6}" type="presParOf" srcId="{24B9ADD3-B7B6-0948-A5B4-DEF0345E911E}" destId="{801D293D-5A6E-CF4C-ADA4-5CA1C7809ED1}" srcOrd="0" destOrd="0" presId="urn:microsoft.com/office/officeart/2008/layout/HorizontalMultiLevelHierarchy"/>
    <dgm:cxn modelId="{8CF5DE54-A751-0348-BA50-6E04DF653D4F}" type="presParOf" srcId="{24B9ADD3-B7B6-0948-A5B4-DEF0345E911E}" destId="{C002F34D-29F7-054C-94FA-D3E01EC8CF0A}" srcOrd="1" destOrd="0" presId="urn:microsoft.com/office/officeart/2008/layout/HorizontalMultiLevelHierarchy"/>
    <dgm:cxn modelId="{7CED5A5A-E860-C148-ACAF-C51017455D00}" type="presParOf" srcId="{551EC4E6-AE1D-DD43-B7C4-D7EFBEA2E636}" destId="{BF3B09D1-E8E8-0A4F-9573-99448D99561B}" srcOrd="6" destOrd="0" presId="urn:microsoft.com/office/officeart/2008/layout/HorizontalMultiLevelHierarchy"/>
    <dgm:cxn modelId="{EC51AD76-E309-A340-A373-A0C26211F8CE}" type="presParOf" srcId="{BF3B09D1-E8E8-0A4F-9573-99448D99561B}" destId="{E7F00E80-BF27-5546-BA55-1448BC72D880}" srcOrd="0" destOrd="0" presId="urn:microsoft.com/office/officeart/2008/layout/HorizontalMultiLevelHierarchy"/>
    <dgm:cxn modelId="{D7E009DA-5E66-E840-A445-9DC8444CEDFE}" type="presParOf" srcId="{551EC4E6-AE1D-DD43-B7C4-D7EFBEA2E636}" destId="{EB73FD6D-7D88-1C4D-A0D2-0E26216B76B3}" srcOrd="7" destOrd="0" presId="urn:microsoft.com/office/officeart/2008/layout/HorizontalMultiLevelHierarchy"/>
    <dgm:cxn modelId="{F7E0EFDE-B491-AE4C-A186-79FDCAE611C2}" type="presParOf" srcId="{EB73FD6D-7D88-1C4D-A0D2-0E26216B76B3}" destId="{2A813B24-1D27-BA48-B656-7DF38994DA1B}" srcOrd="0" destOrd="0" presId="urn:microsoft.com/office/officeart/2008/layout/HorizontalMultiLevelHierarchy"/>
    <dgm:cxn modelId="{584EE833-D65C-B44A-AD3F-822095E0C9DA}" type="presParOf" srcId="{EB73FD6D-7D88-1C4D-A0D2-0E26216B76B3}" destId="{F3EF56C7-CBF7-3B4B-8E99-45B4D2BFD1FA}" srcOrd="1" destOrd="0" presId="urn:microsoft.com/office/officeart/2008/layout/HorizontalMultiLevelHierarchy"/>
    <dgm:cxn modelId="{F3869FAD-62F0-F34C-89B8-2E1D96C7675B}" type="presParOf" srcId="{551EC4E6-AE1D-DD43-B7C4-D7EFBEA2E636}" destId="{D205D4C6-038E-044A-A3BA-7E795737A05F}" srcOrd="8" destOrd="0" presId="urn:microsoft.com/office/officeart/2008/layout/HorizontalMultiLevelHierarchy"/>
    <dgm:cxn modelId="{E12EEEA7-A4F8-6E43-8444-056BD2077356}" type="presParOf" srcId="{D205D4C6-038E-044A-A3BA-7E795737A05F}" destId="{6396734B-FFF4-384D-A9D1-7B3460829391}" srcOrd="0" destOrd="0" presId="urn:microsoft.com/office/officeart/2008/layout/HorizontalMultiLevelHierarchy"/>
    <dgm:cxn modelId="{CD8BB9D2-4C82-8C4A-BAE9-82343AD47F7F}" type="presParOf" srcId="{551EC4E6-AE1D-DD43-B7C4-D7EFBEA2E636}" destId="{B7193BB4-EBFB-F94D-B9B5-45803EE52DBC}" srcOrd="9" destOrd="0" presId="urn:microsoft.com/office/officeart/2008/layout/HorizontalMultiLevelHierarchy"/>
    <dgm:cxn modelId="{87374FA5-CF47-9343-90D1-FB70215A0A48}" type="presParOf" srcId="{B7193BB4-EBFB-F94D-B9B5-45803EE52DBC}" destId="{63F35746-278C-874D-9A13-4343B4455491}" srcOrd="0" destOrd="0" presId="urn:microsoft.com/office/officeart/2008/layout/HorizontalMultiLevelHierarchy"/>
    <dgm:cxn modelId="{462BE53D-6172-4342-B6B5-063DBE742EDB}" type="presParOf" srcId="{B7193BB4-EBFB-F94D-B9B5-45803EE52DBC}" destId="{36172B95-994F-3849-A5C6-A00A882569A7}" srcOrd="1" destOrd="0" presId="urn:microsoft.com/office/officeart/2008/layout/HorizontalMultiLevelHierarchy"/>
    <dgm:cxn modelId="{ADEAAD75-5806-5F41-B61C-5E5E03C83CFD}" type="presParOf" srcId="{551EC4E6-AE1D-DD43-B7C4-D7EFBEA2E636}" destId="{D87FA41A-845D-0742-BFE6-B20A8A85E955}" srcOrd="10" destOrd="0" presId="urn:microsoft.com/office/officeart/2008/layout/HorizontalMultiLevelHierarchy"/>
    <dgm:cxn modelId="{E05817C8-642B-6D4A-8CC3-AD3A3EF18F7D}" type="presParOf" srcId="{D87FA41A-845D-0742-BFE6-B20A8A85E955}" destId="{23ABB7CA-867F-A94E-86EF-7DB36A9DC8CA}" srcOrd="0" destOrd="0" presId="urn:microsoft.com/office/officeart/2008/layout/HorizontalMultiLevelHierarchy"/>
    <dgm:cxn modelId="{10D35E34-C26C-1544-91EA-3F9A86572C6C}" type="presParOf" srcId="{551EC4E6-AE1D-DD43-B7C4-D7EFBEA2E636}" destId="{F5E40523-D54A-C94B-B68A-891E33491C33}" srcOrd="11" destOrd="0" presId="urn:microsoft.com/office/officeart/2008/layout/HorizontalMultiLevelHierarchy"/>
    <dgm:cxn modelId="{1AF2E6FF-814F-0240-AB26-DFCCF9EEB616}" type="presParOf" srcId="{F5E40523-D54A-C94B-B68A-891E33491C33}" destId="{8FE3CA9D-F9AC-4D4D-BF03-5B208403D01F}" srcOrd="0" destOrd="0" presId="urn:microsoft.com/office/officeart/2008/layout/HorizontalMultiLevelHierarchy"/>
    <dgm:cxn modelId="{7CAC9FA7-9511-1C42-A732-2C7528E2F19A}" type="presParOf" srcId="{F5E40523-D54A-C94B-B68A-891E33491C33}" destId="{3FA3A4FE-4A72-6F4A-9A04-17836A776012}" srcOrd="1" destOrd="0" presId="urn:microsoft.com/office/officeart/2008/layout/HorizontalMultiLevelHierarchy"/>
    <dgm:cxn modelId="{3B238D51-5153-8E4C-AB1A-726A83682540}" type="presParOf" srcId="{551EC4E6-AE1D-DD43-B7C4-D7EFBEA2E636}" destId="{A3F7329B-086E-6C4A-9619-9EFEE1A157E2}" srcOrd="12" destOrd="0" presId="urn:microsoft.com/office/officeart/2008/layout/HorizontalMultiLevelHierarchy"/>
    <dgm:cxn modelId="{03369721-4400-0B4D-B0D5-76297BB62083}" type="presParOf" srcId="{A3F7329B-086E-6C4A-9619-9EFEE1A157E2}" destId="{64733200-66FF-514C-975E-6A30586E77DF}" srcOrd="0" destOrd="0" presId="urn:microsoft.com/office/officeart/2008/layout/HorizontalMultiLevelHierarchy"/>
    <dgm:cxn modelId="{FA8D22D4-9C84-BB4E-87D2-21E64E5C2394}" type="presParOf" srcId="{551EC4E6-AE1D-DD43-B7C4-D7EFBEA2E636}" destId="{A72AC503-0D89-0F40-91DC-8C40B1A372F1}" srcOrd="13" destOrd="0" presId="urn:microsoft.com/office/officeart/2008/layout/HorizontalMultiLevelHierarchy"/>
    <dgm:cxn modelId="{82FC4B0E-85E9-1144-9AE1-28B59F337AD4}" type="presParOf" srcId="{A72AC503-0D89-0F40-91DC-8C40B1A372F1}" destId="{9EBBA99F-A4CB-4947-AF0D-06A5810B9341}" srcOrd="0" destOrd="0" presId="urn:microsoft.com/office/officeart/2008/layout/HorizontalMultiLevelHierarchy"/>
    <dgm:cxn modelId="{7CEF128A-6B11-2C44-AC01-8520402A7226}" type="presParOf" srcId="{A72AC503-0D89-0F40-91DC-8C40B1A372F1}" destId="{69FCBD15-7BC5-9347-8596-6646B5776E16}" srcOrd="1" destOrd="0" presId="urn:microsoft.com/office/officeart/2008/layout/HorizontalMultiLevelHierarchy"/>
    <dgm:cxn modelId="{B9F1A0DA-F79D-C847-9D4A-A95260CD3B34}" type="presParOf" srcId="{551EC4E6-AE1D-DD43-B7C4-D7EFBEA2E636}" destId="{EFDB52AC-193B-D24A-9D41-0D409F2C9383}" srcOrd="14" destOrd="0" presId="urn:microsoft.com/office/officeart/2008/layout/HorizontalMultiLevelHierarchy"/>
    <dgm:cxn modelId="{74A9CF78-E974-3C40-B34A-96CAB1DC8F6A}" type="presParOf" srcId="{EFDB52AC-193B-D24A-9D41-0D409F2C9383}" destId="{31ACF357-AE44-124F-A9DE-C42B68E56AD2}" srcOrd="0" destOrd="0" presId="urn:microsoft.com/office/officeart/2008/layout/HorizontalMultiLevelHierarchy"/>
    <dgm:cxn modelId="{5D33CC62-5C41-EC49-A4E9-6AD379A0989A}" type="presParOf" srcId="{551EC4E6-AE1D-DD43-B7C4-D7EFBEA2E636}" destId="{2086F0B9-C63A-4A47-9706-4509CE8190D7}" srcOrd="15" destOrd="0" presId="urn:microsoft.com/office/officeart/2008/layout/HorizontalMultiLevelHierarchy"/>
    <dgm:cxn modelId="{CF2E6229-8EC6-1049-8FFD-7825AB44F802}" type="presParOf" srcId="{2086F0B9-C63A-4A47-9706-4509CE8190D7}" destId="{594B141E-C1DA-D845-9DD4-07B3012F8988}" srcOrd="0" destOrd="0" presId="urn:microsoft.com/office/officeart/2008/layout/HorizontalMultiLevelHierarchy"/>
    <dgm:cxn modelId="{A0410712-523D-6B44-9A81-8E503121AF1C}" type="presParOf" srcId="{2086F0B9-C63A-4A47-9706-4509CE8190D7}" destId="{CC6423BA-E758-3B48-AFF8-4F37F59240EB}" srcOrd="1" destOrd="0" presId="urn:microsoft.com/office/officeart/2008/layout/HorizontalMultiLevelHierarchy"/>
    <dgm:cxn modelId="{4B41DC4F-ED65-FA43-AE9D-F9BF9C02ADE5}" type="presParOf" srcId="{551EC4E6-AE1D-DD43-B7C4-D7EFBEA2E636}" destId="{4BA792CA-FCEB-7841-9D80-6BB1A42B4D94}" srcOrd="16" destOrd="0" presId="urn:microsoft.com/office/officeart/2008/layout/HorizontalMultiLevelHierarchy"/>
    <dgm:cxn modelId="{AC505960-6A98-6F4B-A29D-CBE63A61768C}" type="presParOf" srcId="{4BA792CA-FCEB-7841-9D80-6BB1A42B4D94}" destId="{BABB8878-4B1D-194C-ACD5-84171842B8AC}" srcOrd="0" destOrd="0" presId="urn:microsoft.com/office/officeart/2008/layout/HorizontalMultiLevelHierarchy"/>
    <dgm:cxn modelId="{05F3F0B0-4B6E-6447-81D5-BAC3282F438C}" type="presParOf" srcId="{551EC4E6-AE1D-DD43-B7C4-D7EFBEA2E636}" destId="{FF89B527-96DD-344F-A6E9-4D96FBF8184B}" srcOrd="17" destOrd="0" presId="urn:microsoft.com/office/officeart/2008/layout/HorizontalMultiLevelHierarchy"/>
    <dgm:cxn modelId="{28590767-26ED-664C-AB31-8A3F8F3B291F}" type="presParOf" srcId="{FF89B527-96DD-344F-A6E9-4D96FBF8184B}" destId="{00C029E1-BACD-3B4B-B105-64422CAA0D27}" srcOrd="0" destOrd="0" presId="urn:microsoft.com/office/officeart/2008/layout/HorizontalMultiLevelHierarchy"/>
    <dgm:cxn modelId="{BBBE33BD-0D36-B14A-9259-B57DDF5AB109}" type="presParOf" srcId="{FF89B527-96DD-344F-A6E9-4D96FBF8184B}" destId="{3177E0D2-F527-A748-B581-F447A0BCCEC9}" srcOrd="1" destOrd="0" presId="urn:microsoft.com/office/officeart/2008/layout/HorizontalMultiLevelHierarchy"/>
    <dgm:cxn modelId="{D5C24B9A-F1D9-234E-B1E9-258DEC0D1FA8}" type="presParOf" srcId="{551EC4E6-AE1D-DD43-B7C4-D7EFBEA2E636}" destId="{79FBF4CB-A334-FA4C-A730-5AE32E36618A}" srcOrd="18" destOrd="0" presId="urn:microsoft.com/office/officeart/2008/layout/HorizontalMultiLevelHierarchy"/>
    <dgm:cxn modelId="{FEB83E91-EF79-5E41-956C-B51C5FE3E3D5}" type="presParOf" srcId="{79FBF4CB-A334-FA4C-A730-5AE32E36618A}" destId="{9EE10452-48CF-D04B-B4D7-2F7F0F4050BF}" srcOrd="0" destOrd="0" presId="urn:microsoft.com/office/officeart/2008/layout/HorizontalMultiLevelHierarchy"/>
    <dgm:cxn modelId="{99D8F991-61D6-EF42-AF9E-669504B9AC21}" type="presParOf" srcId="{551EC4E6-AE1D-DD43-B7C4-D7EFBEA2E636}" destId="{C467E811-70CB-BA4B-A8A7-0953754C465C}" srcOrd="19" destOrd="0" presId="urn:microsoft.com/office/officeart/2008/layout/HorizontalMultiLevelHierarchy"/>
    <dgm:cxn modelId="{4504647C-2C76-B04F-B1A9-CD820A472935}" type="presParOf" srcId="{C467E811-70CB-BA4B-A8A7-0953754C465C}" destId="{2B38E664-48B7-7044-9738-8E97AC293AB1}" srcOrd="0" destOrd="0" presId="urn:microsoft.com/office/officeart/2008/layout/HorizontalMultiLevelHierarchy"/>
    <dgm:cxn modelId="{F0820920-5A61-064A-9E9F-37CC61E521C1}" type="presParOf" srcId="{C467E811-70CB-BA4B-A8A7-0953754C465C}" destId="{EF9AE95C-C4E6-9949-9940-8C3EDD34A3ED}" srcOrd="1" destOrd="0" presId="urn:microsoft.com/office/officeart/2008/layout/HorizontalMultiLevelHierarchy"/>
    <dgm:cxn modelId="{2B1C4AE9-9709-164C-AC92-65F97A60B6B6}" type="presParOf" srcId="{551EC4E6-AE1D-DD43-B7C4-D7EFBEA2E636}" destId="{1A32823E-C562-194D-8C0A-5A42C66D5E4E}" srcOrd="20" destOrd="0" presId="urn:microsoft.com/office/officeart/2008/layout/HorizontalMultiLevelHierarchy"/>
    <dgm:cxn modelId="{6C6EB931-A208-7243-9ED9-6DB485117CAA}" type="presParOf" srcId="{1A32823E-C562-194D-8C0A-5A42C66D5E4E}" destId="{9917B5D9-9759-3349-9C05-A9B0771200CB}" srcOrd="0" destOrd="0" presId="urn:microsoft.com/office/officeart/2008/layout/HorizontalMultiLevelHierarchy"/>
    <dgm:cxn modelId="{5A27CB29-0C95-7E4E-9919-D107A9B2B841}" type="presParOf" srcId="{551EC4E6-AE1D-DD43-B7C4-D7EFBEA2E636}" destId="{A816742D-B597-8542-9D71-5667F8757F4C}" srcOrd="21" destOrd="0" presId="urn:microsoft.com/office/officeart/2008/layout/HorizontalMultiLevelHierarchy"/>
    <dgm:cxn modelId="{119E7EC5-17EC-614C-AD58-7B85DDC8B7B3}" type="presParOf" srcId="{A816742D-B597-8542-9D71-5667F8757F4C}" destId="{0B025E1A-4017-974E-A410-E5C6C65DC33A}" srcOrd="0" destOrd="0" presId="urn:microsoft.com/office/officeart/2008/layout/HorizontalMultiLevelHierarchy"/>
    <dgm:cxn modelId="{027B7E41-BE2B-9F4F-8160-87CCDD094678}" type="presParOf" srcId="{A816742D-B597-8542-9D71-5667F8757F4C}" destId="{E7BE67DA-EE95-7E48-8D47-9DF7FC54EC08}" srcOrd="1" destOrd="0" presId="urn:microsoft.com/office/officeart/2008/layout/HorizontalMultiLevelHierarchy"/>
    <dgm:cxn modelId="{1576D0AB-A406-A247-A4F9-095BCA5B76C0}" type="presParOf" srcId="{551EC4E6-AE1D-DD43-B7C4-D7EFBEA2E636}" destId="{28B22BAA-5BF2-3448-A529-D989148F12A9}" srcOrd="22" destOrd="0" presId="urn:microsoft.com/office/officeart/2008/layout/HorizontalMultiLevelHierarchy"/>
    <dgm:cxn modelId="{E4A36D79-9961-264F-B881-8861FFD631DA}" type="presParOf" srcId="{28B22BAA-5BF2-3448-A529-D989148F12A9}" destId="{54988CD6-4C2C-0B46-806B-857498FF5ABF}" srcOrd="0" destOrd="0" presId="urn:microsoft.com/office/officeart/2008/layout/HorizontalMultiLevelHierarchy"/>
    <dgm:cxn modelId="{7A9A13BB-1455-0245-8E31-4B8D4C78D01D}" type="presParOf" srcId="{551EC4E6-AE1D-DD43-B7C4-D7EFBEA2E636}" destId="{2B60A478-F6B1-CA42-A7A5-2C9AD1F726E9}" srcOrd="23" destOrd="0" presId="urn:microsoft.com/office/officeart/2008/layout/HorizontalMultiLevelHierarchy"/>
    <dgm:cxn modelId="{436AA6F9-5A9F-F643-AEAA-95CA1CD66390}" type="presParOf" srcId="{2B60A478-F6B1-CA42-A7A5-2C9AD1F726E9}" destId="{98898A49-EECE-8C42-800D-7F49FC06C40D}" srcOrd="0" destOrd="0" presId="urn:microsoft.com/office/officeart/2008/layout/HorizontalMultiLevelHierarchy"/>
    <dgm:cxn modelId="{C5183234-81E2-2642-B1B8-4C8B7C658FE6}" type="presParOf" srcId="{2B60A478-F6B1-CA42-A7A5-2C9AD1F726E9}" destId="{DF44DD10-64D4-1F40-8E60-EDF3FC2376C6}" srcOrd="1" destOrd="0" presId="urn:microsoft.com/office/officeart/2008/layout/HorizontalMultiLevelHierarchy"/>
  </dgm:cxnLst>
  <dgm:bg>
    <a:noFill/>
  </dgm:bg>
  <dgm:whole>
    <a:ln>
      <a:noFill/>
    </a:ln>
  </dgm:whole>
  <dgm:extLst>
    <a:ext uri="http://schemas.microsoft.com/office/drawing/2008/diagram">
      <dsp:dataModelExt xmlns:dsp="http://schemas.microsoft.com/office/drawing/2008/diagram" relId="rId8"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r>
            <a:rPr lang="en-US" altLang="zh-CN" sz="1100" b="0" dirty="0" smtClean="0">
              <a:latin typeface="黑体" panose="02010609060101010101" pitchFamily="49" charset="-122"/>
              <a:ea typeface="黑体" panose="02010609060101010101" pitchFamily="49" charset="-122"/>
            </a:rPr>
            <a:t>5.4</a:t>
          </a:r>
          <a:r>
            <a:rPr lang="zh-CN" altLang="en-US" sz="1100" b="0" dirty="0" smtClean="0">
              <a:latin typeface="黑体" panose="02010609060101010101" pitchFamily="49" charset="-122"/>
              <a:ea typeface="黑体" panose="02010609060101010101" pitchFamily="49" charset="-122"/>
            </a:rPr>
            <a:t> 规模报酬</a:t>
          </a:r>
          <a:endParaRPr lang="zh-CN" altLang="en-US" sz="1100" b="0" dirty="0">
            <a:latin typeface="Microsoft YaHei" charset="-122"/>
            <a:ea typeface="Microsoft YaHei" charset="-122"/>
            <a:cs typeface="Microsoft YaHei" charset="-122"/>
          </a:endParaRPr>
        </a:p>
      </dgm:t>
    </dgm:pt>
    <dgm:pt modelId="{806FC88F-B9CF-A04B-B59C-3A472F525AEF}" type="parTrans" cxnId="{7725A710-EB82-6543-8E80-B973AC4CD97A}">
      <dgm:prSet/>
      <dgm:spPr/>
      <dgm:t>
        <a:bodyPr/>
        <a:lstStyle/>
        <a:p>
          <a:endParaRPr lang="zh-CN" altLang="en-US" sz="1100" b="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endParaRPr lang="zh-CN" altLang="en-US" sz="1100" b="0">
            <a:latin typeface="Microsoft YaHei" charset="-122"/>
            <a:ea typeface="Microsoft YaHei" charset="-122"/>
            <a:cs typeface="Microsoft YaHei" charset="-122"/>
          </a:endParaRPr>
        </a:p>
      </dgm:t>
    </dgm:pt>
    <dgm:pt modelId="{DD5BF61D-B843-C744-B9A9-3312A1287EF4}">
      <dgm:prSet phldrT="[文本]" custT="1"/>
      <dgm:spPr>
        <a:solidFill>
          <a:schemeClr val="bg1"/>
        </a:solidFill>
      </dgm:spPr>
      <dgm:t>
        <a:bodyPr/>
        <a:lstStyle/>
        <a:p>
          <a:pPr algn="l"/>
          <a:r>
            <a:rPr lang="en-US" altLang="zh-CN" sz="1050" b="0" dirty="0" smtClean="0">
              <a:solidFill>
                <a:schemeClr val="tx1"/>
              </a:solidFill>
              <a:latin typeface="Microsoft YaHei" charset="-122"/>
              <a:ea typeface="Microsoft YaHei" charset="-122"/>
              <a:cs typeface="Microsoft YaHei" charset="-122"/>
            </a:rPr>
            <a:t>5.4.1</a:t>
          </a:r>
          <a:r>
            <a:rPr lang="zh-CN" altLang="en-US" sz="1050" b="0" dirty="0" smtClean="0">
              <a:solidFill>
                <a:schemeClr val="tx1"/>
              </a:solidFill>
              <a:latin typeface="Microsoft YaHei" charset="-122"/>
              <a:ea typeface="Microsoft YaHei" charset="-122"/>
              <a:cs typeface="Microsoft YaHei" charset="-122"/>
            </a:rPr>
            <a:t> 规模报酬的含义</a:t>
          </a:r>
          <a:endParaRPr lang="zh-CN" altLang="en-US" sz="1050" b="0" dirty="0">
            <a:solidFill>
              <a:schemeClr val="tx1"/>
            </a:solidFill>
            <a:latin typeface="Microsoft YaHei" charset="-122"/>
            <a:ea typeface="Microsoft YaHei" charset="-122"/>
            <a:cs typeface="Microsoft YaHei" charset="-122"/>
          </a:endParaRPr>
        </a:p>
      </dgm:t>
    </dgm:pt>
    <dgm:pt modelId="{A73DCD64-89DF-3E4C-9543-0D417B51464E}" type="parTrans" cxnId="{FE34B427-9D47-5D4F-B08C-79C955C57CBA}">
      <dgm:prSet custT="1"/>
      <dgm:spPr/>
      <dgm:t>
        <a:bodyPr/>
        <a:lstStyle/>
        <a:p>
          <a:endParaRPr lang="zh-CN" altLang="en-US" sz="1100" b="0">
            <a:latin typeface="Microsoft YaHei" charset="-122"/>
            <a:ea typeface="Microsoft YaHei" charset="-122"/>
            <a:cs typeface="Microsoft YaHei" charset="-122"/>
          </a:endParaRPr>
        </a:p>
      </dgm:t>
    </dgm:pt>
    <dgm:pt modelId="{5F6E09CE-61C0-D34C-AE4A-99D078D226DF}" type="sibTrans" cxnId="{FE34B427-9D47-5D4F-B08C-79C955C57CBA}">
      <dgm:prSet/>
      <dgm:spPr/>
      <dgm:t>
        <a:bodyPr/>
        <a:lstStyle/>
        <a:p>
          <a:endParaRPr lang="zh-CN" altLang="en-US" sz="1100" b="0">
            <a:latin typeface="Microsoft YaHei" charset="-122"/>
            <a:ea typeface="Microsoft YaHei" charset="-122"/>
            <a:cs typeface="Microsoft YaHei" charset="-122"/>
          </a:endParaRPr>
        </a:p>
      </dgm:t>
    </dgm:pt>
    <dgm:pt modelId="{773FD5F0-F007-F148-886B-86E72F86266E}">
      <dgm:prSet phldrT="[文本]" custT="1"/>
      <dgm:spPr>
        <a:solidFill>
          <a:srgbClr val="C00000"/>
        </a:solidFill>
      </dgm:spPr>
      <dgm:t>
        <a:bodyPr/>
        <a:lstStyle/>
        <a:p>
          <a:pPr algn="l"/>
          <a:r>
            <a:rPr lang="en-US" altLang="zh-CN" sz="1050" b="0" dirty="0" smtClean="0">
              <a:latin typeface="Microsoft YaHei" charset="-122"/>
              <a:ea typeface="Microsoft YaHei" charset="-122"/>
              <a:cs typeface="Microsoft YaHei" charset="-122"/>
            </a:rPr>
            <a:t>5.4.2</a:t>
          </a:r>
          <a:r>
            <a:rPr lang="zh-CN" altLang="en-US" sz="1050" b="0" dirty="0" smtClean="0">
              <a:latin typeface="Microsoft YaHei" charset="-122"/>
              <a:ea typeface="Microsoft YaHei" charset="-122"/>
              <a:cs typeface="Microsoft YaHei" charset="-122"/>
            </a:rPr>
            <a:t> 规模报酬变动的原因</a:t>
          </a:r>
          <a:endParaRPr lang="zh-CN" altLang="en-US" sz="1050" b="0" dirty="0">
            <a:latin typeface="Microsoft YaHei" charset="-122"/>
            <a:ea typeface="Microsoft YaHei" charset="-122"/>
            <a:cs typeface="Microsoft YaHei" charset="-122"/>
          </a:endParaRPr>
        </a:p>
      </dgm:t>
    </dgm:pt>
    <dgm:pt modelId="{BDC2CFA9-99C6-8347-9628-F8B57513FB8C}" type="parTrans" cxnId="{D6FF61F4-2E70-2445-B362-FDF5936BBC6B}">
      <dgm:prSet custT="1"/>
      <dgm:spPr/>
      <dgm:t>
        <a:bodyPr/>
        <a:lstStyle/>
        <a:p>
          <a:endParaRPr lang="zh-CN" altLang="en-US" sz="1100" b="0">
            <a:latin typeface="Microsoft YaHei" charset="-122"/>
            <a:ea typeface="Microsoft YaHei" charset="-122"/>
            <a:cs typeface="Microsoft YaHei" charset="-122"/>
          </a:endParaRPr>
        </a:p>
      </dgm:t>
    </dgm:pt>
    <dgm:pt modelId="{9458031D-FD27-D841-9D56-100BE85B229D}" type="sibTrans" cxnId="{D6FF61F4-2E70-2445-B362-FDF5936BBC6B}">
      <dgm:prSet/>
      <dgm:spPr/>
      <dgm:t>
        <a:bodyPr/>
        <a:lstStyle/>
        <a:p>
          <a:endParaRPr lang="zh-CN" altLang="en-US" sz="1100" b="0">
            <a:latin typeface="Microsoft YaHei" charset="-122"/>
            <a:ea typeface="Microsoft YaHei" charset="-122"/>
            <a:cs typeface="Microsoft YaHei"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t>
        <a:bodyPr/>
        <a:lstStyle/>
        <a:p>
          <a:endParaRPr lang="zh-CN" altLang="en-US"/>
        </a:p>
      </dgm:t>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Y="65646" custLinFactX="-31957" custLinFactNeighborX="-100000" custLinFactNeighborY="1564">
        <dgm:presLayoutVars>
          <dgm:chPref val="3"/>
        </dgm:presLayoutVars>
      </dgm:prSet>
      <dgm:spPr/>
      <dgm:t>
        <a:bodyPr/>
        <a:lstStyle/>
        <a:p>
          <a:endParaRPr lang="zh-CN" altLang="en-US"/>
        </a:p>
      </dgm:t>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2"/>
      <dgm:spPr/>
      <dgm:t>
        <a:bodyPr/>
        <a:lstStyle/>
        <a:p>
          <a:endParaRPr lang="zh-CN" altLang="en-US"/>
        </a:p>
      </dgm:t>
    </dgm:pt>
    <dgm:pt modelId="{F726EDD3-E670-9B47-8786-4F599884289D}" type="pres">
      <dgm:prSet presAssocID="{A73DCD64-89DF-3E4C-9543-0D417B51464E}" presName="connTx" presStyleLbl="parChTrans1D2" presStyleIdx="0" presStyleCnt="2"/>
      <dgm:spPr/>
      <dgm:t>
        <a:bodyPr/>
        <a:lstStyle/>
        <a:p>
          <a:endParaRPr lang="zh-CN" altLang="en-US"/>
        </a:p>
      </dgm:t>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2" custScaleX="188132" custScaleY="79176" custLinFactNeighborX="52756" custLinFactNeighborY="20303">
        <dgm:presLayoutVars>
          <dgm:chPref val="3"/>
        </dgm:presLayoutVars>
      </dgm:prSet>
      <dgm:spPr/>
      <dgm:t>
        <a:bodyPr/>
        <a:lstStyle/>
        <a:p>
          <a:endParaRPr lang="zh-CN" altLang="en-US"/>
        </a:p>
      </dgm:t>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2"/>
      <dgm:spPr/>
      <dgm:t>
        <a:bodyPr/>
        <a:lstStyle/>
        <a:p>
          <a:endParaRPr lang="zh-CN" altLang="en-US"/>
        </a:p>
      </dgm:t>
    </dgm:pt>
    <dgm:pt modelId="{7A2CD5A7-70D6-DE44-803D-0740544CB367}" type="pres">
      <dgm:prSet presAssocID="{BDC2CFA9-99C6-8347-9628-F8B57513FB8C}" presName="connTx" presStyleLbl="parChTrans1D2" presStyleIdx="1" presStyleCnt="2"/>
      <dgm:spPr/>
      <dgm:t>
        <a:bodyPr/>
        <a:lstStyle/>
        <a:p>
          <a:endParaRPr lang="zh-CN" altLang="en-US"/>
        </a:p>
      </dgm:t>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2" custScaleX="190075" custScaleY="79176" custLinFactNeighborX="52756" custLinFactNeighborY="16746">
        <dgm:presLayoutVars>
          <dgm:chPref val="3"/>
        </dgm:presLayoutVars>
      </dgm:prSet>
      <dgm:spPr/>
      <dgm:t>
        <a:bodyPr/>
        <a:lstStyle/>
        <a:p>
          <a:endParaRPr lang="zh-CN" altLang="en-US"/>
        </a:p>
      </dgm:t>
    </dgm:pt>
    <dgm:pt modelId="{1488A531-D252-B440-B1DA-4363F37F8970}" type="pres">
      <dgm:prSet presAssocID="{773FD5F0-F007-F148-886B-86E72F86266E}" presName="level3hierChild" presStyleCnt="0"/>
      <dgm:spPr/>
    </dgm:pt>
  </dgm:ptLst>
  <dgm:cxnLst>
    <dgm:cxn modelId="{D6FF61F4-2E70-2445-B362-FDF5936BBC6B}" srcId="{CC08C8E7-D5AB-9C4F-A78B-4A8C57EB2D22}" destId="{773FD5F0-F007-F148-886B-86E72F86266E}" srcOrd="1" destOrd="0" parTransId="{BDC2CFA9-99C6-8347-9628-F8B57513FB8C}" sibTransId="{9458031D-FD27-D841-9D56-100BE85B229D}"/>
    <dgm:cxn modelId="{FE34B427-9D47-5D4F-B08C-79C955C57CBA}" srcId="{CC08C8E7-D5AB-9C4F-A78B-4A8C57EB2D22}" destId="{DD5BF61D-B843-C744-B9A9-3312A1287EF4}" srcOrd="0" destOrd="0" parTransId="{A73DCD64-89DF-3E4C-9543-0D417B51464E}" sibTransId="{5F6E09CE-61C0-D34C-AE4A-99D078D226DF}"/>
    <dgm:cxn modelId="{A09AFAB7-8A17-E64A-9400-B93EC4226DE6}" type="presOf" srcId="{A73DCD64-89DF-3E4C-9543-0D417B51464E}" destId="{082A771F-69AF-7C4C-86CB-DF1CD8CB6581}" srcOrd="0" destOrd="0" presId="urn:microsoft.com/office/officeart/2008/layout/HorizontalMultiLevelHierarchy"/>
    <dgm:cxn modelId="{754A3677-FE03-0244-BEE2-EA6E162ADD48}" type="presOf" srcId="{773FD5F0-F007-F148-886B-86E72F86266E}" destId="{D3E2E567-EC04-E743-9B8C-985408EA1058}" srcOrd="0" destOrd="0" presId="urn:microsoft.com/office/officeart/2008/layout/HorizontalMultiLevelHierarchy"/>
    <dgm:cxn modelId="{151959EA-A9B3-C54E-AFDD-5C3A38B54F72}" type="presOf" srcId="{2EFE4671-8583-3540-9262-1FC578B666F4}" destId="{3013142F-A3C7-F746-853E-2CA8B540A8DE}" srcOrd="0" destOrd="0" presId="urn:microsoft.com/office/officeart/2008/layout/HorizontalMultiLevelHierarchy"/>
    <dgm:cxn modelId="{293027A3-DBF0-634A-BEF0-119B381D5650}" type="presOf" srcId="{CC08C8E7-D5AB-9C4F-A78B-4A8C57EB2D22}" destId="{7111AE39-B455-7C4D-91F4-9E37E3822D07}" srcOrd="0" destOrd="0" presId="urn:microsoft.com/office/officeart/2008/layout/HorizontalMultiLevelHierarchy"/>
    <dgm:cxn modelId="{07739188-50A0-9F4B-A24A-8C28136D1756}" type="presOf" srcId="{BDC2CFA9-99C6-8347-9628-F8B57513FB8C}" destId="{7A2CD5A7-70D6-DE44-803D-0740544CB367}" srcOrd="1" destOrd="0" presId="urn:microsoft.com/office/officeart/2008/layout/HorizontalMultiLevelHierarchy"/>
    <dgm:cxn modelId="{1F856884-5CE8-0B49-9D8E-6C4BC3A3441B}" type="presOf" srcId="{A73DCD64-89DF-3E4C-9543-0D417B51464E}" destId="{F726EDD3-E670-9B47-8786-4F599884289D}" srcOrd="1" destOrd="0" presId="urn:microsoft.com/office/officeart/2008/layout/HorizontalMultiLevelHierarchy"/>
    <dgm:cxn modelId="{822766B2-700E-CB40-844B-D910CF27B96B}" type="presOf" srcId="{DD5BF61D-B843-C744-B9A9-3312A1287EF4}" destId="{C852AF5D-E3CA-F844-B775-08DD6E6FB940}" srcOrd="0" destOrd="0" presId="urn:microsoft.com/office/officeart/2008/layout/HorizontalMultiLevelHierarchy"/>
    <dgm:cxn modelId="{9AF9FEB3-EA32-1D45-9967-186C2E69FE9D}" type="presOf" srcId="{BDC2CFA9-99C6-8347-9628-F8B57513FB8C}" destId="{93180932-306E-E545-95F9-2A5635FDC9F1}" srcOrd="0" destOrd="0" presId="urn:microsoft.com/office/officeart/2008/layout/HorizontalMultiLevelHierarchy"/>
    <dgm:cxn modelId="{7725A710-EB82-6543-8E80-B973AC4CD97A}" srcId="{2EFE4671-8583-3540-9262-1FC578B666F4}" destId="{CC08C8E7-D5AB-9C4F-A78B-4A8C57EB2D22}" srcOrd="0" destOrd="0" parTransId="{806FC88F-B9CF-A04B-B59C-3A472F525AEF}" sibTransId="{B0179D74-E210-A34F-9FFE-D6C2C6F405F5}"/>
    <dgm:cxn modelId="{AABE37D8-F91A-D940-8E45-201ED7CCBB3E}" type="presParOf" srcId="{3013142F-A3C7-F746-853E-2CA8B540A8DE}" destId="{B764B132-0961-414E-B6FA-FB0C6C1C6CED}" srcOrd="0" destOrd="0" presId="urn:microsoft.com/office/officeart/2008/layout/HorizontalMultiLevelHierarchy"/>
    <dgm:cxn modelId="{4915DCDB-4373-004D-AF2D-2939C3F7D0D2}" type="presParOf" srcId="{B764B132-0961-414E-B6FA-FB0C6C1C6CED}" destId="{7111AE39-B455-7C4D-91F4-9E37E3822D07}" srcOrd="0" destOrd="0" presId="urn:microsoft.com/office/officeart/2008/layout/HorizontalMultiLevelHierarchy"/>
    <dgm:cxn modelId="{5741E9AA-CA8D-F944-8E3E-CFC64FEECEB3}" type="presParOf" srcId="{B764B132-0961-414E-B6FA-FB0C6C1C6CED}" destId="{551EC4E6-AE1D-DD43-B7C4-D7EFBEA2E636}" srcOrd="1" destOrd="0" presId="urn:microsoft.com/office/officeart/2008/layout/HorizontalMultiLevelHierarchy"/>
    <dgm:cxn modelId="{4F22FE86-C2EE-DA4D-8435-42D4EB8B284B}" type="presParOf" srcId="{551EC4E6-AE1D-DD43-B7C4-D7EFBEA2E636}" destId="{082A771F-69AF-7C4C-86CB-DF1CD8CB6581}" srcOrd="0" destOrd="0" presId="urn:microsoft.com/office/officeart/2008/layout/HorizontalMultiLevelHierarchy"/>
    <dgm:cxn modelId="{DD3F35F2-CF7A-2547-B62D-13DC01EDA7E5}" type="presParOf" srcId="{082A771F-69AF-7C4C-86CB-DF1CD8CB6581}" destId="{F726EDD3-E670-9B47-8786-4F599884289D}" srcOrd="0" destOrd="0" presId="urn:microsoft.com/office/officeart/2008/layout/HorizontalMultiLevelHierarchy"/>
    <dgm:cxn modelId="{98C2863B-5B0F-2B4A-B68E-E14216027979}" type="presParOf" srcId="{551EC4E6-AE1D-DD43-B7C4-D7EFBEA2E636}" destId="{7B40AE63-0EA3-0747-BCE5-5F3AB0355BF2}" srcOrd="1" destOrd="0" presId="urn:microsoft.com/office/officeart/2008/layout/HorizontalMultiLevelHierarchy"/>
    <dgm:cxn modelId="{DF459215-7E9B-0445-A7F8-AAA6EF83A982}" type="presParOf" srcId="{7B40AE63-0EA3-0747-BCE5-5F3AB0355BF2}" destId="{C852AF5D-E3CA-F844-B775-08DD6E6FB940}" srcOrd="0" destOrd="0" presId="urn:microsoft.com/office/officeart/2008/layout/HorizontalMultiLevelHierarchy"/>
    <dgm:cxn modelId="{014A69FE-0BE9-2C4F-ACC3-A05972E6FFD8}" type="presParOf" srcId="{7B40AE63-0EA3-0747-BCE5-5F3AB0355BF2}" destId="{30463D07-8E7F-3146-97CE-76CE82648742}" srcOrd="1" destOrd="0" presId="urn:microsoft.com/office/officeart/2008/layout/HorizontalMultiLevelHierarchy"/>
    <dgm:cxn modelId="{CA16F178-B72B-1842-82CA-81A9902A71A2}" type="presParOf" srcId="{551EC4E6-AE1D-DD43-B7C4-D7EFBEA2E636}" destId="{93180932-306E-E545-95F9-2A5635FDC9F1}" srcOrd="2" destOrd="0" presId="urn:microsoft.com/office/officeart/2008/layout/HorizontalMultiLevelHierarchy"/>
    <dgm:cxn modelId="{0D531F86-BCEF-9640-8B99-51D8FD615126}" type="presParOf" srcId="{93180932-306E-E545-95F9-2A5635FDC9F1}" destId="{7A2CD5A7-70D6-DE44-803D-0740544CB367}" srcOrd="0" destOrd="0" presId="urn:microsoft.com/office/officeart/2008/layout/HorizontalMultiLevelHierarchy"/>
    <dgm:cxn modelId="{5C674184-F12B-7646-878F-3B7835A97D97}" type="presParOf" srcId="{551EC4E6-AE1D-DD43-B7C4-D7EFBEA2E636}" destId="{A0C9905E-6DBF-7645-94A7-C4BCDADC46B9}" srcOrd="3" destOrd="0" presId="urn:microsoft.com/office/officeart/2008/layout/HorizontalMultiLevelHierarchy"/>
    <dgm:cxn modelId="{8643BBB4-2319-6844-956B-07B577C795C4}" type="presParOf" srcId="{A0C9905E-6DBF-7645-94A7-C4BCDADC46B9}" destId="{D3E2E567-EC04-E743-9B8C-985408EA1058}" srcOrd="0" destOrd="0" presId="urn:microsoft.com/office/officeart/2008/layout/HorizontalMultiLevelHierarchy"/>
    <dgm:cxn modelId="{C611079B-0D80-CB40-A3BD-452DC2BC48ED}" type="presParOf" srcId="{A0C9905E-6DBF-7645-94A7-C4BCDADC46B9}" destId="{1488A531-D252-B440-B1DA-4363F37F8970}"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r>
            <a:rPr lang="en-US" altLang="zh-CN" sz="1100" b="0" dirty="0" smtClean="0">
              <a:latin typeface="黑体" panose="02010609060101010101" pitchFamily="49" charset="-122"/>
              <a:ea typeface="黑体" panose="02010609060101010101" pitchFamily="49" charset="-122"/>
            </a:rPr>
            <a:t>5.4</a:t>
          </a:r>
          <a:r>
            <a:rPr lang="zh-CN" altLang="en-US" sz="1100" b="0" dirty="0" smtClean="0">
              <a:latin typeface="黑体" panose="02010609060101010101" pitchFamily="49" charset="-122"/>
              <a:ea typeface="黑体" panose="02010609060101010101" pitchFamily="49" charset="-122"/>
            </a:rPr>
            <a:t> 规模报酬</a:t>
          </a:r>
          <a:endParaRPr lang="zh-CN" altLang="en-US" sz="1100" b="0" dirty="0">
            <a:latin typeface="Microsoft YaHei" charset="-122"/>
            <a:ea typeface="Microsoft YaHei" charset="-122"/>
            <a:cs typeface="Microsoft YaHei" charset="-122"/>
          </a:endParaRPr>
        </a:p>
      </dgm:t>
    </dgm:pt>
    <dgm:pt modelId="{806FC88F-B9CF-A04B-B59C-3A472F525AEF}" type="parTrans" cxnId="{7725A710-EB82-6543-8E80-B973AC4CD97A}">
      <dgm:prSet/>
      <dgm:spPr/>
      <dgm:t>
        <a:bodyPr/>
        <a:lstStyle/>
        <a:p>
          <a:endParaRPr lang="zh-CN" altLang="en-US" sz="1100" b="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endParaRPr lang="zh-CN" altLang="en-US" sz="1100" b="0">
            <a:latin typeface="Microsoft YaHei" charset="-122"/>
            <a:ea typeface="Microsoft YaHei" charset="-122"/>
            <a:cs typeface="Microsoft YaHei" charset="-122"/>
          </a:endParaRPr>
        </a:p>
      </dgm:t>
    </dgm:pt>
    <dgm:pt modelId="{DD5BF61D-B843-C744-B9A9-3312A1287EF4}">
      <dgm:prSet phldrT="[文本]" custT="1"/>
      <dgm:spPr>
        <a:solidFill>
          <a:schemeClr val="bg1"/>
        </a:solidFill>
      </dgm:spPr>
      <dgm:t>
        <a:bodyPr/>
        <a:lstStyle/>
        <a:p>
          <a:pPr algn="l"/>
          <a:r>
            <a:rPr lang="en-US" altLang="zh-CN" sz="1050" b="0" dirty="0" smtClean="0">
              <a:solidFill>
                <a:schemeClr val="tx1"/>
              </a:solidFill>
              <a:latin typeface="Microsoft YaHei" charset="-122"/>
              <a:ea typeface="Microsoft YaHei" charset="-122"/>
              <a:cs typeface="Microsoft YaHei" charset="-122"/>
            </a:rPr>
            <a:t>5.4.1</a:t>
          </a:r>
          <a:r>
            <a:rPr lang="zh-CN" altLang="en-US" sz="1050" b="0" dirty="0" smtClean="0">
              <a:solidFill>
                <a:schemeClr val="tx1"/>
              </a:solidFill>
              <a:latin typeface="Microsoft YaHei" charset="-122"/>
              <a:ea typeface="Microsoft YaHei" charset="-122"/>
              <a:cs typeface="Microsoft YaHei" charset="-122"/>
            </a:rPr>
            <a:t> 规模报酬的含义</a:t>
          </a:r>
          <a:endParaRPr lang="zh-CN" altLang="en-US" sz="1050" b="0" dirty="0">
            <a:solidFill>
              <a:schemeClr val="tx1"/>
            </a:solidFill>
            <a:latin typeface="Microsoft YaHei" charset="-122"/>
            <a:ea typeface="Microsoft YaHei" charset="-122"/>
            <a:cs typeface="Microsoft YaHei" charset="-122"/>
          </a:endParaRPr>
        </a:p>
      </dgm:t>
    </dgm:pt>
    <dgm:pt modelId="{A73DCD64-89DF-3E4C-9543-0D417B51464E}" type="parTrans" cxnId="{FE34B427-9D47-5D4F-B08C-79C955C57CBA}">
      <dgm:prSet custT="1"/>
      <dgm:spPr/>
      <dgm:t>
        <a:bodyPr/>
        <a:lstStyle/>
        <a:p>
          <a:endParaRPr lang="zh-CN" altLang="en-US" sz="1100" b="0">
            <a:latin typeface="Microsoft YaHei" charset="-122"/>
            <a:ea typeface="Microsoft YaHei" charset="-122"/>
            <a:cs typeface="Microsoft YaHei" charset="-122"/>
          </a:endParaRPr>
        </a:p>
      </dgm:t>
    </dgm:pt>
    <dgm:pt modelId="{5F6E09CE-61C0-D34C-AE4A-99D078D226DF}" type="sibTrans" cxnId="{FE34B427-9D47-5D4F-B08C-79C955C57CBA}">
      <dgm:prSet/>
      <dgm:spPr/>
      <dgm:t>
        <a:bodyPr/>
        <a:lstStyle/>
        <a:p>
          <a:endParaRPr lang="zh-CN" altLang="en-US" sz="1100" b="0">
            <a:latin typeface="Microsoft YaHei" charset="-122"/>
            <a:ea typeface="Microsoft YaHei" charset="-122"/>
            <a:cs typeface="Microsoft YaHei" charset="-122"/>
          </a:endParaRPr>
        </a:p>
      </dgm:t>
    </dgm:pt>
    <dgm:pt modelId="{773FD5F0-F007-F148-886B-86E72F86266E}">
      <dgm:prSet phldrT="[文本]" custT="1"/>
      <dgm:spPr>
        <a:solidFill>
          <a:srgbClr val="C00000"/>
        </a:solidFill>
      </dgm:spPr>
      <dgm:t>
        <a:bodyPr/>
        <a:lstStyle/>
        <a:p>
          <a:pPr algn="l"/>
          <a:r>
            <a:rPr lang="en-US" altLang="zh-CN" sz="1050" b="0" dirty="0" smtClean="0">
              <a:latin typeface="Microsoft YaHei" charset="-122"/>
              <a:ea typeface="Microsoft YaHei" charset="-122"/>
              <a:cs typeface="Microsoft YaHei" charset="-122"/>
            </a:rPr>
            <a:t>5.4.2</a:t>
          </a:r>
          <a:r>
            <a:rPr lang="zh-CN" altLang="en-US" sz="1050" b="0" dirty="0" smtClean="0">
              <a:latin typeface="Microsoft YaHei" charset="-122"/>
              <a:ea typeface="Microsoft YaHei" charset="-122"/>
              <a:cs typeface="Microsoft YaHei" charset="-122"/>
            </a:rPr>
            <a:t> 规模报酬变动的原因</a:t>
          </a:r>
          <a:endParaRPr lang="zh-CN" altLang="en-US" sz="1050" b="0" dirty="0">
            <a:latin typeface="Microsoft YaHei" charset="-122"/>
            <a:ea typeface="Microsoft YaHei" charset="-122"/>
            <a:cs typeface="Microsoft YaHei" charset="-122"/>
          </a:endParaRPr>
        </a:p>
      </dgm:t>
    </dgm:pt>
    <dgm:pt modelId="{BDC2CFA9-99C6-8347-9628-F8B57513FB8C}" type="parTrans" cxnId="{D6FF61F4-2E70-2445-B362-FDF5936BBC6B}">
      <dgm:prSet custT="1"/>
      <dgm:spPr/>
      <dgm:t>
        <a:bodyPr/>
        <a:lstStyle/>
        <a:p>
          <a:endParaRPr lang="zh-CN" altLang="en-US" sz="1100" b="0">
            <a:latin typeface="Microsoft YaHei" charset="-122"/>
            <a:ea typeface="Microsoft YaHei" charset="-122"/>
            <a:cs typeface="Microsoft YaHei" charset="-122"/>
          </a:endParaRPr>
        </a:p>
      </dgm:t>
    </dgm:pt>
    <dgm:pt modelId="{9458031D-FD27-D841-9D56-100BE85B229D}" type="sibTrans" cxnId="{D6FF61F4-2E70-2445-B362-FDF5936BBC6B}">
      <dgm:prSet/>
      <dgm:spPr/>
      <dgm:t>
        <a:bodyPr/>
        <a:lstStyle/>
        <a:p>
          <a:endParaRPr lang="zh-CN" altLang="en-US" sz="1100" b="0">
            <a:latin typeface="Microsoft YaHei" charset="-122"/>
            <a:ea typeface="Microsoft YaHei" charset="-122"/>
            <a:cs typeface="Microsoft YaHei"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t>
        <a:bodyPr/>
        <a:lstStyle/>
        <a:p>
          <a:endParaRPr lang="zh-CN" altLang="en-US"/>
        </a:p>
      </dgm:t>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Y="65646" custLinFactX="-31957" custLinFactNeighborX="-100000" custLinFactNeighborY="1564">
        <dgm:presLayoutVars>
          <dgm:chPref val="3"/>
        </dgm:presLayoutVars>
      </dgm:prSet>
      <dgm:spPr/>
      <dgm:t>
        <a:bodyPr/>
        <a:lstStyle/>
        <a:p>
          <a:endParaRPr lang="zh-CN" altLang="en-US"/>
        </a:p>
      </dgm:t>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2"/>
      <dgm:spPr/>
      <dgm:t>
        <a:bodyPr/>
        <a:lstStyle/>
        <a:p>
          <a:endParaRPr lang="zh-CN" altLang="en-US"/>
        </a:p>
      </dgm:t>
    </dgm:pt>
    <dgm:pt modelId="{F726EDD3-E670-9B47-8786-4F599884289D}" type="pres">
      <dgm:prSet presAssocID="{A73DCD64-89DF-3E4C-9543-0D417B51464E}" presName="connTx" presStyleLbl="parChTrans1D2" presStyleIdx="0" presStyleCnt="2"/>
      <dgm:spPr/>
      <dgm:t>
        <a:bodyPr/>
        <a:lstStyle/>
        <a:p>
          <a:endParaRPr lang="zh-CN" altLang="en-US"/>
        </a:p>
      </dgm:t>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2" custScaleX="188132" custScaleY="79176" custLinFactNeighborX="52756" custLinFactNeighborY="20303">
        <dgm:presLayoutVars>
          <dgm:chPref val="3"/>
        </dgm:presLayoutVars>
      </dgm:prSet>
      <dgm:spPr/>
      <dgm:t>
        <a:bodyPr/>
        <a:lstStyle/>
        <a:p>
          <a:endParaRPr lang="zh-CN" altLang="en-US"/>
        </a:p>
      </dgm:t>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2"/>
      <dgm:spPr/>
      <dgm:t>
        <a:bodyPr/>
        <a:lstStyle/>
        <a:p>
          <a:endParaRPr lang="zh-CN" altLang="en-US"/>
        </a:p>
      </dgm:t>
    </dgm:pt>
    <dgm:pt modelId="{7A2CD5A7-70D6-DE44-803D-0740544CB367}" type="pres">
      <dgm:prSet presAssocID="{BDC2CFA9-99C6-8347-9628-F8B57513FB8C}" presName="connTx" presStyleLbl="parChTrans1D2" presStyleIdx="1" presStyleCnt="2"/>
      <dgm:spPr/>
      <dgm:t>
        <a:bodyPr/>
        <a:lstStyle/>
        <a:p>
          <a:endParaRPr lang="zh-CN" altLang="en-US"/>
        </a:p>
      </dgm:t>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2" custScaleX="190075" custScaleY="79176" custLinFactNeighborX="52756" custLinFactNeighborY="16746">
        <dgm:presLayoutVars>
          <dgm:chPref val="3"/>
        </dgm:presLayoutVars>
      </dgm:prSet>
      <dgm:spPr/>
      <dgm:t>
        <a:bodyPr/>
        <a:lstStyle/>
        <a:p>
          <a:endParaRPr lang="zh-CN" altLang="en-US"/>
        </a:p>
      </dgm:t>
    </dgm:pt>
    <dgm:pt modelId="{1488A531-D252-B440-B1DA-4363F37F8970}" type="pres">
      <dgm:prSet presAssocID="{773FD5F0-F007-F148-886B-86E72F86266E}" presName="level3hierChild" presStyleCnt="0"/>
      <dgm:spPr/>
    </dgm:pt>
  </dgm:ptLst>
  <dgm:cxnLst>
    <dgm:cxn modelId="{D6FF61F4-2E70-2445-B362-FDF5936BBC6B}" srcId="{CC08C8E7-D5AB-9C4F-A78B-4A8C57EB2D22}" destId="{773FD5F0-F007-F148-886B-86E72F86266E}" srcOrd="1" destOrd="0" parTransId="{BDC2CFA9-99C6-8347-9628-F8B57513FB8C}" sibTransId="{9458031D-FD27-D841-9D56-100BE85B229D}"/>
    <dgm:cxn modelId="{FE34B427-9D47-5D4F-B08C-79C955C57CBA}" srcId="{CC08C8E7-D5AB-9C4F-A78B-4A8C57EB2D22}" destId="{DD5BF61D-B843-C744-B9A9-3312A1287EF4}" srcOrd="0" destOrd="0" parTransId="{A73DCD64-89DF-3E4C-9543-0D417B51464E}" sibTransId="{5F6E09CE-61C0-D34C-AE4A-99D078D226DF}"/>
    <dgm:cxn modelId="{B70B7066-1F8A-E64F-B4D7-9B3DFC2D2114}" type="presOf" srcId="{773FD5F0-F007-F148-886B-86E72F86266E}" destId="{D3E2E567-EC04-E743-9B8C-985408EA1058}" srcOrd="0" destOrd="0" presId="urn:microsoft.com/office/officeart/2008/layout/HorizontalMultiLevelHierarchy"/>
    <dgm:cxn modelId="{6B48E709-133D-7948-A6E9-C8945834897C}" type="presOf" srcId="{2EFE4671-8583-3540-9262-1FC578B666F4}" destId="{3013142F-A3C7-F746-853E-2CA8B540A8DE}" srcOrd="0" destOrd="0" presId="urn:microsoft.com/office/officeart/2008/layout/HorizontalMultiLevelHierarchy"/>
    <dgm:cxn modelId="{864F3F27-6AF6-954F-8387-A1D0BE2039C3}" type="presOf" srcId="{BDC2CFA9-99C6-8347-9628-F8B57513FB8C}" destId="{93180932-306E-E545-95F9-2A5635FDC9F1}" srcOrd="0" destOrd="0" presId="urn:microsoft.com/office/officeart/2008/layout/HorizontalMultiLevelHierarchy"/>
    <dgm:cxn modelId="{8580FF8B-F2F5-6443-B803-867F33C85F76}" type="presOf" srcId="{BDC2CFA9-99C6-8347-9628-F8B57513FB8C}" destId="{7A2CD5A7-70D6-DE44-803D-0740544CB367}" srcOrd="1" destOrd="0" presId="urn:microsoft.com/office/officeart/2008/layout/HorizontalMultiLevelHierarchy"/>
    <dgm:cxn modelId="{A9914E88-A948-324F-980C-FE0E682C0720}" type="presOf" srcId="{A73DCD64-89DF-3E4C-9543-0D417B51464E}" destId="{082A771F-69AF-7C4C-86CB-DF1CD8CB6581}" srcOrd="0" destOrd="0" presId="urn:microsoft.com/office/officeart/2008/layout/HorizontalMultiLevelHierarchy"/>
    <dgm:cxn modelId="{42D489F0-2CE0-7A43-B1CF-405315BB8DCA}" type="presOf" srcId="{A73DCD64-89DF-3E4C-9543-0D417B51464E}" destId="{F726EDD3-E670-9B47-8786-4F599884289D}" srcOrd="1" destOrd="0" presId="urn:microsoft.com/office/officeart/2008/layout/HorizontalMultiLevelHierarchy"/>
    <dgm:cxn modelId="{19B713E2-88DF-D146-A3C3-8BD4E7B1412F}" type="presOf" srcId="{CC08C8E7-D5AB-9C4F-A78B-4A8C57EB2D22}" destId="{7111AE39-B455-7C4D-91F4-9E37E3822D07}" srcOrd="0" destOrd="0" presId="urn:microsoft.com/office/officeart/2008/layout/HorizontalMultiLevelHierarchy"/>
    <dgm:cxn modelId="{7725A710-EB82-6543-8E80-B973AC4CD97A}" srcId="{2EFE4671-8583-3540-9262-1FC578B666F4}" destId="{CC08C8E7-D5AB-9C4F-A78B-4A8C57EB2D22}" srcOrd="0" destOrd="0" parTransId="{806FC88F-B9CF-A04B-B59C-3A472F525AEF}" sibTransId="{B0179D74-E210-A34F-9FFE-D6C2C6F405F5}"/>
    <dgm:cxn modelId="{79C3BC85-8E68-3B4F-8D22-FB9B8697E13C}" type="presOf" srcId="{DD5BF61D-B843-C744-B9A9-3312A1287EF4}" destId="{C852AF5D-E3CA-F844-B775-08DD6E6FB940}" srcOrd="0" destOrd="0" presId="urn:microsoft.com/office/officeart/2008/layout/HorizontalMultiLevelHierarchy"/>
    <dgm:cxn modelId="{BB8C7CCE-7488-914D-8386-24979DD9386A}" type="presParOf" srcId="{3013142F-A3C7-F746-853E-2CA8B540A8DE}" destId="{B764B132-0961-414E-B6FA-FB0C6C1C6CED}" srcOrd="0" destOrd="0" presId="urn:microsoft.com/office/officeart/2008/layout/HorizontalMultiLevelHierarchy"/>
    <dgm:cxn modelId="{91F41147-8921-9643-9DBA-F8C7F99A9D78}" type="presParOf" srcId="{B764B132-0961-414E-B6FA-FB0C6C1C6CED}" destId="{7111AE39-B455-7C4D-91F4-9E37E3822D07}" srcOrd="0" destOrd="0" presId="urn:microsoft.com/office/officeart/2008/layout/HorizontalMultiLevelHierarchy"/>
    <dgm:cxn modelId="{6E671F7B-F291-6C45-B81C-CC35A90F42FD}" type="presParOf" srcId="{B764B132-0961-414E-B6FA-FB0C6C1C6CED}" destId="{551EC4E6-AE1D-DD43-B7C4-D7EFBEA2E636}" srcOrd="1" destOrd="0" presId="urn:microsoft.com/office/officeart/2008/layout/HorizontalMultiLevelHierarchy"/>
    <dgm:cxn modelId="{1F31DA76-DB30-EF4B-8B97-D54118D1795B}" type="presParOf" srcId="{551EC4E6-AE1D-DD43-B7C4-D7EFBEA2E636}" destId="{082A771F-69AF-7C4C-86CB-DF1CD8CB6581}" srcOrd="0" destOrd="0" presId="urn:microsoft.com/office/officeart/2008/layout/HorizontalMultiLevelHierarchy"/>
    <dgm:cxn modelId="{473DC572-E349-DA4A-AD9A-8B54F7CFADAF}" type="presParOf" srcId="{082A771F-69AF-7C4C-86CB-DF1CD8CB6581}" destId="{F726EDD3-E670-9B47-8786-4F599884289D}" srcOrd="0" destOrd="0" presId="urn:microsoft.com/office/officeart/2008/layout/HorizontalMultiLevelHierarchy"/>
    <dgm:cxn modelId="{2B9B3BE9-AA57-E948-A780-9DDD6B8B2994}" type="presParOf" srcId="{551EC4E6-AE1D-DD43-B7C4-D7EFBEA2E636}" destId="{7B40AE63-0EA3-0747-BCE5-5F3AB0355BF2}" srcOrd="1" destOrd="0" presId="urn:microsoft.com/office/officeart/2008/layout/HorizontalMultiLevelHierarchy"/>
    <dgm:cxn modelId="{13F38EB1-A8D2-0F43-B369-A6E9DD46BA14}" type="presParOf" srcId="{7B40AE63-0EA3-0747-BCE5-5F3AB0355BF2}" destId="{C852AF5D-E3CA-F844-B775-08DD6E6FB940}" srcOrd="0" destOrd="0" presId="urn:microsoft.com/office/officeart/2008/layout/HorizontalMultiLevelHierarchy"/>
    <dgm:cxn modelId="{A44239FF-317F-8C42-810A-73B4C90D80D2}" type="presParOf" srcId="{7B40AE63-0EA3-0747-BCE5-5F3AB0355BF2}" destId="{30463D07-8E7F-3146-97CE-76CE82648742}" srcOrd="1" destOrd="0" presId="urn:microsoft.com/office/officeart/2008/layout/HorizontalMultiLevelHierarchy"/>
    <dgm:cxn modelId="{E8CEE18D-D149-F346-BB0F-2623FB454E8C}" type="presParOf" srcId="{551EC4E6-AE1D-DD43-B7C4-D7EFBEA2E636}" destId="{93180932-306E-E545-95F9-2A5635FDC9F1}" srcOrd="2" destOrd="0" presId="urn:microsoft.com/office/officeart/2008/layout/HorizontalMultiLevelHierarchy"/>
    <dgm:cxn modelId="{1C0DC22A-150C-4D4F-8F9F-FFBF21C88213}" type="presParOf" srcId="{93180932-306E-E545-95F9-2A5635FDC9F1}" destId="{7A2CD5A7-70D6-DE44-803D-0740544CB367}" srcOrd="0" destOrd="0" presId="urn:microsoft.com/office/officeart/2008/layout/HorizontalMultiLevelHierarchy"/>
    <dgm:cxn modelId="{6A462616-2385-BD4C-9098-092A9FE3B7C3}" type="presParOf" srcId="{551EC4E6-AE1D-DD43-B7C4-D7EFBEA2E636}" destId="{A0C9905E-6DBF-7645-94A7-C4BCDADC46B9}" srcOrd="3" destOrd="0" presId="urn:microsoft.com/office/officeart/2008/layout/HorizontalMultiLevelHierarchy"/>
    <dgm:cxn modelId="{0B5B893C-55D3-4345-BDC6-565796E1D485}" type="presParOf" srcId="{A0C9905E-6DBF-7645-94A7-C4BCDADC46B9}" destId="{D3E2E567-EC04-E743-9B8C-985408EA1058}" srcOrd="0" destOrd="0" presId="urn:microsoft.com/office/officeart/2008/layout/HorizontalMultiLevelHierarchy"/>
    <dgm:cxn modelId="{0097AD5E-ABA9-E347-8142-8CD484CD1D96}" type="presParOf" srcId="{A0C9905E-6DBF-7645-94A7-C4BCDADC46B9}" destId="{1488A531-D252-B440-B1DA-4363F37F8970}"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r>
            <a:rPr lang="en-US" altLang="zh-CN" sz="1100" b="0" dirty="0" smtClean="0">
              <a:latin typeface="黑体" panose="02010609060101010101" pitchFamily="49" charset="-122"/>
              <a:ea typeface="黑体" panose="02010609060101010101" pitchFamily="49" charset="-122"/>
            </a:rPr>
            <a:t>5.4</a:t>
          </a:r>
          <a:r>
            <a:rPr lang="zh-CN" altLang="en-US" sz="1100" b="0" dirty="0" smtClean="0">
              <a:latin typeface="黑体" panose="02010609060101010101" pitchFamily="49" charset="-122"/>
              <a:ea typeface="黑体" panose="02010609060101010101" pitchFamily="49" charset="-122"/>
            </a:rPr>
            <a:t> 规模报酬</a:t>
          </a:r>
          <a:endParaRPr lang="zh-CN" altLang="en-US" sz="1100" b="0" dirty="0">
            <a:latin typeface="Microsoft YaHei" charset="-122"/>
            <a:ea typeface="Microsoft YaHei" charset="-122"/>
            <a:cs typeface="Microsoft YaHei" charset="-122"/>
          </a:endParaRPr>
        </a:p>
      </dgm:t>
    </dgm:pt>
    <dgm:pt modelId="{806FC88F-B9CF-A04B-B59C-3A472F525AEF}" type="parTrans" cxnId="{7725A710-EB82-6543-8E80-B973AC4CD97A}">
      <dgm:prSet/>
      <dgm:spPr/>
      <dgm:t>
        <a:bodyPr/>
        <a:lstStyle/>
        <a:p>
          <a:endParaRPr lang="zh-CN" altLang="en-US" sz="1100" b="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endParaRPr lang="zh-CN" altLang="en-US" sz="1100" b="0">
            <a:latin typeface="Microsoft YaHei" charset="-122"/>
            <a:ea typeface="Microsoft YaHei" charset="-122"/>
            <a:cs typeface="Microsoft YaHei" charset="-122"/>
          </a:endParaRPr>
        </a:p>
      </dgm:t>
    </dgm:pt>
    <dgm:pt modelId="{DD5BF61D-B843-C744-B9A9-3312A1287EF4}">
      <dgm:prSet phldrT="[文本]" custT="1"/>
      <dgm:spPr>
        <a:solidFill>
          <a:schemeClr val="bg1"/>
        </a:solidFill>
      </dgm:spPr>
      <dgm:t>
        <a:bodyPr/>
        <a:lstStyle/>
        <a:p>
          <a:pPr algn="l"/>
          <a:r>
            <a:rPr lang="en-US" altLang="zh-CN" sz="1050" b="0" dirty="0" smtClean="0">
              <a:solidFill>
                <a:schemeClr val="tx1"/>
              </a:solidFill>
              <a:latin typeface="Microsoft YaHei" charset="-122"/>
              <a:ea typeface="Microsoft YaHei" charset="-122"/>
              <a:cs typeface="Microsoft YaHei" charset="-122"/>
            </a:rPr>
            <a:t>5.4.1</a:t>
          </a:r>
          <a:r>
            <a:rPr lang="zh-CN" altLang="en-US" sz="1050" b="0" dirty="0" smtClean="0">
              <a:solidFill>
                <a:schemeClr val="tx1"/>
              </a:solidFill>
              <a:latin typeface="Microsoft YaHei" charset="-122"/>
              <a:ea typeface="Microsoft YaHei" charset="-122"/>
              <a:cs typeface="Microsoft YaHei" charset="-122"/>
            </a:rPr>
            <a:t> 规模报酬的含义</a:t>
          </a:r>
          <a:endParaRPr lang="zh-CN" altLang="en-US" sz="1050" b="0" dirty="0">
            <a:solidFill>
              <a:schemeClr val="tx1"/>
            </a:solidFill>
            <a:latin typeface="Microsoft YaHei" charset="-122"/>
            <a:ea typeface="Microsoft YaHei" charset="-122"/>
            <a:cs typeface="Microsoft YaHei" charset="-122"/>
          </a:endParaRPr>
        </a:p>
      </dgm:t>
    </dgm:pt>
    <dgm:pt modelId="{A73DCD64-89DF-3E4C-9543-0D417B51464E}" type="parTrans" cxnId="{FE34B427-9D47-5D4F-B08C-79C955C57CBA}">
      <dgm:prSet custT="1"/>
      <dgm:spPr/>
      <dgm:t>
        <a:bodyPr/>
        <a:lstStyle/>
        <a:p>
          <a:endParaRPr lang="zh-CN" altLang="en-US" sz="1100" b="0">
            <a:latin typeface="Microsoft YaHei" charset="-122"/>
            <a:ea typeface="Microsoft YaHei" charset="-122"/>
            <a:cs typeface="Microsoft YaHei" charset="-122"/>
          </a:endParaRPr>
        </a:p>
      </dgm:t>
    </dgm:pt>
    <dgm:pt modelId="{5F6E09CE-61C0-D34C-AE4A-99D078D226DF}" type="sibTrans" cxnId="{FE34B427-9D47-5D4F-B08C-79C955C57CBA}">
      <dgm:prSet/>
      <dgm:spPr/>
      <dgm:t>
        <a:bodyPr/>
        <a:lstStyle/>
        <a:p>
          <a:endParaRPr lang="zh-CN" altLang="en-US" sz="1100" b="0">
            <a:latin typeface="Microsoft YaHei" charset="-122"/>
            <a:ea typeface="Microsoft YaHei" charset="-122"/>
            <a:cs typeface="Microsoft YaHei" charset="-122"/>
          </a:endParaRPr>
        </a:p>
      </dgm:t>
    </dgm:pt>
    <dgm:pt modelId="{773FD5F0-F007-F148-886B-86E72F86266E}">
      <dgm:prSet phldrT="[文本]" custT="1"/>
      <dgm:spPr>
        <a:solidFill>
          <a:srgbClr val="C00000"/>
        </a:solidFill>
      </dgm:spPr>
      <dgm:t>
        <a:bodyPr/>
        <a:lstStyle/>
        <a:p>
          <a:pPr algn="l"/>
          <a:r>
            <a:rPr lang="en-US" altLang="zh-CN" sz="1050" b="0" dirty="0" smtClean="0">
              <a:latin typeface="Microsoft YaHei" charset="-122"/>
              <a:ea typeface="Microsoft YaHei" charset="-122"/>
              <a:cs typeface="Microsoft YaHei" charset="-122"/>
            </a:rPr>
            <a:t>5.4.2</a:t>
          </a:r>
          <a:r>
            <a:rPr lang="zh-CN" altLang="en-US" sz="1050" b="0" dirty="0" smtClean="0">
              <a:latin typeface="Microsoft YaHei" charset="-122"/>
              <a:ea typeface="Microsoft YaHei" charset="-122"/>
              <a:cs typeface="Microsoft YaHei" charset="-122"/>
            </a:rPr>
            <a:t> 规模报酬变动的原因</a:t>
          </a:r>
          <a:endParaRPr lang="zh-CN" altLang="en-US" sz="1050" b="0" dirty="0">
            <a:latin typeface="Microsoft YaHei" charset="-122"/>
            <a:ea typeface="Microsoft YaHei" charset="-122"/>
            <a:cs typeface="Microsoft YaHei" charset="-122"/>
          </a:endParaRPr>
        </a:p>
      </dgm:t>
    </dgm:pt>
    <dgm:pt modelId="{BDC2CFA9-99C6-8347-9628-F8B57513FB8C}" type="parTrans" cxnId="{D6FF61F4-2E70-2445-B362-FDF5936BBC6B}">
      <dgm:prSet custT="1"/>
      <dgm:spPr/>
      <dgm:t>
        <a:bodyPr/>
        <a:lstStyle/>
        <a:p>
          <a:endParaRPr lang="zh-CN" altLang="en-US" sz="1100" b="0">
            <a:latin typeface="Microsoft YaHei" charset="-122"/>
            <a:ea typeface="Microsoft YaHei" charset="-122"/>
            <a:cs typeface="Microsoft YaHei" charset="-122"/>
          </a:endParaRPr>
        </a:p>
      </dgm:t>
    </dgm:pt>
    <dgm:pt modelId="{9458031D-FD27-D841-9D56-100BE85B229D}" type="sibTrans" cxnId="{D6FF61F4-2E70-2445-B362-FDF5936BBC6B}">
      <dgm:prSet/>
      <dgm:spPr/>
      <dgm:t>
        <a:bodyPr/>
        <a:lstStyle/>
        <a:p>
          <a:endParaRPr lang="zh-CN" altLang="en-US" sz="1100" b="0">
            <a:latin typeface="Microsoft YaHei" charset="-122"/>
            <a:ea typeface="Microsoft YaHei" charset="-122"/>
            <a:cs typeface="Microsoft YaHei"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t>
        <a:bodyPr/>
        <a:lstStyle/>
        <a:p>
          <a:endParaRPr lang="zh-CN" altLang="en-US"/>
        </a:p>
      </dgm:t>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Y="65646" custLinFactX="-31957" custLinFactNeighborX="-100000" custLinFactNeighborY="1564">
        <dgm:presLayoutVars>
          <dgm:chPref val="3"/>
        </dgm:presLayoutVars>
      </dgm:prSet>
      <dgm:spPr/>
      <dgm:t>
        <a:bodyPr/>
        <a:lstStyle/>
        <a:p>
          <a:endParaRPr lang="zh-CN" altLang="en-US"/>
        </a:p>
      </dgm:t>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2"/>
      <dgm:spPr/>
      <dgm:t>
        <a:bodyPr/>
        <a:lstStyle/>
        <a:p>
          <a:endParaRPr lang="zh-CN" altLang="en-US"/>
        </a:p>
      </dgm:t>
    </dgm:pt>
    <dgm:pt modelId="{F726EDD3-E670-9B47-8786-4F599884289D}" type="pres">
      <dgm:prSet presAssocID="{A73DCD64-89DF-3E4C-9543-0D417B51464E}" presName="connTx" presStyleLbl="parChTrans1D2" presStyleIdx="0" presStyleCnt="2"/>
      <dgm:spPr/>
      <dgm:t>
        <a:bodyPr/>
        <a:lstStyle/>
        <a:p>
          <a:endParaRPr lang="zh-CN" altLang="en-US"/>
        </a:p>
      </dgm:t>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2" custScaleX="188132" custScaleY="79176" custLinFactNeighborX="52756" custLinFactNeighborY="20303">
        <dgm:presLayoutVars>
          <dgm:chPref val="3"/>
        </dgm:presLayoutVars>
      </dgm:prSet>
      <dgm:spPr/>
      <dgm:t>
        <a:bodyPr/>
        <a:lstStyle/>
        <a:p>
          <a:endParaRPr lang="zh-CN" altLang="en-US"/>
        </a:p>
      </dgm:t>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2"/>
      <dgm:spPr/>
      <dgm:t>
        <a:bodyPr/>
        <a:lstStyle/>
        <a:p>
          <a:endParaRPr lang="zh-CN" altLang="en-US"/>
        </a:p>
      </dgm:t>
    </dgm:pt>
    <dgm:pt modelId="{7A2CD5A7-70D6-DE44-803D-0740544CB367}" type="pres">
      <dgm:prSet presAssocID="{BDC2CFA9-99C6-8347-9628-F8B57513FB8C}" presName="connTx" presStyleLbl="parChTrans1D2" presStyleIdx="1" presStyleCnt="2"/>
      <dgm:spPr/>
      <dgm:t>
        <a:bodyPr/>
        <a:lstStyle/>
        <a:p>
          <a:endParaRPr lang="zh-CN" altLang="en-US"/>
        </a:p>
      </dgm:t>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2" custScaleX="190075" custScaleY="79176" custLinFactNeighborX="52756" custLinFactNeighborY="16746">
        <dgm:presLayoutVars>
          <dgm:chPref val="3"/>
        </dgm:presLayoutVars>
      </dgm:prSet>
      <dgm:spPr/>
      <dgm:t>
        <a:bodyPr/>
        <a:lstStyle/>
        <a:p>
          <a:endParaRPr lang="zh-CN" altLang="en-US"/>
        </a:p>
      </dgm:t>
    </dgm:pt>
    <dgm:pt modelId="{1488A531-D252-B440-B1DA-4363F37F8970}" type="pres">
      <dgm:prSet presAssocID="{773FD5F0-F007-F148-886B-86E72F86266E}" presName="level3hierChild" presStyleCnt="0"/>
      <dgm:spPr/>
    </dgm:pt>
  </dgm:ptLst>
  <dgm:cxnLst>
    <dgm:cxn modelId="{D6FF61F4-2E70-2445-B362-FDF5936BBC6B}" srcId="{CC08C8E7-D5AB-9C4F-A78B-4A8C57EB2D22}" destId="{773FD5F0-F007-F148-886B-86E72F86266E}" srcOrd="1" destOrd="0" parTransId="{BDC2CFA9-99C6-8347-9628-F8B57513FB8C}" sibTransId="{9458031D-FD27-D841-9D56-100BE85B229D}"/>
    <dgm:cxn modelId="{FE34B427-9D47-5D4F-B08C-79C955C57CBA}" srcId="{CC08C8E7-D5AB-9C4F-A78B-4A8C57EB2D22}" destId="{DD5BF61D-B843-C744-B9A9-3312A1287EF4}" srcOrd="0" destOrd="0" parTransId="{A73DCD64-89DF-3E4C-9543-0D417B51464E}" sibTransId="{5F6E09CE-61C0-D34C-AE4A-99D078D226DF}"/>
    <dgm:cxn modelId="{246E54F2-D4F5-E149-BEF3-F01C88DC4B4B}" type="presOf" srcId="{773FD5F0-F007-F148-886B-86E72F86266E}" destId="{D3E2E567-EC04-E743-9B8C-985408EA1058}" srcOrd="0" destOrd="0" presId="urn:microsoft.com/office/officeart/2008/layout/HorizontalMultiLevelHierarchy"/>
    <dgm:cxn modelId="{EE30A8B0-110D-5E48-B5A1-58F5D9DF019B}" type="presOf" srcId="{BDC2CFA9-99C6-8347-9628-F8B57513FB8C}" destId="{7A2CD5A7-70D6-DE44-803D-0740544CB367}" srcOrd="1" destOrd="0" presId="urn:microsoft.com/office/officeart/2008/layout/HorizontalMultiLevelHierarchy"/>
    <dgm:cxn modelId="{280140A4-8CB7-7349-9BD8-3896D4D163D8}" type="presOf" srcId="{BDC2CFA9-99C6-8347-9628-F8B57513FB8C}" destId="{93180932-306E-E545-95F9-2A5635FDC9F1}" srcOrd="0" destOrd="0" presId="urn:microsoft.com/office/officeart/2008/layout/HorizontalMultiLevelHierarchy"/>
    <dgm:cxn modelId="{AC66D8AE-94B5-9840-8D5E-54E0AE2C724C}" type="presOf" srcId="{DD5BF61D-B843-C744-B9A9-3312A1287EF4}" destId="{C852AF5D-E3CA-F844-B775-08DD6E6FB940}" srcOrd="0" destOrd="0" presId="urn:microsoft.com/office/officeart/2008/layout/HorizontalMultiLevelHierarchy"/>
    <dgm:cxn modelId="{61173780-9C8C-DE43-AC7F-20A0AFF79C0F}" type="presOf" srcId="{A73DCD64-89DF-3E4C-9543-0D417B51464E}" destId="{F726EDD3-E670-9B47-8786-4F599884289D}" srcOrd="1" destOrd="0" presId="urn:microsoft.com/office/officeart/2008/layout/HorizontalMultiLevelHierarchy"/>
    <dgm:cxn modelId="{622CDCAC-623D-7546-8BB2-66B263BF25C7}" type="presOf" srcId="{A73DCD64-89DF-3E4C-9543-0D417B51464E}" destId="{082A771F-69AF-7C4C-86CB-DF1CD8CB6581}" srcOrd="0" destOrd="0" presId="urn:microsoft.com/office/officeart/2008/layout/HorizontalMultiLevelHierarchy"/>
    <dgm:cxn modelId="{E4E700CE-801E-5D43-94EB-92CE67B24EAB}" type="presOf" srcId="{CC08C8E7-D5AB-9C4F-A78B-4A8C57EB2D22}" destId="{7111AE39-B455-7C4D-91F4-9E37E3822D07}" srcOrd="0" destOrd="0" presId="urn:microsoft.com/office/officeart/2008/layout/HorizontalMultiLevelHierarchy"/>
    <dgm:cxn modelId="{5DB474A6-6129-1148-9014-420BA341BF45}" type="presOf" srcId="{2EFE4671-8583-3540-9262-1FC578B666F4}" destId="{3013142F-A3C7-F746-853E-2CA8B540A8DE}" srcOrd="0" destOrd="0" presId="urn:microsoft.com/office/officeart/2008/layout/HorizontalMultiLevelHierarchy"/>
    <dgm:cxn modelId="{7725A710-EB82-6543-8E80-B973AC4CD97A}" srcId="{2EFE4671-8583-3540-9262-1FC578B666F4}" destId="{CC08C8E7-D5AB-9C4F-A78B-4A8C57EB2D22}" srcOrd="0" destOrd="0" parTransId="{806FC88F-B9CF-A04B-B59C-3A472F525AEF}" sibTransId="{B0179D74-E210-A34F-9FFE-D6C2C6F405F5}"/>
    <dgm:cxn modelId="{04C1A122-6D02-9E47-BD05-1BE87BD1A72B}" type="presParOf" srcId="{3013142F-A3C7-F746-853E-2CA8B540A8DE}" destId="{B764B132-0961-414E-B6FA-FB0C6C1C6CED}" srcOrd="0" destOrd="0" presId="urn:microsoft.com/office/officeart/2008/layout/HorizontalMultiLevelHierarchy"/>
    <dgm:cxn modelId="{97BAB67B-4150-FD40-AD2B-97209A043106}" type="presParOf" srcId="{B764B132-0961-414E-B6FA-FB0C6C1C6CED}" destId="{7111AE39-B455-7C4D-91F4-9E37E3822D07}" srcOrd="0" destOrd="0" presId="urn:microsoft.com/office/officeart/2008/layout/HorizontalMultiLevelHierarchy"/>
    <dgm:cxn modelId="{1A70032E-D6AA-634F-B1C6-162A9E503D86}" type="presParOf" srcId="{B764B132-0961-414E-B6FA-FB0C6C1C6CED}" destId="{551EC4E6-AE1D-DD43-B7C4-D7EFBEA2E636}" srcOrd="1" destOrd="0" presId="urn:microsoft.com/office/officeart/2008/layout/HorizontalMultiLevelHierarchy"/>
    <dgm:cxn modelId="{C0554EC1-4E65-AF49-A6CF-945D26E67359}" type="presParOf" srcId="{551EC4E6-AE1D-DD43-B7C4-D7EFBEA2E636}" destId="{082A771F-69AF-7C4C-86CB-DF1CD8CB6581}" srcOrd="0" destOrd="0" presId="urn:microsoft.com/office/officeart/2008/layout/HorizontalMultiLevelHierarchy"/>
    <dgm:cxn modelId="{6F7CEBAB-9739-D549-A4DC-BEBA6F41C7E1}" type="presParOf" srcId="{082A771F-69AF-7C4C-86CB-DF1CD8CB6581}" destId="{F726EDD3-E670-9B47-8786-4F599884289D}" srcOrd="0" destOrd="0" presId="urn:microsoft.com/office/officeart/2008/layout/HorizontalMultiLevelHierarchy"/>
    <dgm:cxn modelId="{66DB4233-26A5-DB44-BC42-47EECE99326C}" type="presParOf" srcId="{551EC4E6-AE1D-DD43-B7C4-D7EFBEA2E636}" destId="{7B40AE63-0EA3-0747-BCE5-5F3AB0355BF2}" srcOrd="1" destOrd="0" presId="urn:microsoft.com/office/officeart/2008/layout/HorizontalMultiLevelHierarchy"/>
    <dgm:cxn modelId="{70C4249F-2837-7641-A76B-93493748D0E4}" type="presParOf" srcId="{7B40AE63-0EA3-0747-BCE5-5F3AB0355BF2}" destId="{C852AF5D-E3CA-F844-B775-08DD6E6FB940}" srcOrd="0" destOrd="0" presId="urn:microsoft.com/office/officeart/2008/layout/HorizontalMultiLevelHierarchy"/>
    <dgm:cxn modelId="{1E7B3C68-FE80-284E-8290-14F0778B792F}" type="presParOf" srcId="{7B40AE63-0EA3-0747-BCE5-5F3AB0355BF2}" destId="{30463D07-8E7F-3146-97CE-76CE82648742}" srcOrd="1" destOrd="0" presId="urn:microsoft.com/office/officeart/2008/layout/HorizontalMultiLevelHierarchy"/>
    <dgm:cxn modelId="{6D574BD4-DF12-344C-8B35-B114464747B4}" type="presParOf" srcId="{551EC4E6-AE1D-DD43-B7C4-D7EFBEA2E636}" destId="{93180932-306E-E545-95F9-2A5635FDC9F1}" srcOrd="2" destOrd="0" presId="urn:microsoft.com/office/officeart/2008/layout/HorizontalMultiLevelHierarchy"/>
    <dgm:cxn modelId="{0644F45F-50DE-844C-B5A2-E6540057F84F}" type="presParOf" srcId="{93180932-306E-E545-95F9-2A5635FDC9F1}" destId="{7A2CD5A7-70D6-DE44-803D-0740544CB367}" srcOrd="0" destOrd="0" presId="urn:microsoft.com/office/officeart/2008/layout/HorizontalMultiLevelHierarchy"/>
    <dgm:cxn modelId="{9D4D78AA-4AB3-EA47-B230-0817165E4AE7}" type="presParOf" srcId="{551EC4E6-AE1D-DD43-B7C4-D7EFBEA2E636}" destId="{A0C9905E-6DBF-7645-94A7-C4BCDADC46B9}" srcOrd="3" destOrd="0" presId="urn:microsoft.com/office/officeart/2008/layout/HorizontalMultiLevelHierarchy"/>
    <dgm:cxn modelId="{FC26B6ED-7FA5-5D4D-B9E6-221682484FB0}" type="presParOf" srcId="{A0C9905E-6DBF-7645-94A7-C4BCDADC46B9}" destId="{D3E2E567-EC04-E743-9B8C-985408EA1058}" srcOrd="0" destOrd="0" presId="urn:microsoft.com/office/officeart/2008/layout/HorizontalMultiLevelHierarchy"/>
    <dgm:cxn modelId="{39D541F9-1D7A-074B-B228-257659B5B793}" type="presParOf" srcId="{A0C9905E-6DBF-7645-94A7-C4BCDADC46B9}" destId="{1488A531-D252-B440-B1DA-4363F37F8970}"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r>
            <a:rPr lang="en-US" altLang="zh-CN" sz="1100" b="0" dirty="0" smtClean="0">
              <a:latin typeface="黑体" panose="02010609060101010101" pitchFamily="49" charset="-122"/>
              <a:ea typeface="黑体" panose="02010609060101010101" pitchFamily="49" charset="-122"/>
            </a:rPr>
            <a:t>5.4</a:t>
          </a:r>
          <a:r>
            <a:rPr lang="zh-CN" altLang="en-US" sz="1100" b="0" dirty="0" smtClean="0">
              <a:latin typeface="黑体" panose="02010609060101010101" pitchFamily="49" charset="-122"/>
              <a:ea typeface="黑体" panose="02010609060101010101" pitchFamily="49" charset="-122"/>
            </a:rPr>
            <a:t> 规模报酬</a:t>
          </a:r>
          <a:endParaRPr lang="zh-CN" altLang="en-US" sz="1100" b="0" dirty="0">
            <a:latin typeface="Microsoft YaHei" charset="-122"/>
            <a:ea typeface="Microsoft YaHei" charset="-122"/>
            <a:cs typeface="Microsoft YaHei" charset="-122"/>
          </a:endParaRPr>
        </a:p>
      </dgm:t>
    </dgm:pt>
    <dgm:pt modelId="{806FC88F-B9CF-A04B-B59C-3A472F525AEF}" type="parTrans" cxnId="{7725A710-EB82-6543-8E80-B973AC4CD97A}">
      <dgm:prSet/>
      <dgm:spPr/>
      <dgm:t>
        <a:bodyPr/>
        <a:lstStyle/>
        <a:p>
          <a:endParaRPr lang="zh-CN" altLang="en-US" sz="1100" b="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endParaRPr lang="zh-CN" altLang="en-US" sz="1100" b="0">
            <a:latin typeface="Microsoft YaHei" charset="-122"/>
            <a:ea typeface="Microsoft YaHei" charset="-122"/>
            <a:cs typeface="Microsoft YaHei" charset="-122"/>
          </a:endParaRPr>
        </a:p>
      </dgm:t>
    </dgm:pt>
    <dgm:pt modelId="{DD5BF61D-B843-C744-B9A9-3312A1287EF4}">
      <dgm:prSet phldrT="[文本]" custT="1"/>
      <dgm:spPr>
        <a:solidFill>
          <a:schemeClr val="bg1"/>
        </a:solidFill>
      </dgm:spPr>
      <dgm:t>
        <a:bodyPr/>
        <a:lstStyle/>
        <a:p>
          <a:pPr algn="l"/>
          <a:r>
            <a:rPr lang="en-US" altLang="zh-CN" sz="1050" b="0" dirty="0" smtClean="0">
              <a:solidFill>
                <a:schemeClr val="tx1"/>
              </a:solidFill>
              <a:latin typeface="Microsoft YaHei" charset="-122"/>
              <a:ea typeface="Microsoft YaHei" charset="-122"/>
              <a:cs typeface="Microsoft YaHei" charset="-122"/>
            </a:rPr>
            <a:t>5.4.1</a:t>
          </a:r>
          <a:r>
            <a:rPr lang="zh-CN" altLang="en-US" sz="1050" b="0" dirty="0" smtClean="0">
              <a:solidFill>
                <a:schemeClr val="tx1"/>
              </a:solidFill>
              <a:latin typeface="Microsoft YaHei" charset="-122"/>
              <a:ea typeface="Microsoft YaHei" charset="-122"/>
              <a:cs typeface="Microsoft YaHei" charset="-122"/>
            </a:rPr>
            <a:t> 规模报酬的含义</a:t>
          </a:r>
          <a:endParaRPr lang="zh-CN" altLang="en-US" sz="1050" b="0" dirty="0">
            <a:solidFill>
              <a:schemeClr val="tx1"/>
            </a:solidFill>
            <a:latin typeface="Microsoft YaHei" charset="-122"/>
            <a:ea typeface="Microsoft YaHei" charset="-122"/>
            <a:cs typeface="Microsoft YaHei" charset="-122"/>
          </a:endParaRPr>
        </a:p>
      </dgm:t>
    </dgm:pt>
    <dgm:pt modelId="{A73DCD64-89DF-3E4C-9543-0D417B51464E}" type="parTrans" cxnId="{FE34B427-9D47-5D4F-B08C-79C955C57CBA}">
      <dgm:prSet custT="1"/>
      <dgm:spPr/>
      <dgm:t>
        <a:bodyPr/>
        <a:lstStyle/>
        <a:p>
          <a:endParaRPr lang="zh-CN" altLang="en-US" sz="1100" b="0">
            <a:latin typeface="Microsoft YaHei" charset="-122"/>
            <a:ea typeface="Microsoft YaHei" charset="-122"/>
            <a:cs typeface="Microsoft YaHei" charset="-122"/>
          </a:endParaRPr>
        </a:p>
      </dgm:t>
    </dgm:pt>
    <dgm:pt modelId="{5F6E09CE-61C0-D34C-AE4A-99D078D226DF}" type="sibTrans" cxnId="{FE34B427-9D47-5D4F-B08C-79C955C57CBA}">
      <dgm:prSet/>
      <dgm:spPr/>
      <dgm:t>
        <a:bodyPr/>
        <a:lstStyle/>
        <a:p>
          <a:endParaRPr lang="zh-CN" altLang="en-US" sz="1100" b="0">
            <a:latin typeface="Microsoft YaHei" charset="-122"/>
            <a:ea typeface="Microsoft YaHei" charset="-122"/>
            <a:cs typeface="Microsoft YaHei" charset="-122"/>
          </a:endParaRPr>
        </a:p>
      </dgm:t>
    </dgm:pt>
    <dgm:pt modelId="{773FD5F0-F007-F148-886B-86E72F86266E}">
      <dgm:prSet phldrT="[文本]" custT="1"/>
      <dgm:spPr>
        <a:solidFill>
          <a:srgbClr val="C00000"/>
        </a:solidFill>
      </dgm:spPr>
      <dgm:t>
        <a:bodyPr/>
        <a:lstStyle/>
        <a:p>
          <a:pPr algn="l"/>
          <a:r>
            <a:rPr lang="en-US" altLang="zh-CN" sz="1050" b="0" dirty="0" smtClean="0">
              <a:latin typeface="Microsoft YaHei" charset="-122"/>
              <a:ea typeface="Microsoft YaHei" charset="-122"/>
              <a:cs typeface="Microsoft YaHei" charset="-122"/>
            </a:rPr>
            <a:t>5.4.2</a:t>
          </a:r>
          <a:r>
            <a:rPr lang="zh-CN" altLang="en-US" sz="1050" b="0" dirty="0" smtClean="0">
              <a:latin typeface="Microsoft YaHei" charset="-122"/>
              <a:ea typeface="Microsoft YaHei" charset="-122"/>
              <a:cs typeface="Microsoft YaHei" charset="-122"/>
            </a:rPr>
            <a:t> 规模报酬变动的原因</a:t>
          </a:r>
          <a:endParaRPr lang="zh-CN" altLang="en-US" sz="1050" b="0" dirty="0">
            <a:latin typeface="Microsoft YaHei" charset="-122"/>
            <a:ea typeface="Microsoft YaHei" charset="-122"/>
            <a:cs typeface="Microsoft YaHei" charset="-122"/>
          </a:endParaRPr>
        </a:p>
      </dgm:t>
    </dgm:pt>
    <dgm:pt modelId="{BDC2CFA9-99C6-8347-9628-F8B57513FB8C}" type="parTrans" cxnId="{D6FF61F4-2E70-2445-B362-FDF5936BBC6B}">
      <dgm:prSet custT="1"/>
      <dgm:spPr/>
      <dgm:t>
        <a:bodyPr/>
        <a:lstStyle/>
        <a:p>
          <a:endParaRPr lang="zh-CN" altLang="en-US" sz="1100" b="0">
            <a:latin typeface="Microsoft YaHei" charset="-122"/>
            <a:ea typeface="Microsoft YaHei" charset="-122"/>
            <a:cs typeface="Microsoft YaHei" charset="-122"/>
          </a:endParaRPr>
        </a:p>
      </dgm:t>
    </dgm:pt>
    <dgm:pt modelId="{9458031D-FD27-D841-9D56-100BE85B229D}" type="sibTrans" cxnId="{D6FF61F4-2E70-2445-B362-FDF5936BBC6B}">
      <dgm:prSet/>
      <dgm:spPr/>
      <dgm:t>
        <a:bodyPr/>
        <a:lstStyle/>
        <a:p>
          <a:endParaRPr lang="zh-CN" altLang="en-US" sz="1100" b="0">
            <a:latin typeface="Microsoft YaHei" charset="-122"/>
            <a:ea typeface="Microsoft YaHei" charset="-122"/>
            <a:cs typeface="Microsoft YaHei"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t>
        <a:bodyPr/>
        <a:lstStyle/>
        <a:p>
          <a:endParaRPr lang="zh-CN" altLang="en-US"/>
        </a:p>
      </dgm:t>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Y="65646" custLinFactX="-31957" custLinFactNeighborX="-100000" custLinFactNeighborY="1564">
        <dgm:presLayoutVars>
          <dgm:chPref val="3"/>
        </dgm:presLayoutVars>
      </dgm:prSet>
      <dgm:spPr/>
      <dgm:t>
        <a:bodyPr/>
        <a:lstStyle/>
        <a:p>
          <a:endParaRPr lang="zh-CN" altLang="en-US"/>
        </a:p>
      </dgm:t>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2"/>
      <dgm:spPr/>
      <dgm:t>
        <a:bodyPr/>
        <a:lstStyle/>
        <a:p>
          <a:endParaRPr lang="zh-CN" altLang="en-US"/>
        </a:p>
      </dgm:t>
    </dgm:pt>
    <dgm:pt modelId="{F726EDD3-E670-9B47-8786-4F599884289D}" type="pres">
      <dgm:prSet presAssocID="{A73DCD64-89DF-3E4C-9543-0D417B51464E}" presName="connTx" presStyleLbl="parChTrans1D2" presStyleIdx="0" presStyleCnt="2"/>
      <dgm:spPr/>
      <dgm:t>
        <a:bodyPr/>
        <a:lstStyle/>
        <a:p>
          <a:endParaRPr lang="zh-CN" altLang="en-US"/>
        </a:p>
      </dgm:t>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2" custScaleX="188132" custScaleY="79176" custLinFactNeighborX="52756" custLinFactNeighborY="20303">
        <dgm:presLayoutVars>
          <dgm:chPref val="3"/>
        </dgm:presLayoutVars>
      </dgm:prSet>
      <dgm:spPr/>
      <dgm:t>
        <a:bodyPr/>
        <a:lstStyle/>
        <a:p>
          <a:endParaRPr lang="zh-CN" altLang="en-US"/>
        </a:p>
      </dgm:t>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2"/>
      <dgm:spPr/>
      <dgm:t>
        <a:bodyPr/>
        <a:lstStyle/>
        <a:p>
          <a:endParaRPr lang="zh-CN" altLang="en-US"/>
        </a:p>
      </dgm:t>
    </dgm:pt>
    <dgm:pt modelId="{7A2CD5A7-70D6-DE44-803D-0740544CB367}" type="pres">
      <dgm:prSet presAssocID="{BDC2CFA9-99C6-8347-9628-F8B57513FB8C}" presName="connTx" presStyleLbl="parChTrans1D2" presStyleIdx="1" presStyleCnt="2"/>
      <dgm:spPr/>
      <dgm:t>
        <a:bodyPr/>
        <a:lstStyle/>
        <a:p>
          <a:endParaRPr lang="zh-CN" altLang="en-US"/>
        </a:p>
      </dgm:t>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2" custScaleX="190075" custScaleY="79176" custLinFactNeighborX="52756" custLinFactNeighborY="16746">
        <dgm:presLayoutVars>
          <dgm:chPref val="3"/>
        </dgm:presLayoutVars>
      </dgm:prSet>
      <dgm:spPr/>
      <dgm:t>
        <a:bodyPr/>
        <a:lstStyle/>
        <a:p>
          <a:endParaRPr lang="zh-CN" altLang="en-US"/>
        </a:p>
      </dgm:t>
    </dgm:pt>
    <dgm:pt modelId="{1488A531-D252-B440-B1DA-4363F37F8970}" type="pres">
      <dgm:prSet presAssocID="{773FD5F0-F007-F148-886B-86E72F86266E}" presName="level3hierChild" presStyleCnt="0"/>
      <dgm:spPr/>
    </dgm:pt>
  </dgm:ptLst>
  <dgm:cxnLst>
    <dgm:cxn modelId="{D6FF61F4-2E70-2445-B362-FDF5936BBC6B}" srcId="{CC08C8E7-D5AB-9C4F-A78B-4A8C57EB2D22}" destId="{773FD5F0-F007-F148-886B-86E72F86266E}" srcOrd="1" destOrd="0" parTransId="{BDC2CFA9-99C6-8347-9628-F8B57513FB8C}" sibTransId="{9458031D-FD27-D841-9D56-100BE85B229D}"/>
    <dgm:cxn modelId="{FE34B427-9D47-5D4F-B08C-79C955C57CBA}" srcId="{CC08C8E7-D5AB-9C4F-A78B-4A8C57EB2D22}" destId="{DD5BF61D-B843-C744-B9A9-3312A1287EF4}" srcOrd="0" destOrd="0" parTransId="{A73DCD64-89DF-3E4C-9543-0D417B51464E}" sibTransId="{5F6E09CE-61C0-D34C-AE4A-99D078D226DF}"/>
    <dgm:cxn modelId="{6BB97184-A257-DD46-A17D-32CCE7881CA0}" type="presOf" srcId="{BDC2CFA9-99C6-8347-9628-F8B57513FB8C}" destId="{93180932-306E-E545-95F9-2A5635FDC9F1}" srcOrd="0" destOrd="0" presId="urn:microsoft.com/office/officeart/2008/layout/HorizontalMultiLevelHierarchy"/>
    <dgm:cxn modelId="{34E19F1B-F93A-974D-A416-EAD12B9C72A9}" type="presOf" srcId="{DD5BF61D-B843-C744-B9A9-3312A1287EF4}" destId="{C852AF5D-E3CA-F844-B775-08DD6E6FB940}" srcOrd="0" destOrd="0" presId="urn:microsoft.com/office/officeart/2008/layout/HorizontalMultiLevelHierarchy"/>
    <dgm:cxn modelId="{150A395C-9AD4-224D-8AB4-E11739861BD8}" type="presOf" srcId="{2EFE4671-8583-3540-9262-1FC578B666F4}" destId="{3013142F-A3C7-F746-853E-2CA8B540A8DE}" srcOrd="0" destOrd="0" presId="urn:microsoft.com/office/officeart/2008/layout/HorizontalMultiLevelHierarchy"/>
    <dgm:cxn modelId="{48C65393-3B0C-9248-9D7F-D33B0C091ECC}" type="presOf" srcId="{773FD5F0-F007-F148-886B-86E72F86266E}" destId="{D3E2E567-EC04-E743-9B8C-985408EA1058}" srcOrd="0" destOrd="0" presId="urn:microsoft.com/office/officeart/2008/layout/HorizontalMultiLevelHierarchy"/>
    <dgm:cxn modelId="{6C82DE27-8D61-674E-A6A4-6A39D39FD047}" type="presOf" srcId="{CC08C8E7-D5AB-9C4F-A78B-4A8C57EB2D22}" destId="{7111AE39-B455-7C4D-91F4-9E37E3822D07}" srcOrd="0" destOrd="0" presId="urn:microsoft.com/office/officeart/2008/layout/HorizontalMultiLevelHierarchy"/>
    <dgm:cxn modelId="{DF43B262-0757-B248-8E56-55580968C0B8}" type="presOf" srcId="{A73DCD64-89DF-3E4C-9543-0D417B51464E}" destId="{F726EDD3-E670-9B47-8786-4F599884289D}" srcOrd="1" destOrd="0" presId="urn:microsoft.com/office/officeart/2008/layout/HorizontalMultiLevelHierarchy"/>
    <dgm:cxn modelId="{F23C6BDE-8AF2-C744-9716-C12DC6371B34}" type="presOf" srcId="{BDC2CFA9-99C6-8347-9628-F8B57513FB8C}" destId="{7A2CD5A7-70D6-DE44-803D-0740544CB367}" srcOrd="1" destOrd="0" presId="urn:microsoft.com/office/officeart/2008/layout/HorizontalMultiLevelHierarchy"/>
    <dgm:cxn modelId="{2D9FF5FB-5585-2145-AA79-58AB87FB94D9}" type="presOf" srcId="{A73DCD64-89DF-3E4C-9543-0D417B51464E}" destId="{082A771F-69AF-7C4C-86CB-DF1CD8CB6581}" srcOrd="0" destOrd="0" presId="urn:microsoft.com/office/officeart/2008/layout/HorizontalMultiLevelHierarchy"/>
    <dgm:cxn modelId="{7725A710-EB82-6543-8E80-B973AC4CD97A}" srcId="{2EFE4671-8583-3540-9262-1FC578B666F4}" destId="{CC08C8E7-D5AB-9C4F-A78B-4A8C57EB2D22}" srcOrd="0" destOrd="0" parTransId="{806FC88F-B9CF-A04B-B59C-3A472F525AEF}" sibTransId="{B0179D74-E210-A34F-9FFE-D6C2C6F405F5}"/>
    <dgm:cxn modelId="{6DF82AA5-646D-A346-96FF-726C616B841E}" type="presParOf" srcId="{3013142F-A3C7-F746-853E-2CA8B540A8DE}" destId="{B764B132-0961-414E-B6FA-FB0C6C1C6CED}" srcOrd="0" destOrd="0" presId="urn:microsoft.com/office/officeart/2008/layout/HorizontalMultiLevelHierarchy"/>
    <dgm:cxn modelId="{9114D112-5022-824C-9498-2169E346E511}" type="presParOf" srcId="{B764B132-0961-414E-B6FA-FB0C6C1C6CED}" destId="{7111AE39-B455-7C4D-91F4-9E37E3822D07}" srcOrd="0" destOrd="0" presId="urn:microsoft.com/office/officeart/2008/layout/HorizontalMultiLevelHierarchy"/>
    <dgm:cxn modelId="{096E899E-3CB9-3B44-804D-2E6D8709E628}" type="presParOf" srcId="{B764B132-0961-414E-B6FA-FB0C6C1C6CED}" destId="{551EC4E6-AE1D-DD43-B7C4-D7EFBEA2E636}" srcOrd="1" destOrd="0" presId="urn:microsoft.com/office/officeart/2008/layout/HorizontalMultiLevelHierarchy"/>
    <dgm:cxn modelId="{D1491592-9572-6540-8AD8-1C9BFC16E58B}" type="presParOf" srcId="{551EC4E6-AE1D-DD43-B7C4-D7EFBEA2E636}" destId="{082A771F-69AF-7C4C-86CB-DF1CD8CB6581}" srcOrd="0" destOrd="0" presId="urn:microsoft.com/office/officeart/2008/layout/HorizontalMultiLevelHierarchy"/>
    <dgm:cxn modelId="{F7A04D58-9DB5-F94B-AEAD-52F0A087B7E5}" type="presParOf" srcId="{082A771F-69AF-7C4C-86CB-DF1CD8CB6581}" destId="{F726EDD3-E670-9B47-8786-4F599884289D}" srcOrd="0" destOrd="0" presId="urn:microsoft.com/office/officeart/2008/layout/HorizontalMultiLevelHierarchy"/>
    <dgm:cxn modelId="{2496E0AF-E0FA-F74F-99BD-DD8EF3BCE39E}" type="presParOf" srcId="{551EC4E6-AE1D-DD43-B7C4-D7EFBEA2E636}" destId="{7B40AE63-0EA3-0747-BCE5-5F3AB0355BF2}" srcOrd="1" destOrd="0" presId="urn:microsoft.com/office/officeart/2008/layout/HorizontalMultiLevelHierarchy"/>
    <dgm:cxn modelId="{12FC753D-5F7F-0B42-A2F1-561909078292}" type="presParOf" srcId="{7B40AE63-0EA3-0747-BCE5-5F3AB0355BF2}" destId="{C852AF5D-E3CA-F844-B775-08DD6E6FB940}" srcOrd="0" destOrd="0" presId="urn:microsoft.com/office/officeart/2008/layout/HorizontalMultiLevelHierarchy"/>
    <dgm:cxn modelId="{72BAEF4F-66AD-464B-B2E0-56D2EF4B0CF2}" type="presParOf" srcId="{7B40AE63-0EA3-0747-BCE5-5F3AB0355BF2}" destId="{30463D07-8E7F-3146-97CE-76CE82648742}" srcOrd="1" destOrd="0" presId="urn:microsoft.com/office/officeart/2008/layout/HorizontalMultiLevelHierarchy"/>
    <dgm:cxn modelId="{97A2917B-6111-4F41-99A9-4833A52F7AF5}" type="presParOf" srcId="{551EC4E6-AE1D-DD43-B7C4-D7EFBEA2E636}" destId="{93180932-306E-E545-95F9-2A5635FDC9F1}" srcOrd="2" destOrd="0" presId="urn:microsoft.com/office/officeart/2008/layout/HorizontalMultiLevelHierarchy"/>
    <dgm:cxn modelId="{501E5F2B-25A5-5B44-BE8E-1E3C3FC8E867}" type="presParOf" srcId="{93180932-306E-E545-95F9-2A5635FDC9F1}" destId="{7A2CD5A7-70D6-DE44-803D-0740544CB367}" srcOrd="0" destOrd="0" presId="urn:microsoft.com/office/officeart/2008/layout/HorizontalMultiLevelHierarchy"/>
    <dgm:cxn modelId="{096CE6AA-A5AB-1149-988D-B4247F2611C2}" type="presParOf" srcId="{551EC4E6-AE1D-DD43-B7C4-D7EFBEA2E636}" destId="{A0C9905E-6DBF-7645-94A7-C4BCDADC46B9}" srcOrd="3" destOrd="0" presId="urn:microsoft.com/office/officeart/2008/layout/HorizontalMultiLevelHierarchy"/>
    <dgm:cxn modelId="{B525BE51-6D81-414B-BC7F-C4ACF3401518}" type="presParOf" srcId="{A0C9905E-6DBF-7645-94A7-C4BCDADC46B9}" destId="{D3E2E567-EC04-E743-9B8C-985408EA1058}" srcOrd="0" destOrd="0" presId="urn:microsoft.com/office/officeart/2008/layout/HorizontalMultiLevelHierarchy"/>
    <dgm:cxn modelId="{02E4BB13-68A2-354C-A93A-560CEDEFE26E}" type="presParOf" srcId="{A0C9905E-6DBF-7645-94A7-C4BCDADC46B9}" destId="{1488A531-D252-B440-B1DA-4363F37F8970}"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r>
            <a:rPr lang="zh-CN" altLang="en-US" sz="2800" b="1" dirty="0" smtClean="0">
              <a:latin typeface="黑体" panose="02010609060101010101" pitchFamily="49" charset="-122"/>
              <a:ea typeface="黑体" panose="02010609060101010101" pitchFamily="49" charset="-122"/>
            </a:rPr>
            <a:t>第五章 生产要素投入的决策分析</a:t>
          </a:r>
          <a:endParaRPr lang="zh-CN" altLang="en-US" sz="2800" dirty="0">
            <a:latin typeface="Microsoft YaHei" charset="-122"/>
            <a:ea typeface="Microsoft YaHei" charset="-122"/>
            <a:cs typeface="Microsoft YaHei" charset="-122"/>
          </a:endParaRPr>
        </a:p>
      </dgm:t>
    </dgm:pt>
    <dgm:pt modelId="{806FC88F-B9CF-A04B-B59C-3A472F525AEF}" type="parTrans" cxnId="{7725A710-EB82-6543-8E80-B973AC4CD97A}">
      <dgm:prSet/>
      <dgm:spPr/>
      <dgm:t>
        <a:bodyPr/>
        <a:lstStyle/>
        <a:p>
          <a:endParaRPr lang="zh-CN" altLang="en-US" sz="200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endParaRPr lang="zh-CN" altLang="en-US" sz="2000">
            <a:latin typeface="Microsoft YaHei" charset="-122"/>
            <a:ea typeface="Microsoft YaHei" charset="-122"/>
            <a:cs typeface="Microsoft YaHei" charset="-122"/>
          </a:endParaRPr>
        </a:p>
      </dgm:t>
    </dgm:pt>
    <dgm:pt modelId="{DD5BF61D-B843-C744-B9A9-3312A1287EF4}">
      <dgm:prSet phldrT="[文本]" custT="1"/>
      <dgm:spPr/>
      <dgm:t>
        <a:bodyPr/>
        <a:lstStyle/>
        <a:p>
          <a:r>
            <a:rPr lang="en-US" altLang="zh-CN" sz="2000" dirty="0" smtClean="0">
              <a:solidFill>
                <a:schemeClr val="tx1"/>
              </a:solidFill>
              <a:latin typeface="Microsoft YaHei" charset="-122"/>
              <a:ea typeface="Microsoft YaHei" charset="-122"/>
              <a:cs typeface="Microsoft YaHei" charset="-122"/>
            </a:rPr>
            <a:t>5.1</a:t>
          </a:r>
          <a:r>
            <a:rPr lang="zh-CN" altLang="en-US" sz="2000" dirty="0" smtClean="0">
              <a:solidFill>
                <a:schemeClr val="tx1"/>
              </a:solidFill>
              <a:latin typeface="Microsoft YaHei" charset="-122"/>
              <a:ea typeface="Microsoft YaHei" charset="-122"/>
              <a:cs typeface="Microsoft YaHei" charset="-122"/>
            </a:rPr>
            <a:t> 生产函数</a:t>
          </a:r>
          <a:endParaRPr lang="zh-CN" altLang="en-US" sz="2000" dirty="0">
            <a:solidFill>
              <a:schemeClr val="tx1"/>
            </a:solidFill>
            <a:latin typeface="Microsoft YaHei" charset="-122"/>
            <a:ea typeface="Microsoft YaHei" charset="-122"/>
            <a:cs typeface="Microsoft YaHei" charset="-122"/>
          </a:endParaRPr>
        </a:p>
      </dgm:t>
    </dgm:pt>
    <dgm:pt modelId="{A73DCD64-89DF-3E4C-9543-0D417B51464E}" type="parTrans" cxnId="{FE34B427-9D47-5D4F-B08C-79C955C57CBA}">
      <dgm:prSet custT="1"/>
      <dgm:spPr/>
      <dgm:t>
        <a:bodyPr/>
        <a:lstStyle/>
        <a:p>
          <a:endParaRPr lang="zh-CN" altLang="en-US" sz="600">
            <a:latin typeface="Microsoft YaHei" charset="-122"/>
            <a:ea typeface="Microsoft YaHei" charset="-122"/>
            <a:cs typeface="Microsoft YaHei" charset="-122"/>
          </a:endParaRPr>
        </a:p>
      </dgm:t>
    </dgm:pt>
    <dgm:pt modelId="{5F6E09CE-61C0-D34C-AE4A-99D078D226DF}" type="sibTrans" cxnId="{FE34B427-9D47-5D4F-B08C-79C955C57CBA}">
      <dgm:prSet/>
      <dgm:spPr/>
      <dgm:t>
        <a:bodyPr/>
        <a:lstStyle/>
        <a:p>
          <a:endParaRPr lang="zh-CN" altLang="en-US" sz="2000">
            <a:latin typeface="Microsoft YaHei" charset="-122"/>
            <a:ea typeface="Microsoft YaHei" charset="-122"/>
            <a:cs typeface="Microsoft YaHei" charset="-122"/>
          </a:endParaRPr>
        </a:p>
      </dgm:t>
    </dgm:pt>
    <dgm:pt modelId="{773FD5F0-F007-F148-886B-86E72F86266E}">
      <dgm:prSet phldrT="[文本]" custT="1"/>
      <dgm:spPr/>
      <dgm:t>
        <a:bodyPr/>
        <a:lstStyle/>
        <a:p>
          <a:r>
            <a:rPr lang="en-US" altLang="zh-CN" sz="2000" dirty="0" smtClean="0">
              <a:latin typeface="Microsoft YaHei" charset="-122"/>
              <a:ea typeface="Microsoft YaHei" charset="-122"/>
              <a:cs typeface="Microsoft YaHei" charset="-122"/>
            </a:rPr>
            <a:t>5.2</a:t>
          </a:r>
          <a:r>
            <a:rPr lang="zh-CN" altLang="en-US" sz="2000" dirty="0" smtClean="0">
              <a:latin typeface="Microsoft YaHei" charset="-122"/>
              <a:ea typeface="Microsoft YaHei" charset="-122"/>
              <a:cs typeface="Microsoft YaHei" charset="-122"/>
            </a:rPr>
            <a:t> 短期生产函数分析</a:t>
          </a:r>
          <a:endParaRPr lang="zh-CN" altLang="en-US" sz="2000" dirty="0">
            <a:latin typeface="Microsoft YaHei" charset="-122"/>
            <a:ea typeface="Microsoft YaHei" charset="-122"/>
            <a:cs typeface="Microsoft YaHei" charset="-122"/>
          </a:endParaRPr>
        </a:p>
      </dgm:t>
    </dgm:pt>
    <dgm:pt modelId="{BDC2CFA9-99C6-8347-9628-F8B57513FB8C}" type="parTrans" cxnId="{D6FF61F4-2E70-2445-B362-FDF5936BBC6B}">
      <dgm:prSet custT="1"/>
      <dgm:spPr/>
      <dgm:t>
        <a:bodyPr/>
        <a:lstStyle/>
        <a:p>
          <a:endParaRPr lang="zh-CN" altLang="en-US" sz="600">
            <a:latin typeface="Microsoft YaHei" charset="-122"/>
            <a:ea typeface="Microsoft YaHei" charset="-122"/>
            <a:cs typeface="Microsoft YaHei" charset="-122"/>
          </a:endParaRPr>
        </a:p>
      </dgm:t>
    </dgm:pt>
    <dgm:pt modelId="{9458031D-FD27-D841-9D56-100BE85B229D}" type="sibTrans" cxnId="{D6FF61F4-2E70-2445-B362-FDF5936BBC6B}">
      <dgm:prSet/>
      <dgm:spPr/>
      <dgm:t>
        <a:bodyPr/>
        <a:lstStyle/>
        <a:p>
          <a:endParaRPr lang="zh-CN" altLang="en-US" sz="2000">
            <a:latin typeface="Microsoft YaHei" charset="-122"/>
            <a:ea typeface="Microsoft YaHei" charset="-122"/>
            <a:cs typeface="Microsoft YaHei" charset="-122"/>
          </a:endParaRPr>
        </a:p>
      </dgm:t>
    </dgm:pt>
    <dgm:pt modelId="{9BA062DA-6B7A-FC4F-B1BB-7CC4C74C72CE}">
      <dgm:prSet phldrT="[文本]" custT="1"/>
      <dgm:spPr/>
      <dgm:t>
        <a:bodyPr/>
        <a:lstStyle/>
        <a:p>
          <a:r>
            <a:rPr lang="en-US" altLang="zh-CN" sz="2000" dirty="0" smtClean="0">
              <a:latin typeface="Microsoft YaHei" charset="-122"/>
              <a:ea typeface="Microsoft YaHei" charset="-122"/>
              <a:cs typeface="Microsoft YaHei" charset="-122"/>
            </a:rPr>
            <a:t>5.3</a:t>
          </a:r>
          <a:r>
            <a:rPr lang="zh-CN" altLang="en-US" sz="2000" dirty="0" smtClean="0">
              <a:latin typeface="Microsoft YaHei" charset="-122"/>
              <a:ea typeface="Microsoft YaHei" charset="-122"/>
              <a:cs typeface="Microsoft YaHei" charset="-122"/>
            </a:rPr>
            <a:t> 长期生产函数分析</a:t>
          </a:r>
          <a:endParaRPr lang="zh-CN" altLang="en-US" sz="2000" dirty="0">
            <a:latin typeface="Microsoft YaHei" charset="-122"/>
            <a:ea typeface="Microsoft YaHei" charset="-122"/>
            <a:cs typeface="Microsoft YaHei" charset="-122"/>
          </a:endParaRPr>
        </a:p>
      </dgm:t>
    </dgm:pt>
    <dgm:pt modelId="{45267C76-6276-B44A-878A-9D61B556EBD7}" type="parTrans" cxnId="{F5520AE5-50EB-8743-B48A-12307D4CCE80}">
      <dgm:prSet custT="1"/>
      <dgm:spPr/>
      <dgm:t>
        <a:bodyPr/>
        <a:lstStyle/>
        <a:p>
          <a:endParaRPr lang="zh-CN" altLang="en-US" sz="600">
            <a:latin typeface="Microsoft YaHei" charset="-122"/>
            <a:ea typeface="Microsoft YaHei" charset="-122"/>
            <a:cs typeface="Microsoft YaHei" charset="-122"/>
          </a:endParaRPr>
        </a:p>
      </dgm:t>
    </dgm:pt>
    <dgm:pt modelId="{3A650251-37F9-7645-8144-FF91C57FC2AC}" type="sibTrans" cxnId="{F5520AE5-50EB-8743-B48A-12307D4CCE80}">
      <dgm:prSet/>
      <dgm:spPr/>
      <dgm:t>
        <a:bodyPr/>
        <a:lstStyle/>
        <a:p>
          <a:endParaRPr lang="zh-CN" altLang="en-US" sz="2000">
            <a:latin typeface="Microsoft YaHei" charset="-122"/>
            <a:ea typeface="Microsoft YaHei" charset="-122"/>
            <a:cs typeface="Microsoft YaHei" charset="-122"/>
          </a:endParaRPr>
        </a:p>
      </dgm:t>
    </dgm:pt>
    <dgm:pt modelId="{1BC78166-F2B7-2A46-A7E7-120964396249}">
      <dgm:prSet phldrT="[文本]" custT="1"/>
      <dgm:spPr/>
      <dgm:t>
        <a:bodyPr/>
        <a:lstStyle/>
        <a:p>
          <a:r>
            <a:rPr lang="en-US" altLang="zh-CN" sz="2000" dirty="0" smtClean="0">
              <a:solidFill>
                <a:srgbClr val="C00000"/>
              </a:solidFill>
              <a:latin typeface="Microsoft YaHei" charset="-122"/>
              <a:ea typeface="Microsoft YaHei" charset="-122"/>
              <a:cs typeface="Microsoft YaHei" charset="-122"/>
            </a:rPr>
            <a:t>5.5</a:t>
          </a:r>
          <a:r>
            <a:rPr lang="zh-CN" altLang="en-US" sz="2000" dirty="0" smtClean="0">
              <a:solidFill>
                <a:srgbClr val="C00000"/>
              </a:solidFill>
              <a:latin typeface="Microsoft YaHei" charset="-122"/>
              <a:ea typeface="Microsoft YaHei" charset="-122"/>
              <a:cs typeface="Microsoft YaHei" charset="-122"/>
            </a:rPr>
            <a:t> 生产函数与技术进步</a:t>
          </a:r>
          <a:endParaRPr lang="zh-CN" altLang="en-US" sz="2000" dirty="0">
            <a:solidFill>
              <a:srgbClr val="C00000"/>
            </a:solidFill>
            <a:latin typeface="Microsoft YaHei" charset="-122"/>
            <a:ea typeface="Microsoft YaHei" charset="-122"/>
            <a:cs typeface="Microsoft YaHei" charset="-122"/>
          </a:endParaRPr>
        </a:p>
      </dgm:t>
    </dgm:pt>
    <dgm:pt modelId="{337C3FDD-DE82-0746-946B-B997A4979876}" type="parTrans" cxnId="{0AE7C934-ED23-DF46-9AED-05D8EF37C3BB}">
      <dgm:prSet/>
      <dgm:spPr/>
      <dgm:t>
        <a:bodyPr/>
        <a:lstStyle/>
        <a:p>
          <a:endParaRPr lang="zh-CN" altLang="en-US"/>
        </a:p>
      </dgm:t>
    </dgm:pt>
    <dgm:pt modelId="{7E457AD0-4ECB-DA4B-8E2E-59623E4F7C79}" type="sibTrans" cxnId="{0AE7C934-ED23-DF46-9AED-05D8EF37C3BB}">
      <dgm:prSet/>
      <dgm:spPr/>
      <dgm:t>
        <a:bodyPr/>
        <a:lstStyle/>
        <a:p>
          <a:endParaRPr lang="zh-CN" altLang="en-US"/>
        </a:p>
      </dgm:t>
    </dgm:pt>
    <dgm:pt modelId="{6F62EFE8-3F53-8D41-88AD-D9C0C3A43F89}">
      <dgm:prSet phldrT="[文本]" custT="1"/>
      <dgm:spPr/>
      <dgm:t>
        <a:bodyPr/>
        <a:lstStyle/>
        <a:p>
          <a:r>
            <a:rPr lang="en-US" altLang="zh-CN" sz="2000" dirty="0" smtClean="0">
              <a:latin typeface="Microsoft YaHei" charset="-122"/>
              <a:ea typeface="Microsoft YaHei" charset="-122"/>
              <a:cs typeface="Microsoft YaHei" charset="-122"/>
            </a:rPr>
            <a:t>5.4</a:t>
          </a:r>
          <a:r>
            <a:rPr lang="zh-CN" altLang="en-US" sz="2000" dirty="0" smtClean="0">
              <a:latin typeface="Microsoft YaHei" charset="-122"/>
              <a:ea typeface="Microsoft YaHei" charset="-122"/>
              <a:cs typeface="Microsoft YaHei" charset="-122"/>
            </a:rPr>
            <a:t> 规模报酬</a:t>
          </a:r>
          <a:endParaRPr lang="zh-CN" altLang="en-US" sz="2000" dirty="0">
            <a:latin typeface="Microsoft YaHei" charset="-122"/>
            <a:ea typeface="Microsoft YaHei" charset="-122"/>
            <a:cs typeface="Microsoft YaHei" charset="-122"/>
          </a:endParaRPr>
        </a:p>
      </dgm:t>
    </dgm:pt>
    <dgm:pt modelId="{68896753-6533-CA42-AFD1-E997AE1DEEF4}" type="parTrans" cxnId="{75A180D9-A865-DC46-A4D4-47D131DF8780}">
      <dgm:prSet/>
      <dgm:spPr/>
      <dgm:t>
        <a:bodyPr/>
        <a:lstStyle/>
        <a:p>
          <a:endParaRPr lang="zh-CN" altLang="en-US"/>
        </a:p>
      </dgm:t>
    </dgm:pt>
    <dgm:pt modelId="{BD327E56-684B-2548-AF8A-FC33270BBD33}" type="sibTrans" cxnId="{75A180D9-A865-DC46-A4D4-47D131DF8780}">
      <dgm:prSet/>
      <dgm:spPr/>
      <dgm:t>
        <a:bodyPr/>
        <a:lstStyle/>
        <a:p>
          <a:endParaRPr lang="zh-CN" altLang="en-US"/>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t>
        <a:bodyPr/>
        <a:lstStyle/>
        <a:p>
          <a:endParaRPr lang="zh-CN" altLang="en-US"/>
        </a:p>
      </dgm:t>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Y="72338" custLinFactNeighborX="-98165" custLinFactNeighborY="888">
        <dgm:presLayoutVars>
          <dgm:chPref val="3"/>
        </dgm:presLayoutVars>
      </dgm:prSet>
      <dgm:spPr/>
      <dgm:t>
        <a:bodyPr/>
        <a:lstStyle/>
        <a:p>
          <a:endParaRPr lang="zh-CN" altLang="en-US"/>
        </a:p>
      </dgm:t>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5"/>
      <dgm:spPr/>
      <dgm:t>
        <a:bodyPr/>
        <a:lstStyle/>
        <a:p>
          <a:endParaRPr lang="zh-CN" altLang="en-US"/>
        </a:p>
      </dgm:t>
    </dgm:pt>
    <dgm:pt modelId="{F726EDD3-E670-9B47-8786-4F599884289D}" type="pres">
      <dgm:prSet presAssocID="{A73DCD64-89DF-3E4C-9543-0D417B51464E}" presName="connTx" presStyleLbl="parChTrans1D2" presStyleIdx="0" presStyleCnt="5"/>
      <dgm:spPr/>
      <dgm:t>
        <a:bodyPr/>
        <a:lstStyle/>
        <a:p>
          <a:endParaRPr lang="zh-CN" altLang="en-US"/>
        </a:p>
      </dgm:t>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5" custLinFactNeighborX="49310" custLinFactNeighborY="12229">
        <dgm:presLayoutVars>
          <dgm:chPref val="3"/>
        </dgm:presLayoutVars>
      </dgm:prSet>
      <dgm:spPr/>
      <dgm:t>
        <a:bodyPr/>
        <a:lstStyle/>
        <a:p>
          <a:endParaRPr lang="zh-CN" altLang="en-US"/>
        </a:p>
      </dgm:t>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5"/>
      <dgm:spPr/>
      <dgm:t>
        <a:bodyPr/>
        <a:lstStyle/>
        <a:p>
          <a:endParaRPr lang="zh-CN" altLang="en-US"/>
        </a:p>
      </dgm:t>
    </dgm:pt>
    <dgm:pt modelId="{7A2CD5A7-70D6-DE44-803D-0740544CB367}" type="pres">
      <dgm:prSet presAssocID="{BDC2CFA9-99C6-8347-9628-F8B57513FB8C}" presName="connTx" presStyleLbl="parChTrans1D2" presStyleIdx="1" presStyleCnt="5"/>
      <dgm:spPr/>
      <dgm:t>
        <a:bodyPr/>
        <a:lstStyle/>
        <a:p>
          <a:endParaRPr lang="zh-CN" altLang="en-US"/>
        </a:p>
      </dgm:t>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5" custScaleX="101033" custLinFactNeighborX="49310" custLinFactNeighborY="8672">
        <dgm:presLayoutVars>
          <dgm:chPref val="3"/>
        </dgm:presLayoutVars>
      </dgm:prSet>
      <dgm:spPr/>
      <dgm:t>
        <a:bodyPr/>
        <a:lstStyle/>
        <a:p>
          <a:endParaRPr lang="zh-CN" altLang="en-US"/>
        </a:p>
      </dgm:t>
    </dgm:pt>
    <dgm:pt modelId="{1488A531-D252-B440-B1DA-4363F37F8970}" type="pres">
      <dgm:prSet presAssocID="{773FD5F0-F007-F148-886B-86E72F86266E}" presName="level3hierChild" presStyleCnt="0"/>
      <dgm:spPr/>
    </dgm:pt>
    <dgm:pt modelId="{1F2800E8-CF94-FD43-8D0E-7E4B278315B1}" type="pres">
      <dgm:prSet presAssocID="{45267C76-6276-B44A-878A-9D61B556EBD7}" presName="conn2-1" presStyleLbl="parChTrans1D2" presStyleIdx="2" presStyleCnt="5"/>
      <dgm:spPr/>
      <dgm:t>
        <a:bodyPr/>
        <a:lstStyle/>
        <a:p>
          <a:endParaRPr lang="zh-CN" altLang="en-US"/>
        </a:p>
      </dgm:t>
    </dgm:pt>
    <dgm:pt modelId="{938A9782-2B6B-8141-99DA-6568305E0C38}" type="pres">
      <dgm:prSet presAssocID="{45267C76-6276-B44A-878A-9D61B556EBD7}" presName="connTx" presStyleLbl="parChTrans1D2" presStyleIdx="2" presStyleCnt="5"/>
      <dgm:spPr/>
      <dgm:t>
        <a:bodyPr/>
        <a:lstStyle/>
        <a:p>
          <a:endParaRPr lang="zh-CN" altLang="en-US"/>
        </a:p>
      </dgm:t>
    </dgm:pt>
    <dgm:pt modelId="{7377E58F-198D-DE48-B3AF-2D2AF67C403D}" type="pres">
      <dgm:prSet presAssocID="{9BA062DA-6B7A-FC4F-B1BB-7CC4C74C72CE}" presName="root2" presStyleCnt="0"/>
      <dgm:spPr/>
    </dgm:pt>
    <dgm:pt modelId="{1C998B4A-F8C8-5D49-862A-38B9C7611407}" type="pres">
      <dgm:prSet presAssocID="{9BA062DA-6B7A-FC4F-B1BB-7CC4C74C72CE}" presName="LevelTwoTextNode" presStyleLbl="node2" presStyleIdx="2" presStyleCnt="5" custLinFactNeighborX="49310" custLinFactNeighborY="8672">
        <dgm:presLayoutVars>
          <dgm:chPref val="3"/>
        </dgm:presLayoutVars>
      </dgm:prSet>
      <dgm:spPr/>
      <dgm:t>
        <a:bodyPr/>
        <a:lstStyle/>
        <a:p>
          <a:endParaRPr lang="zh-CN" altLang="en-US"/>
        </a:p>
      </dgm:t>
    </dgm:pt>
    <dgm:pt modelId="{F9C8551A-E3F5-1A41-9D81-BA411262A93F}" type="pres">
      <dgm:prSet presAssocID="{9BA062DA-6B7A-FC4F-B1BB-7CC4C74C72CE}" presName="level3hierChild" presStyleCnt="0"/>
      <dgm:spPr/>
    </dgm:pt>
    <dgm:pt modelId="{549ACCCE-CDAF-FC45-AA47-DF887F7ADF15}" type="pres">
      <dgm:prSet presAssocID="{68896753-6533-CA42-AFD1-E997AE1DEEF4}" presName="conn2-1" presStyleLbl="parChTrans1D2" presStyleIdx="3" presStyleCnt="5"/>
      <dgm:spPr/>
      <dgm:t>
        <a:bodyPr/>
        <a:lstStyle/>
        <a:p>
          <a:endParaRPr lang="zh-CN" altLang="en-US"/>
        </a:p>
      </dgm:t>
    </dgm:pt>
    <dgm:pt modelId="{41439CFB-B5BC-2C42-80D5-57065CABA519}" type="pres">
      <dgm:prSet presAssocID="{68896753-6533-CA42-AFD1-E997AE1DEEF4}" presName="connTx" presStyleLbl="parChTrans1D2" presStyleIdx="3" presStyleCnt="5"/>
      <dgm:spPr/>
      <dgm:t>
        <a:bodyPr/>
        <a:lstStyle/>
        <a:p>
          <a:endParaRPr lang="zh-CN" altLang="en-US"/>
        </a:p>
      </dgm:t>
    </dgm:pt>
    <dgm:pt modelId="{052EB937-5B55-B649-B790-7F02BC1609E2}" type="pres">
      <dgm:prSet presAssocID="{6F62EFE8-3F53-8D41-88AD-D9C0C3A43F89}" presName="root2" presStyleCnt="0"/>
      <dgm:spPr/>
    </dgm:pt>
    <dgm:pt modelId="{14ECDE4D-D5C9-BA44-B90A-27B061B8EA32}" type="pres">
      <dgm:prSet presAssocID="{6F62EFE8-3F53-8D41-88AD-D9C0C3A43F89}" presName="LevelTwoTextNode" presStyleLbl="node2" presStyleIdx="3" presStyleCnt="5" custLinFactNeighborX="50429" custLinFactNeighborY="-1779">
        <dgm:presLayoutVars>
          <dgm:chPref val="3"/>
        </dgm:presLayoutVars>
      </dgm:prSet>
      <dgm:spPr/>
      <dgm:t>
        <a:bodyPr/>
        <a:lstStyle/>
        <a:p>
          <a:endParaRPr lang="zh-CN" altLang="en-US"/>
        </a:p>
      </dgm:t>
    </dgm:pt>
    <dgm:pt modelId="{03D830D1-D955-254B-9EF7-045CE1D2C42C}" type="pres">
      <dgm:prSet presAssocID="{6F62EFE8-3F53-8D41-88AD-D9C0C3A43F89}" presName="level3hierChild" presStyleCnt="0"/>
      <dgm:spPr/>
    </dgm:pt>
    <dgm:pt modelId="{4A932122-C705-D24C-AA6C-0CE9ECCC4590}" type="pres">
      <dgm:prSet presAssocID="{337C3FDD-DE82-0746-946B-B997A4979876}" presName="conn2-1" presStyleLbl="parChTrans1D2" presStyleIdx="4" presStyleCnt="5"/>
      <dgm:spPr/>
      <dgm:t>
        <a:bodyPr/>
        <a:lstStyle/>
        <a:p>
          <a:endParaRPr lang="zh-CN" altLang="en-US"/>
        </a:p>
      </dgm:t>
    </dgm:pt>
    <dgm:pt modelId="{FE2F6D61-331C-0746-9A13-6835F36E2DED}" type="pres">
      <dgm:prSet presAssocID="{337C3FDD-DE82-0746-946B-B997A4979876}" presName="connTx" presStyleLbl="parChTrans1D2" presStyleIdx="4" presStyleCnt="5"/>
      <dgm:spPr/>
      <dgm:t>
        <a:bodyPr/>
        <a:lstStyle/>
        <a:p>
          <a:endParaRPr lang="zh-CN" altLang="en-US"/>
        </a:p>
      </dgm:t>
    </dgm:pt>
    <dgm:pt modelId="{C9237037-DBD7-1F4B-82ED-EFA46F5A3CA7}" type="pres">
      <dgm:prSet presAssocID="{1BC78166-F2B7-2A46-A7E7-120964396249}" presName="root2" presStyleCnt="0"/>
      <dgm:spPr/>
    </dgm:pt>
    <dgm:pt modelId="{201C5B2F-98A9-7A47-821F-4067D3D101D1}" type="pres">
      <dgm:prSet presAssocID="{1BC78166-F2B7-2A46-A7E7-120964396249}" presName="LevelTwoTextNode" presStyleLbl="node2" presStyleIdx="4" presStyleCnt="5" custLinFactNeighborX="50429" custLinFactNeighborY="-1779">
        <dgm:presLayoutVars>
          <dgm:chPref val="3"/>
        </dgm:presLayoutVars>
      </dgm:prSet>
      <dgm:spPr/>
      <dgm:t>
        <a:bodyPr/>
        <a:lstStyle/>
        <a:p>
          <a:endParaRPr lang="zh-CN" altLang="en-US"/>
        </a:p>
      </dgm:t>
    </dgm:pt>
    <dgm:pt modelId="{C3D4666A-C121-5D44-AECC-66FB00E19111}" type="pres">
      <dgm:prSet presAssocID="{1BC78166-F2B7-2A46-A7E7-120964396249}" presName="level3hierChild" presStyleCnt="0"/>
      <dgm:spPr/>
    </dgm:pt>
  </dgm:ptLst>
  <dgm:cxnLst>
    <dgm:cxn modelId="{7725A710-EB82-6543-8E80-B973AC4CD97A}" srcId="{2EFE4671-8583-3540-9262-1FC578B666F4}" destId="{CC08C8E7-D5AB-9C4F-A78B-4A8C57EB2D22}" srcOrd="0" destOrd="0" parTransId="{806FC88F-B9CF-A04B-B59C-3A472F525AEF}" sibTransId="{B0179D74-E210-A34F-9FFE-D6C2C6F405F5}"/>
    <dgm:cxn modelId="{FE34B427-9D47-5D4F-B08C-79C955C57CBA}" srcId="{CC08C8E7-D5AB-9C4F-A78B-4A8C57EB2D22}" destId="{DD5BF61D-B843-C744-B9A9-3312A1287EF4}" srcOrd="0" destOrd="0" parTransId="{A73DCD64-89DF-3E4C-9543-0D417B51464E}" sibTransId="{5F6E09CE-61C0-D34C-AE4A-99D078D226DF}"/>
    <dgm:cxn modelId="{20EFC7B3-F2B9-F348-B453-621577015229}" type="presOf" srcId="{DD5BF61D-B843-C744-B9A9-3312A1287EF4}" destId="{C852AF5D-E3CA-F844-B775-08DD6E6FB940}" srcOrd="0" destOrd="0" presId="urn:microsoft.com/office/officeart/2008/layout/HorizontalMultiLevelHierarchy"/>
    <dgm:cxn modelId="{BF14896C-92D0-1641-B45A-64B3A7AAD0DF}" type="presOf" srcId="{6F62EFE8-3F53-8D41-88AD-D9C0C3A43F89}" destId="{14ECDE4D-D5C9-BA44-B90A-27B061B8EA32}" srcOrd="0" destOrd="0" presId="urn:microsoft.com/office/officeart/2008/layout/HorizontalMultiLevelHierarchy"/>
    <dgm:cxn modelId="{A01D138A-F0A5-3347-BD12-822002A59924}" type="presOf" srcId="{2EFE4671-8583-3540-9262-1FC578B666F4}" destId="{3013142F-A3C7-F746-853E-2CA8B540A8DE}" srcOrd="0" destOrd="0" presId="urn:microsoft.com/office/officeart/2008/layout/HorizontalMultiLevelHierarchy"/>
    <dgm:cxn modelId="{0AE7C934-ED23-DF46-9AED-05D8EF37C3BB}" srcId="{CC08C8E7-D5AB-9C4F-A78B-4A8C57EB2D22}" destId="{1BC78166-F2B7-2A46-A7E7-120964396249}" srcOrd="4" destOrd="0" parTransId="{337C3FDD-DE82-0746-946B-B997A4979876}" sibTransId="{7E457AD0-4ECB-DA4B-8E2E-59623E4F7C79}"/>
    <dgm:cxn modelId="{572F7688-328B-9E4E-A720-BCF25F6D9D65}" type="presOf" srcId="{A73DCD64-89DF-3E4C-9543-0D417B51464E}" destId="{F726EDD3-E670-9B47-8786-4F599884289D}" srcOrd="1" destOrd="0" presId="urn:microsoft.com/office/officeart/2008/layout/HorizontalMultiLevelHierarchy"/>
    <dgm:cxn modelId="{E0EF647F-56FF-1242-9E17-1CFECFDABD7D}" type="presOf" srcId="{BDC2CFA9-99C6-8347-9628-F8B57513FB8C}" destId="{93180932-306E-E545-95F9-2A5635FDC9F1}" srcOrd="0" destOrd="0" presId="urn:microsoft.com/office/officeart/2008/layout/HorizontalMultiLevelHierarchy"/>
    <dgm:cxn modelId="{17BC3881-A917-274C-AC06-B91DEED3A300}" type="presOf" srcId="{45267C76-6276-B44A-878A-9D61B556EBD7}" destId="{1F2800E8-CF94-FD43-8D0E-7E4B278315B1}" srcOrd="0" destOrd="0" presId="urn:microsoft.com/office/officeart/2008/layout/HorizontalMultiLevelHierarchy"/>
    <dgm:cxn modelId="{77EBF897-509A-5A42-901F-E8E595EDF3EC}" type="presOf" srcId="{68896753-6533-CA42-AFD1-E997AE1DEEF4}" destId="{41439CFB-B5BC-2C42-80D5-57065CABA519}" srcOrd="1" destOrd="0" presId="urn:microsoft.com/office/officeart/2008/layout/HorizontalMultiLevelHierarchy"/>
    <dgm:cxn modelId="{9E5DFD5A-A892-C24C-9291-ED59801BFE93}" type="presOf" srcId="{68896753-6533-CA42-AFD1-E997AE1DEEF4}" destId="{549ACCCE-CDAF-FC45-AA47-DF887F7ADF15}" srcOrd="0" destOrd="0" presId="urn:microsoft.com/office/officeart/2008/layout/HorizontalMultiLevelHierarchy"/>
    <dgm:cxn modelId="{509CDA27-4AB0-0840-9398-C33E2692B29D}" type="presOf" srcId="{1BC78166-F2B7-2A46-A7E7-120964396249}" destId="{201C5B2F-98A9-7A47-821F-4067D3D101D1}" srcOrd="0" destOrd="0" presId="urn:microsoft.com/office/officeart/2008/layout/HorizontalMultiLevelHierarchy"/>
    <dgm:cxn modelId="{A42C91CC-2FB7-2B44-BA63-5CC001EDB66D}" type="presOf" srcId="{337C3FDD-DE82-0746-946B-B997A4979876}" destId="{FE2F6D61-331C-0746-9A13-6835F36E2DED}" srcOrd="1" destOrd="0" presId="urn:microsoft.com/office/officeart/2008/layout/HorizontalMultiLevelHierarchy"/>
    <dgm:cxn modelId="{3F71F732-790D-FF41-9271-6DC2A709D08B}" type="presOf" srcId="{A73DCD64-89DF-3E4C-9543-0D417B51464E}" destId="{082A771F-69AF-7C4C-86CB-DF1CD8CB6581}" srcOrd="0" destOrd="0" presId="urn:microsoft.com/office/officeart/2008/layout/HorizontalMultiLevelHierarchy"/>
    <dgm:cxn modelId="{9378F3E6-4C0C-614F-98F9-7714290B8FDC}" type="presOf" srcId="{CC08C8E7-D5AB-9C4F-A78B-4A8C57EB2D22}" destId="{7111AE39-B455-7C4D-91F4-9E37E3822D07}" srcOrd="0" destOrd="0" presId="urn:microsoft.com/office/officeart/2008/layout/HorizontalMultiLevelHierarchy"/>
    <dgm:cxn modelId="{D5765C8A-62B8-BF4F-9F6C-D8E27B3528B7}" type="presOf" srcId="{9BA062DA-6B7A-FC4F-B1BB-7CC4C74C72CE}" destId="{1C998B4A-F8C8-5D49-862A-38B9C7611407}" srcOrd="0" destOrd="0" presId="urn:microsoft.com/office/officeart/2008/layout/HorizontalMultiLevelHierarchy"/>
    <dgm:cxn modelId="{94681B05-E0E6-C246-B278-842C9A5970CF}" type="presOf" srcId="{BDC2CFA9-99C6-8347-9628-F8B57513FB8C}" destId="{7A2CD5A7-70D6-DE44-803D-0740544CB367}" srcOrd="1" destOrd="0" presId="urn:microsoft.com/office/officeart/2008/layout/HorizontalMultiLevelHierarchy"/>
    <dgm:cxn modelId="{D21C3FCB-201B-2D46-90A3-BFA5505FECF4}" type="presOf" srcId="{45267C76-6276-B44A-878A-9D61B556EBD7}" destId="{938A9782-2B6B-8141-99DA-6568305E0C38}" srcOrd="1" destOrd="0" presId="urn:microsoft.com/office/officeart/2008/layout/HorizontalMultiLevelHierarchy"/>
    <dgm:cxn modelId="{D6FF61F4-2E70-2445-B362-FDF5936BBC6B}" srcId="{CC08C8E7-D5AB-9C4F-A78B-4A8C57EB2D22}" destId="{773FD5F0-F007-F148-886B-86E72F86266E}" srcOrd="1" destOrd="0" parTransId="{BDC2CFA9-99C6-8347-9628-F8B57513FB8C}" sibTransId="{9458031D-FD27-D841-9D56-100BE85B229D}"/>
    <dgm:cxn modelId="{F5520AE5-50EB-8743-B48A-12307D4CCE80}" srcId="{CC08C8E7-D5AB-9C4F-A78B-4A8C57EB2D22}" destId="{9BA062DA-6B7A-FC4F-B1BB-7CC4C74C72CE}" srcOrd="2" destOrd="0" parTransId="{45267C76-6276-B44A-878A-9D61B556EBD7}" sibTransId="{3A650251-37F9-7645-8144-FF91C57FC2AC}"/>
    <dgm:cxn modelId="{CEDC9DE7-1832-BB43-A34B-FAA0C54DC45E}" type="presOf" srcId="{773FD5F0-F007-F148-886B-86E72F86266E}" destId="{D3E2E567-EC04-E743-9B8C-985408EA1058}" srcOrd="0" destOrd="0" presId="urn:microsoft.com/office/officeart/2008/layout/HorizontalMultiLevelHierarchy"/>
    <dgm:cxn modelId="{75A180D9-A865-DC46-A4D4-47D131DF8780}" srcId="{CC08C8E7-D5AB-9C4F-A78B-4A8C57EB2D22}" destId="{6F62EFE8-3F53-8D41-88AD-D9C0C3A43F89}" srcOrd="3" destOrd="0" parTransId="{68896753-6533-CA42-AFD1-E997AE1DEEF4}" sibTransId="{BD327E56-684B-2548-AF8A-FC33270BBD33}"/>
    <dgm:cxn modelId="{0F267292-4E45-D448-BBF0-753AF5095474}" type="presOf" srcId="{337C3FDD-DE82-0746-946B-B997A4979876}" destId="{4A932122-C705-D24C-AA6C-0CE9ECCC4590}" srcOrd="0" destOrd="0" presId="urn:microsoft.com/office/officeart/2008/layout/HorizontalMultiLevelHierarchy"/>
    <dgm:cxn modelId="{B67DB305-E3F6-7D47-ABFF-C0AD66544443}" type="presParOf" srcId="{3013142F-A3C7-F746-853E-2CA8B540A8DE}" destId="{B764B132-0961-414E-B6FA-FB0C6C1C6CED}" srcOrd="0" destOrd="0" presId="urn:microsoft.com/office/officeart/2008/layout/HorizontalMultiLevelHierarchy"/>
    <dgm:cxn modelId="{3131712E-C754-2E4E-89E5-0E67DE21D644}" type="presParOf" srcId="{B764B132-0961-414E-B6FA-FB0C6C1C6CED}" destId="{7111AE39-B455-7C4D-91F4-9E37E3822D07}" srcOrd="0" destOrd="0" presId="urn:microsoft.com/office/officeart/2008/layout/HorizontalMultiLevelHierarchy"/>
    <dgm:cxn modelId="{79A8D153-5A49-2A4D-85E0-85BEF73CF31E}" type="presParOf" srcId="{B764B132-0961-414E-B6FA-FB0C6C1C6CED}" destId="{551EC4E6-AE1D-DD43-B7C4-D7EFBEA2E636}" srcOrd="1" destOrd="0" presId="urn:microsoft.com/office/officeart/2008/layout/HorizontalMultiLevelHierarchy"/>
    <dgm:cxn modelId="{8CBC7A54-6A25-664B-A474-AFEAA2399770}" type="presParOf" srcId="{551EC4E6-AE1D-DD43-B7C4-D7EFBEA2E636}" destId="{082A771F-69AF-7C4C-86CB-DF1CD8CB6581}" srcOrd="0" destOrd="0" presId="urn:microsoft.com/office/officeart/2008/layout/HorizontalMultiLevelHierarchy"/>
    <dgm:cxn modelId="{CDCEFFE9-2FC6-6F4D-939E-637C2CFFA68B}" type="presParOf" srcId="{082A771F-69AF-7C4C-86CB-DF1CD8CB6581}" destId="{F726EDD3-E670-9B47-8786-4F599884289D}" srcOrd="0" destOrd="0" presId="urn:microsoft.com/office/officeart/2008/layout/HorizontalMultiLevelHierarchy"/>
    <dgm:cxn modelId="{F1DCBD5B-BE82-D249-AED5-9127A56A1A11}" type="presParOf" srcId="{551EC4E6-AE1D-DD43-B7C4-D7EFBEA2E636}" destId="{7B40AE63-0EA3-0747-BCE5-5F3AB0355BF2}" srcOrd="1" destOrd="0" presId="urn:microsoft.com/office/officeart/2008/layout/HorizontalMultiLevelHierarchy"/>
    <dgm:cxn modelId="{8393675E-2F8B-0045-B41A-AA5CFDAE953A}" type="presParOf" srcId="{7B40AE63-0EA3-0747-BCE5-5F3AB0355BF2}" destId="{C852AF5D-E3CA-F844-B775-08DD6E6FB940}" srcOrd="0" destOrd="0" presId="urn:microsoft.com/office/officeart/2008/layout/HorizontalMultiLevelHierarchy"/>
    <dgm:cxn modelId="{BAEC9701-0AE1-5940-8271-B3245AF23137}" type="presParOf" srcId="{7B40AE63-0EA3-0747-BCE5-5F3AB0355BF2}" destId="{30463D07-8E7F-3146-97CE-76CE82648742}" srcOrd="1" destOrd="0" presId="urn:microsoft.com/office/officeart/2008/layout/HorizontalMultiLevelHierarchy"/>
    <dgm:cxn modelId="{56D83A42-1A29-264A-A616-D2EAEC58133B}" type="presParOf" srcId="{551EC4E6-AE1D-DD43-B7C4-D7EFBEA2E636}" destId="{93180932-306E-E545-95F9-2A5635FDC9F1}" srcOrd="2" destOrd="0" presId="urn:microsoft.com/office/officeart/2008/layout/HorizontalMultiLevelHierarchy"/>
    <dgm:cxn modelId="{51A77748-D26D-D841-BBE6-3FE0368D771C}" type="presParOf" srcId="{93180932-306E-E545-95F9-2A5635FDC9F1}" destId="{7A2CD5A7-70D6-DE44-803D-0740544CB367}" srcOrd="0" destOrd="0" presId="urn:microsoft.com/office/officeart/2008/layout/HorizontalMultiLevelHierarchy"/>
    <dgm:cxn modelId="{7CFF62D7-A2FB-D74A-80EF-A5AD097370D3}" type="presParOf" srcId="{551EC4E6-AE1D-DD43-B7C4-D7EFBEA2E636}" destId="{A0C9905E-6DBF-7645-94A7-C4BCDADC46B9}" srcOrd="3" destOrd="0" presId="urn:microsoft.com/office/officeart/2008/layout/HorizontalMultiLevelHierarchy"/>
    <dgm:cxn modelId="{F89F5D14-36FC-BD4A-88BF-E128D44C32AB}" type="presParOf" srcId="{A0C9905E-6DBF-7645-94A7-C4BCDADC46B9}" destId="{D3E2E567-EC04-E743-9B8C-985408EA1058}" srcOrd="0" destOrd="0" presId="urn:microsoft.com/office/officeart/2008/layout/HorizontalMultiLevelHierarchy"/>
    <dgm:cxn modelId="{C985E59C-EB40-F14C-8672-9D90BD530960}" type="presParOf" srcId="{A0C9905E-6DBF-7645-94A7-C4BCDADC46B9}" destId="{1488A531-D252-B440-B1DA-4363F37F8970}" srcOrd="1" destOrd="0" presId="urn:microsoft.com/office/officeart/2008/layout/HorizontalMultiLevelHierarchy"/>
    <dgm:cxn modelId="{10057B3D-E766-2943-9645-BA4647FFD717}" type="presParOf" srcId="{551EC4E6-AE1D-DD43-B7C4-D7EFBEA2E636}" destId="{1F2800E8-CF94-FD43-8D0E-7E4B278315B1}" srcOrd="4" destOrd="0" presId="urn:microsoft.com/office/officeart/2008/layout/HorizontalMultiLevelHierarchy"/>
    <dgm:cxn modelId="{46B36955-91AC-CF48-8768-990164F43DFA}" type="presParOf" srcId="{1F2800E8-CF94-FD43-8D0E-7E4B278315B1}" destId="{938A9782-2B6B-8141-99DA-6568305E0C38}" srcOrd="0" destOrd="0" presId="urn:microsoft.com/office/officeart/2008/layout/HorizontalMultiLevelHierarchy"/>
    <dgm:cxn modelId="{916C3681-9DFE-7346-B765-ABBC680DB57E}" type="presParOf" srcId="{551EC4E6-AE1D-DD43-B7C4-D7EFBEA2E636}" destId="{7377E58F-198D-DE48-B3AF-2D2AF67C403D}" srcOrd="5" destOrd="0" presId="urn:microsoft.com/office/officeart/2008/layout/HorizontalMultiLevelHierarchy"/>
    <dgm:cxn modelId="{62E47D25-A2E8-7F49-B697-D7ED1A14FD8D}" type="presParOf" srcId="{7377E58F-198D-DE48-B3AF-2D2AF67C403D}" destId="{1C998B4A-F8C8-5D49-862A-38B9C7611407}" srcOrd="0" destOrd="0" presId="urn:microsoft.com/office/officeart/2008/layout/HorizontalMultiLevelHierarchy"/>
    <dgm:cxn modelId="{92DB4D88-12E4-784D-A885-5519A9E74690}" type="presParOf" srcId="{7377E58F-198D-DE48-B3AF-2D2AF67C403D}" destId="{F9C8551A-E3F5-1A41-9D81-BA411262A93F}" srcOrd="1" destOrd="0" presId="urn:microsoft.com/office/officeart/2008/layout/HorizontalMultiLevelHierarchy"/>
    <dgm:cxn modelId="{7B007814-148E-1440-82A7-EABABF25E1ED}" type="presParOf" srcId="{551EC4E6-AE1D-DD43-B7C4-D7EFBEA2E636}" destId="{549ACCCE-CDAF-FC45-AA47-DF887F7ADF15}" srcOrd="6" destOrd="0" presId="urn:microsoft.com/office/officeart/2008/layout/HorizontalMultiLevelHierarchy"/>
    <dgm:cxn modelId="{D1C27BE2-3F9A-DD4B-BE2A-C803234B0A51}" type="presParOf" srcId="{549ACCCE-CDAF-FC45-AA47-DF887F7ADF15}" destId="{41439CFB-B5BC-2C42-80D5-57065CABA519}" srcOrd="0" destOrd="0" presId="urn:microsoft.com/office/officeart/2008/layout/HorizontalMultiLevelHierarchy"/>
    <dgm:cxn modelId="{C8F38DBD-C860-6748-9FB3-DADF9E79019D}" type="presParOf" srcId="{551EC4E6-AE1D-DD43-B7C4-D7EFBEA2E636}" destId="{052EB937-5B55-B649-B790-7F02BC1609E2}" srcOrd="7" destOrd="0" presId="urn:microsoft.com/office/officeart/2008/layout/HorizontalMultiLevelHierarchy"/>
    <dgm:cxn modelId="{849DF751-084D-BB4C-8F2F-9A3D4ADCDB22}" type="presParOf" srcId="{052EB937-5B55-B649-B790-7F02BC1609E2}" destId="{14ECDE4D-D5C9-BA44-B90A-27B061B8EA32}" srcOrd="0" destOrd="0" presId="urn:microsoft.com/office/officeart/2008/layout/HorizontalMultiLevelHierarchy"/>
    <dgm:cxn modelId="{4843F99B-1A6A-B94C-BE9B-32A2DE939793}" type="presParOf" srcId="{052EB937-5B55-B649-B790-7F02BC1609E2}" destId="{03D830D1-D955-254B-9EF7-045CE1D2C42C}" srcOrd="1" destOrd="0" presId="urn:microsoft.com/office/officeart/2008/layout/HorizontalMultiLevelHierarchy"/>
    <dgm:cxn modelId="{BC52882E-DEDC-394E-89AA-66DAF7EFC614}" type="presParOf" srcId="{551EC4E6-AE1D-DD43-B7C4-D7EFBEA2E636}" destId="{4A932122-C705-D24C-AA6C-0CE9ECCC4590}" srcOrd="8" destOrd="0" presId="urn:microsoft.com/office/officeart/2008/layout/HorizontalMultiLevelHierarchy"/>
    <dgm:cxn modelId="{B3B09B64-5475-9341-AE3A-B776049E496E}" type="presParOf" srcId="{4A932122-C705-D24C-AA6C-0CE9ECCC4590}" destId="{FE2F6D61-331C-0746-9A13-6835F36E2DED}" srcOrd="0" destOrd="0" presId="urn:microsoft.com/office/officeart/2008/layout/HorizontalMultiLevelHierarchy"/>
    <dgm:cxn modelId="{7FCB977C-C1A2-654F-815A-0F0B786D35B3}" type="presParOf" srcId="{551EC4E6-AE1D-DD43-B7C4-D7EFBEA2E636}" destId="{C9237037-DBD7-1F4B-82ED-EFA46F5A3CA7}" srcOrd="9" destOrd="0" presId="urn:microsoft.com/office/officeart/2008/layout/HorizontalMultiLevelHierarchy"/>
    <dgm:cxn modelId="{3310A179-DE2C-2D49-AA9B-0B55A41D8B94}" type="presParOf" srcId="{C9237037-DBD7-1F4B-82ED-EFA46F5A3CA7}" destId="{201C5B2F-98A9-7A47-821F-4067D3D101D1}" srcOrd="0" destOrd="0" presId="urn:microsoft.com/office/officeart/2008/layout/HorizontalMultiLevelHierarchy"/>
    <dgm:cxn modelId="{FE43670A-72F9-6D49-9F35-593AE607E223}" type="presParOf" srcId="{C9237037-DBD7-1F4B-82ED-EFA46F5A3CA7}" destId="{C3D4666A-C121-5D44-AECC-66FB00E19111}" srcOrd="1" destOrd="0" presId="urn:microsoft.com/office/officeart/2008/layout/HorizontalMultiLevelHierarchy"/>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r>
            <a:rPr lang="en-US" altLang="zh-CN" sz="2000" b="0" dirty="0" smtClean="0">
              <a:latin typeface="Microsoft YaHei" charset="-122"/>
              <a:ea typeface="Microsoft YaHei" charset="-122"/>
              <a:cs typeface="Microsoft YaHei" charset="-122"/>
            </a:rPr>
            <a:t>5.5</a:t>
          </a:r>
          <a:r>
            <a:rPr lang="zh-CN" altLang="en-US" sz="2000" b="0" dirty="0" smtClean="0">
              <a:latin typeface="Microsoft YaHei" charset="-122"/>
              <a:ea typeface="Microsoft YaHei" charset="-122"/>
              <a:cs typeface="Microsoft YaHei" charset="-122"/>
            </a:rPr>
            <a:t> 生产函数</a:t>
          </a:r>
        </a:p>
        <a:p>
          <a:r>
            <a:rPr lang="zh-CN" altLang="en-US" sz="2000" b="0" dirty="0" smtClean="0">
              <a:latin typeface="Microsoft YaHei" charset="-122"/>
              <a:ea typeface="Microsoft YaHei" charset="-122"/>
              <a:cs typeface="Microsoft YaHei" charset="-122"/>
            </a:rPr>
            <a:t>与技术进步</a:t>
          </a:r>
          <a:endParaRPr lang="zh-CN" altLang="en-US" sz="2000" b="0" dirty="0">
            <a:latin typeface="Microsoft YaHei" charset="-122"/>
            <a:ea typeface="Microsoft YaHei" charset="-122"/>
            <a:cs typeface="Microsoft YaHei" charset="-122"/>
          </a:endParaRPr>
        </a:p>
      </dgm:t>
    </dgm:pt>
    <dgm:pt modelId="{806FC88F-B9CF-A04B-B59C-3A472F525AEF}" type="parTrans" cxnId="{7725A710-EB82-6543-8E80-B973AC4CD97A}">
      <dgm:prSet/>
      <dgm:spPr/>
      <dgm:t>
        <a:bodyPr/>
        <a:lstStyle/>
        <a:p>
          <a:endParaRPr lang="zh-CN" altLang="en-US" sz="2000" b="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endParaRPr lang="zh-CN" altLang="en-US" sz="2000" b="0">
            <a:latin typeface="Microsoft YaHei" charset="-122"/>
            <a:ea typeface="Microsoft YaHei" charset="-122"/>
            <a:cs typeface="Microsoft YaHei" charset="-122"/>
          </a:endParaRPr>
        </a:p>
      </dgm:t>
    </dgm:pt>
    <dgm:pt modelId="{DD5BF61D-B843-C744-B9A9-3312A1287EF4}">
      <dgm:prSet phldrT="[文本]" custT="1"/>
      <dgm:spPr/>
      <dgm:t>
        <a:bodyPr/>
        <a:lstStyle/>
        <a:p>
          <a:pPr algn="l"/>
          <a:r>
            <a:rPr lang="en-US" altLang="zh-CN" sz="2000" b="0" dirty="0" smtClean="0">
              <a:solidFill>
                <a:schemeClr val="tx1"/>
              </a:solidFill>
              <a:latin typeface="Microsoft YaHei" charset="-122"/>
              <a:ea typeface="Microsoft YaHei" charset="-122"/>
              <a:cs typeface="Microsoft YaHei" charset="-122"/>
            </a:rPr>
            <a:t>5.5.1</a:t>
          </a:r>
          <a:r>
            <a:rPr lang="zh-CN" altLang="en-US" sz="2000" b="0" dirty="0" smtClean="0">
              <a:solidFill>
                <a:schemeClr val="tx1"/>
              </a:solidFill>
              <a:latin typeface="Microsoft YaHei" charset="-122"/>
              <a:ea typeface="Microsoft YaHei" charset="-122"/>
              <a:cs typeface="Microsoft YaHei" charset="-122"/>
            </a:rPr>
            <a:t> 技术进步导致生产函数的改变</a:t>
          </a:r>
          <a:endParaRPr lang="zh-CN" altLang="en-US" sz="2000" b="0" dirty="0">
            <a:solidFill>
              <a:schemeClr val="tx1"/>
            </a:solidFill>
            <a:latin typeface="Microsoft YaHei" charset="-122"/>
            <a:ea typeface="Microsoft YaHei" charset="-122"/>
            <a:cs typeface="Microsoft YaHei" charset="-122"/>
          </a:endParaRPr>
        </a:p>
      </dgm:t>
    </dgm:pt>
    <dgm:pt modelId="{A73DCD64-89DF-3E4C-9543-0D417B51464E}" type="parTrans" cxnId="{FE34B427-9D47-5D4F-B08C-79C955C57CBA}">
      <dgm:prSet custT="1"/>
      <dgm:spPr/>
      <dgm:t>
        <a:bodyPr/>
        <a:lstStyle/>
        <a:p>
          <a:endParaRPr lang="zh-CN" altLang="en-US" sz="2000" b="0">
            <a:latin typeface="Microsoft YaHei" charset="-122"/>
            <a:ea typeface="Microsoft YaHei" charset="-122"/>
            <a:cs typeface="Microsoft YaHei" charset="-122"/>
          </a:endParaRPr>
        </a:p>
      </dgm:t>
    </dgm:pt>
    <dgm:pt modelId="{5F6E09CE-61C0-D34C-AE4A-99D078D226DF}" type="sibTrans" cxnId="{FE34B427-9D47-5D4F-B08C-79C955C57CBA}">
      <dgm:prSet/>
      <dgm:spPr/>
      <dgm:t>
        <a:bodyPr/>
        <a:lstStyle/>
        <a:p>
          <a:endParaRPr lang="zh-CN" altLang="en-US" sz="2000" b="0">
            <a:latin typeface="Microsoft YaHei" charset="-122"/>
            <a:ea typeface="Microsoft YaHei" charset="-122"/>
            <a:cs typeface="Microsoft YaHei" charset="-122"/>
          </a:endParaRPr>
        </a:p>
      </dgm:t>
    </dgm:pt>
    <dgm:pt modelId="{773FD5F0-F007-F148-886B-86E72F86266E}">
      <dgm:prSet phldrT="[文本]" custT="1"/>
      <dgm:spPr/>
      <dgm:t>
        <a:bodyPr/>
        <a:lstStyle/>
        <a:p>
          <a:pPr algn="l"/>
          <a:r>
            <a:rPr lang="en-US" altLang="zh-CN" sz="2000" b="0" dirty="0" smtClean="0">
              <a:latin typeface="Microsoft YaHei" charset="-122"/>
              <a:ea typeface="Microsoft YaHei" charset="-122"/>
              <a:cs typeface="Microsoft YaHei" charset="-122"/>
            </a:rPr>
            <a:t>5.5.2</a:t>
          </a:r>
          <a:r>
            <a:rPr lang="zh-CN" altLang="en-US" sz="2000" b="0" dirty="0" smtClean="0">
              <a:latin typeface="Microsoft YaHei" charset="-122"/>
              <a:ea typeface="Microsoft YaHei" charset="-122"/>
              <a:cs typeface="Microsoft YaHei" charset="-122"/>
            </a:rPr>
            <a:t> 技术进步的测定</a:t>
          </a:r>
          <a:endParaRPr lang="zh-CN" altLang="en-US" sz="2000" b="0" dirty="0">
            <a:latin typeface="Microsoft YaHei" charset="-122"/>
            <a:ea typeface="Microsoft YaHei" charset="-122"/>
            <a:cs typeface="Microsoft YaHei" charset="-122"/>
          </a:endParaRPr>
        </a:p>
      </dgm:t>
    </dgm:pt>
    <dgm:pt modelId="{BDC2CFA9-99C6-8347-9628-F8B57513FB8C}" type="parTrans" cxnId="{D6FF61F4-2E70-2445-B362-FDF5936BBC6B}">
      <dgm:prSet custT="1"/>
      <dgm:spPr/>
      <dgm:t>
        <a:bodyPr/>
        <a:lstStyle/>
        <a:p>
          <a:endParaRPr lang="zh-CN" altLang="en-US" sz="2000" b="0">
            <a:latin typeface="Microsoft YaHei" charset="-122"/>
            <a:ea typeface="Microsoft YaHei" charset="-122"/>
            <a:cs typeface="Microsoft YaHei" charset="-122"/>
          </a:endParaRPr>
        </a:p>
      </dgm:t>
    </dgm:pt>
    <dgm:pt modelId="{9458031D-FD27-D841-9D56-100BE85B229D}" type="sibTrans" cxnId="{D6FF61F4-2E70-2445-B362-FDF5936BBC6B}">
      <dgm:prSet/>
      <dgm:spPr/>
      <dgm:t>
        <a:bodyPr/>
        <a:lstStyle/>
        <a:p>
          <a:endParaRPr lang="zh-CN" altLang="en-US" sz="2000" b="0">
            <a:latin typeface="Microsoft YaHei" charset="-122"/>
            <a:ea typeface="Microsoft YaHei" charset="-122"/>
            <a:cs typeface="Microsoft YaHei"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t>
        <a:bodyPr/>
        <a:lstStyle/>
        <a:p>
          <a:endParaRPr lang="zh-CN" altLang="en-US"/>
        </a:p>
      </dgm:t>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Y="43636" custLinFactNeighborX="-10291" custLinFactNeighborY="4810">
        <dgm:presLayoutVars>
          <dgm:chPref val="3"/>
        </dgm:presLayoutVars>
      </dgm:prSet>
      <dgm:spPr/>
      <dgm:t>
        <a:bodyPr/>
        <a:lstStyle/>
        <a:p>
          <a:endParaRPr lang="zh-CN" altLang="en-US"/>
        </a:p>
      </dgm:t>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2"/>
      <dgm:spPr/>
      <dgm:t>
        <a:bodyPr/>
        <a:lstStyle/>
        <a:p>
          <a:endParaRPr lang="zh-CN" altLang="en-US"/>
        </a:p>
      </dgm:t>
    </dgm:pt>
    <dgm:pt modelId="{F726EDD3-E670-9B47-8786-4F599884289D}" type="pres">
      <dgm:prSet presAssocID="{A73DCD64-89DF-3E4C-9543-0D417B51464E}" presName="connTx" presStyleLbl="parChTrans1D2" presStyleIdx="0" presStyleCnt="2"/>
      <dgm:spPr/>
      <dgm:t>
        <a:bodyPr/>
        <a:lstStyle/>
        <a:p>
          <a:endParaRPr lang="zh-CN" altLang="en-US"/>
        </a:p>
      </dgm:t>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2" custScaleX="121483" custLinFactNeighborX="44425" custLinFactNeighborY="27135">
        <dgm:presLayoutVars>
          <dgm:chPref val="3"/>
        </dgm:presLayoutVars>
      </dgm:prSet>
      <dgm:spPr/>
      <dgm:t>
        <a:bodyPr/>
        <a:lstStyle/>
        <a:p>
          <a:endParaRPr lang="zh-CN" altLang="en-US"/>
        </a:p>
      </dgm:t>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2"/>
      <dgm:spPr/>
      <dgm:t>
        <a:bodyPr/>
        <a:lstStyle/>
        <a:p>
          <a:endParaRPr lang="zh-CN" altLang="en-US"/>
        </a:p>
      </dgm:t>
    </dgm:pt>
    <dgm:pt modelId="{7A2CD5A7-70D6-DE44-803D-0740544CB367}" type="pres">
      <dgm:prSet presAssocID="{BDC2CFA9-99C6-8347-9628-F8B57513FB8C}" presName="connTx" presStyleLbl="parChTrans1D2" presStyleIdx="1" presStyleCnt="2"/>
      <dgm:spPr/>
      <dgm:t>
        <a:bodyPr/>
        <a:lstStyle/>
        <a:p>
          <a:endParaRPr lang="zh-CN" altLang="en-US"/>
        </a:p>
      </dgm:t>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2" custScaleX="122736" custLinFactNeighborX="44425" custLinFactNeighborY="23578">
        <dgm:presLayoutVars>
          <dgm:chPref val="3"/>
        </dgm:presLayoutVars>
      </dgm:prSet>
      <dgm:spPr/>
      <dgm:t>
        <a:bodyPr/>
        <a:lstStyle/>
        <a:p>
          <a:endParaRPr lang="zh-CN" altLang="en-US"/>
        </a:p>
      </dgm:t>
    </dgm:pt>
    <dgm:pt modelId="{1488A531-D252-B440-B1DA-4363F37F8970}" type="pres">
      <dgm:prSet presAssocID="{773FD5F0-F007-F148-886B-86E72F86266E}" presName="level3hierChild" presStyleCnt="0"/>
      <dgm:spPr/>
    </dgm:pt>
  </dgm:ptLst>
  <dgm:cxnLst>
    <dgm:cxn modelId="{B11FF3E8-726A-834C-855C-5F26A6B4FC4A}" type="presOf" srcId="{BDC2CFA9-99C6-8347-9628-F8B57513FB8C}" destId="{7A2CD5A7-70D6-DE44-803D-0740544CB367}" srcOrd="1" destOrd="0" presId="urn:microsoft.com/office/officeart/2008/layout/HorizontalMultiLevelHierarchy"/>
    <dgm:cxn modelId="{D6FF61F4-2E70-2445-B362-FDF5936BBC6B}" srcId="{CC08C8E7-D5AB-9C4F-A78B-4A8C57EB2D22}" destId="{773FD5F0-F007-F148-886B-86E72F86266E}" srcOrd="1" destOrd="0" parTransId="{BDC2CFA9-99C6-8347-9628-F8B57513FB8C}" sibTransId="{9458031D-FD27-D841-9D56-100BE85B229D}"/>
    <dgm:cxn modelId="{FE34B427-9D47-5D4F-B08C-79C955C57CBA}" srcId="{CC08C8E7-D5AB-9C4F-A78B-4A8C57EB2D22}" destId="{DD5BF61D-B843-C744-B9A9-3312A1287EF4}" srcOrd="0" destOrd="0" parTransId="{A73DCD64-89DF-3E4C-9543-0D417B51464E}" sibTransId="{5F6E09CE-61C0-D34C-AE4A-99D078D226DF}"/>
    <dgm:cxn modelId="{38A69125-E2B4-0845-9200-581A8D50815E}" type="presOf" srcId="{BDC2CFA9-99C6-8347-9628-F8B57513FB8C}" destId="{93180932-306E-E545-95F9-2A5635FDC9F1}" srcOrd="0" destOrd="0" presId="urn:microsoft.com/office/officeart/2008/layout/HorizontalMultiLevelHierarchy"/>
    <dgm:cxn modelId="{F98EF7F8-4720-8749-B663-E4871908D3ED}" type="presOf" srcId="{2EFE4671-8583-3540-9262-1FC578B666F4}" destId="{3013142F-A3C7-F746-853E-2CA8B540A8DE}" srcOrd="0" destOrd="0" presId="urn:microsoft.com/office/officeart/2008/layout/HorizontalMultiLevelHierarchy"/>
    <dgm:cxn modelId="{681C3FD3-6A0C-BF4D-B4D4-E9BDF79DC194}" type="presOf" srcId="{A73DCD64-89DF-3E4C-9543-0D417B51464E}" destId="{082A771F-69AF-7C4C-86CB-DF1CD8CB6581}" srcOrd="0" destOrd="0" presId="urn:microsoft.com/office/officeart/2008/layout/HorizontalMultiLevelHierarchy"/>
    <dgm:cxn modelId="{EBC2319B-CBFB-F044-8AA2-B2AAD44E539C}" type="presOf" srcId="{DD5BF61D-B843-C744-B9A9-3312A1287EF4}" destId="{C852AF5D-E3CA-F844-B775-08DD6E6FB940}" srcOrd="0" destOrd="0" presId="urn:microsoft.com/office/officeart/2008/layout/HorizontalMultiLevelHierarchy"/>
    <dgm:cxn modelId="{34DCE3C7-4B19-4D4D-B1C5-AB0FA1C2F7C4}" type="presOf" srcId="{A73DCD64-89DF-3E4C-9543-0D417B51464E}" destId="{F726EDD3-E670-9B47-8786-4F599884289D}" srcOrd="1" destOrd="0" presId="urn:microsoft.com/office/officeart/2008/layout/HorizontalMultiLevelHierarchy"/>
    <dgm:cxn modelId="{7725A710-EB82-6543-8E80-B973AC4CD97A}" srcId="{2EFE4671-8583-3540-9262-1FC578B666F4}" destId="{CC08C8E7-D5AB-9C4F-A78B-4A8C57EB2D22}" srcOrd="0" destOrd="0" parTransId="{806FC88F-B9CF-A04B-B59C-3A472F525AEF}" sibTransId="{B0179D74-E210-A34F-9FFE-D6C2C6F405F5}"/>
    <dgm:cxn modelId="{03E90354-F158-6942-BEAE-A4CF3C6F0E4E}" type="presOf" srcId="{773FD5F0-F007-F148-886B-86E72F86266E}" destId="{D3E2E567-EC04-E743-9B8C-985408EA1058}" srcOrd="0" destOrd="0" presId="urn:microsoft.com/office/officeart/2008/layout/HorizontalMultiLevelHierarchy"/>
    <dgm:cxn modelId="{3760B1C2-E6D0-D84C-AD01-57C3D99ABED1}" type="presOf" srcId="{CC08C8E7-D5AB-9C4F-A78B-4A8C57EB2D22}" destId="{7111AE39-B455-7C4D-91F4-9E37E3822D07}" srcOrd="0" destOrd="0" presId="urn:microsoft.com/office/officeart/2008/layout/HorizontalMultiLevelHierarchy"/>
    <dgm:cxn modelId="{C19C14AC-C3A6-5D4C-AD7B-F704EB540030}" type="presParOf" srcId="{3013142F-A3C7-F746-853E-2CA8B540A8DE}" destId="{B764B132-0961-414E-B6FA-FB0C6C1C6CED}" srcOrd="0" destOrd="0" presId="urn:microsoft.com/office/officeart/2008/layout/HorizontalMultiLevelHierarchy"/>
    <dgm:cxn modelId="{0B483DA8-18DA-8B4E-80BA-1A85135E4D64}" type="presParOf" srcId="{B764B132-0961-414E-B6FA-FB0C6C1C6CED}" destId="{7111AE39-B455-7C4D-91F4-9E37E3822D07}" srcOrd="0" destOrd="0" presId="urn:microsoft.com/office/officeart/2008/layout/HorizontalMultiLevelHierarchy"/>
    <dgm:cxn modelId="{C53D9F09-A16E-4E40-A9A4-389627EAE5B1}" type="presParOf" srcId="{B764B132-0961-414E-B6FA-FB0C6C1C6CED}" destId="{551EC4E6-AE1D-DD43-B7C4-D7EFBEA2E636}" srcOrd="1" destOrd="0" presId="urn:microsoft.com/office/officeart/2008/layout/HorizontalMultiLevelHierarchy"/>
    <dgm:cxn modelId="{9469B5F0-3E4C-5941-9093-4849F7F19375}" type="presParOf" srcId="{551EC4E6-AE1D-DD43-B7C4-D7EFBEA2E636}" destId="{082A771F-69AF-7C4C-86CB-DF1CD8CB6581}" srcOrd="0" destOrd="0" presId="urn:microsoft.com/office/officeart/2008/layout/HorizontalMultiLevelHierarchy"/>
    <dgm:cxn modelId="{8BE49CDF-C603-DF4E-B8F7-AD3572F17552}" type="presParOf" srcId="{082A771F-69AF-7C4C-86CB-DF1CD8CB6581}" destId="{F726EDD3-E670-9B47-8786-4F599884289D}" srcOrd="0" destOrd="0" presId="urn:microsoft.com/office/officeart/2008/layout/HorizontalMultiLevelHierarchy"/>
    <dgm:cxn modelId="{F8EDFBD0-703A-914D-A05C-58CF22A298D4}" type="presParOf" srcId="{551EC4E6-AE1D-DD43-B7C4-D7EFBEA2E636}" destId="{7B40AE63-0EA3-0747-BCE5-5F3AB0355BF2}" srcOrd="1" destOrd="0" presId="urn:microsoft.com/office/officeart/2008/layout/HorizontalMultiLevelHierarchy"/>
    <dgm:cxn modelId="{7D86D339-71F4-6D45-90A2-6A1412733525}" type="presParOf" srcId="{7B40AE63-0EA3-0747-BCE5-5F3AB0355BF2}" destId="{C852AF5D-E3CA-F844-B775-08DD6E6FB940}" srcOrd="0" destOrd="0" presId="urn:microsoft.com/office/officeart/2008/layout/HorizontalMultiLevelHierarchy"/>
    <dgm:cxn modelId="{CAE7B5D2-D9E9-B448-A8EC-7F40BCB21BCE}" type="presParOf" srcId="{7B40AE63-0EA3-0747-BCE5-5F3AB0355BF2}" destId="{30463D07-8E7F-3146-97CE-76CE82648742}" srcOrd="1" destOrd="0" presId="urn:microsoft.com/office/officeart/2008/layout/HorizontalMultiLevelHierarchy"/>
    <dgm:cxn modelId="{E6372C98-1805-854C-9CBC-2C6D439E1BD6}" type="presParOf" srcId="{551EC4E6-AE1D-DD43-B7C4-D7EFBEA2E636}" destId="{93180932-306E-E545-95F9-2A5635FDC9F1}" srcOrd="2" destOrd="0" presId="urn:microsoft.com/office/officeart/2008/layout/HorizontalMultiLevelHierarchy"/>
    <dgm:cxn modelId="{6C324ABD-6775-9E45-A4C7-53B3EDBDD41C}" type="presParOf" srcId="{93180932-306E-E545-95F9-2A5635FDC9F1}" destId="{7A2CD5A7-70D6-DE44-803D-0740544CB367}" srcOrd="0" destOrd="0" presId="urn:microsoft.com/office/officeart/2008/layout/HorizontalMultiLevelHierarchy"/>
    <dgm:cxn modelId="{C3BDEF6A-3E52-7941-A714-7765086300DA}" type="presParOf" srcId="{551EC4E6-AE1D-DD43-B7C4-D7EFBEA2E636}" destId="{A0C9905E-6DBF-7645-94A7-C4BCDADC46B9}" srcOrd="3" destOrd="0" presId="urn:microsoft.com/office/officeart/2008/layout/HorizontalMultiLevelHierarchy"/>
    <dgm:cxn modelId="{4C9D3069-23DF-B844-9BCD-969BA9D4B605}" type="presParOf" srcId="{A0C9905E-6DBF-7645-94A7-C4BCDADC46B9}" destId="{D3E2E567-EC04-E743-9B8C-985408EA1058}" srcOrd="0" destOrd="0" presId="urn:microsoft.com/office/officeart/2008/layout/HorizontalMultiLevelHierarchy"/>
    <dgm:cxn modelId="{8EADCA12-8960-0D40-B06F-4DDEC9EB3B37}" type="presParOf" srcId="{A0C9905E-6DBF-7645-94A7-C4BCDADC46B9}" destId="{1488A531-D252-B440-B1DA-4363F37F8970}" srcOrd="1" destOrd="0" presId="urn:microsoft.com/office/officeart/2008/layout/HorizontalMultiLevelHierarchy"/>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r>
            <a:rPr lang="en-US" altLang="zh-CN" sz="1000" b="0" dirty="0" smtClean="0">
              <a:latin typeface="Microsoft YaHei" charset="-122"/>
              <a:ea typeface="Microsoft YaHei" charset="-122"/>
              <a:cs typeface="Microsoft YaHei" charset="-122"/>
            </a:rPr>
            <a:t>5.5</a:t>
          </a:r>
          <a:r>
            <a:rPr lang="zh-CN" altLang="en-US" sz="1000" b="0" dirty="0" smtClean="0">
              <a:latin typeface="Microsoft YaHei" charset="-122"/>
              <a:ea typeface="Microsoft YaHei" charset="-122"/>
              <a:cs typeface="Microsoft YaHei" charset="-122"/>
            </a:rPr>
            <a:t> 生产函数</a:t>
          </a:r>
        </a:p>
        <a:p>
          <a:r>
            <a:rPr lang="zh-CN" altLang="en-US" sz="1000" b="0" dirty="0" smtClean="0">
              <a:latin typeface="Microsoft YaHei" charset="-122"/>
              <a:ea typeface="Microsoft YaHei" charset="-122"/>
              <a:cs typeface="Microsoft YaHei" charset="-122"/>
            </a:rPr>
            <a:t>与技术进步</a:t>
          </a:r>
          <a:endParaRPr lang="zh-CN" altLang="en-US" sz="1000" b="0" dirty="0">
            <a:latin typeface="Microsoft YaHei" charset="-122"/>
            <a:ea typeface="Microsoft YaHei" charset="-122"/>
            <a:cs typeface="Microsoft YaHei" charset="-122"/>
          </a:endParaRPr>
        </a:p>
      </dgm:t>
    </dgm:pt>
    <dgm:pt modelId="{806FC88F-B9CF-A04B-B59C-3A472F525AEF}" type="parTrans" cxnId="{7725A710-EB82-6543-8E80-B973AC4CD97A}">
      <dgm:prSet/>
      <dgm:spPr/>
      <dgm:t>
        <a:bodyPr/>
        <a:lstStyle/>
        <a:p>
          <a:endParaRPr lang="zh-CN" altLang="en-US" sz="1000" b="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endParaRPr lang="zh-CN" altLang="en-US" sz="1000" b="0">
            <a:latin typeface="Microsoft YaHei" charset="-122"/>
            <a:ea typeface="Microsoft YaHei" charset="-122"/>
            <a:cs typeface="Microsoft YaHei" charset="-122"/>
          </a:endParaRPr>
        </a:p>
      </dgm:t>
    </dgm:pt>
    <dgm:pt modelId="{DD5BF61D-B843-C744-B9A9-3312A1287EF4}">
      <dgm:prSet phldrT="[文本]" custT="1"/>
      <dgm:spPr>
        <a:solidFill>
          <a:srgbClr val="C00000"/>
        </a:solidFill>
      </dgm:spPr>
      <dgm:t>
        <a:bodyPr/>
        <a:lstStyle/>
        <a:p>
          <a:pPr algn="l"/>
          <a:r>
            <a:rPr lang="en-US" altLang="zh-CN" sz="1000" b="0" dirty="0" smtClean="0">
              <a:solidFill>
                <a:schemeClr val="tx1"/>
              </a:solidFill>
              <a:latin typeface="Microsoft YaHei" charset="-122"/>
              <a:ea typeface="Microsoft YaHei" charset="-122"/>
              <a:cs typeface="Microsoft YaHei" charset="-122"/>
            </a:rPr>
            <a:t>5.5.1</a:t>
          </a:r>
          <a:r>
            <a:rPr lang="zh-CN" altLang="en-US" sz="1000" b="0" dirty="0" smtClean="0">
              <a:solidFill>
                <a:schemeClr val="tx1"/>
              </a:solidFill>
              <a:latin typeface="Microsoft YaHei" charset="-122"/>
              <a:ea typeface="Microsoft YaHei" charset="-122"/>
              <a:cs typeface="Microsoft YaHei" charset="-122"/>
            </a:rPr>
            <a:t> 技术进步导致生产函数的改变</a:t>
          </a:r>
          <a:endParaRPr lang="zh-CN" altLang="en-US" sz="1000" b="0" dirty="0">
            <a:solidFill>
              <a:schemeClr val="tx1"/>
            </a:solidFill>
            <a:latin typeface="Microsoft YaHei" charset="-122"/>
            <a:ea typeface="Microsoft YaHei" charset="-122"/>
            <a:cs typeface="Microsoft YaHei" charset="-122"/>
          </a:endParaRPr>
        </a:p>
      </dgm:t>
    </dgm:pt>
    <dgm:pt modelId="{A73DCD64-89DF-3E4C-9543-0D417B51464E}" type="parTrans" cxnId="{FE34B427-9D47-5D4F-B08C-79C955C57CBA}">
      <dgm:prSet custT="1"/>
      <dgm:spPr/>
      <dgm:t>
        <a:bodyPr/>
        <a:lstStyle/>
        <a:p>
          <a:endParaRPr lang="zh-CN" altLang="en-US" sz="1000" b="0">
            <a:latin typeface="Microsoft YaHei" charset="-122"/>
            <a:ea typeface="Microsoft YaHei" charset="-122"/>
            <a:cs typeface="Microsoft YaHei" charset="-122"/>
          </a:endParaRPr>
        </a:p>
      </dgm:t>
    </dgm:pt>
    <dgm:pt modelId="{5F6E09CE-61C0-D34C-AE4A-99D078D226DF}" type="sibTrans" cxnId="{FE34B427-9D47-5D4F-B08C-79C955C57CBA}">
      <dgm:prSet/>
      <dgm:spPr/>
      <dgm:t>
        <a:bodyPr/>
        <a:lstStyle/>
        <a:p>
          <a:endParaRPr lang="zh-CN" altLang="en-US" sz="1000" b="0">
            <a:latin typeface="Microsoft YaHei" charset="-122"/>
            <a:ea typeface="Microsoft YaHei" charset="-122"/>
            <a:cs typeface="Microsoft YaHei" charset="-122"/>
          </a:endParaRPr>
        </a:p>
      </dgm:t>
    </dgm:pt>
    <dgm:pt modelId="{773FD5F0-F007-F148-886B-86E72F86266E}">
      <dgm:prSet phldrT="[文本]" custT="1"/>
      <dgm:spPr/>
      <dgm:t>
        <a:bodyPr/>
        <a:lstStyle/>
        <a:p>
          <a:pPr algn="l"/>
          <a:r>
            <a:rPr lang="en-US" altLang="zh-CN" sz="1000" b="0" dirty="0" smtClean="0">
              <a:latin typeface="Microsoft YaHei" charset="-122"/>
              <a:ea typeface="Microsoft YaHei" charset="-122"/>
              <a:cs typeface="Microsoft YaHei" charset="-122"/>
            </a:rPr>
            <a:t>5.5.2</a:t>
          </a:r>
          <a:r>
            <a:rPr lang="zh-CN" altLang="en-US" sz="1000" b="0" dirty="0" smtClean="0">
              <a:latin typeface="Microsoft YaHei" charset="-122"/>
              <a:ea typeface="Microsoft YaHei" charset="-122"/>
              <a:cs typeface="Microsoft YaHei" charset="-122"/>
            </a:rPr>
            <a:t> 技术进步的测定</a:t>
          </a:r>
          <a:endParaRPr lang="zh-CN" altLang="en-US" sz="1000" b="0" dirty="0">
            <a:latin typeface="Microsoft YaHei" charset="-122"/>
            <a:ea typeface="Microsoft YaHei" charset="-122"/>
            <a:cs typeface="Microsoft YaHei" charset="-122"/>
          </a:endParaRPr>
        </a:p>
      </dgm:t>
    </dgm:pt>
    <dgm:pt modelId="{BDC2CFA9-99C6-8347-9628-F8B57513FB8C}" type="parTrans" cxnId="{D6FF61F4-2E70-2445-B362-FDF5936BBC6B}">
      <dgm:prSet custT="1"/>
      <dgm:spPr/>
      <dgm:t>
        <a:bodyPr/>
        <a:lstStyle/>
        <a:p>
          <a:endParaRPr lang="zh-CN" altLang="en-US" sz="1000" b="0">
            <a:latin typeface="Microsoft YaHei" charset="-122"/>
            <a:ea typeface="Microsoft YaHei" charset="-122"/>
            <a:cs typeface="Microsoft YaHei" charset="-122"/>
          </a:endParaRPr>
        </a:p>
      </dgm:t>
    </dgm:pt>
    <dgm:pt modelId="{9458031D-FD27-D841-9D56-100BE85B229D}" type="sibTrans" cxnId="{D6FF61F4-2E70-2445-B362-FDF5936BBC6B}">
      <dgm:prSet/>
      <dgm:spPr/>
      <dgm:t>
        <a:bodyPr/>
        <a:lstStyle/>
        <a:p>
          <a:endParaRPr lang="zh-CN" altLang="en-US" sz="1000" b="0">
            <a:latin typeface="Microsoft YaHei" charset="-122"/>
            <a:ea typeface="Microsoft YaHei" charset="-122"/>
            <a:cs typeface="Microsoft YaHei"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t>
        <a:bodyPr/>
        <a:lstStyle/>
        <a:p>
          <a:endParaRPr lang="zh-CN" altLang="en-US"/>
        </a:p>
      </dgm:t>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X="106769" custScaleY="43636" custLinFactNeighborX="-10291" custLinFactNeighborY="4810">
        <dgm:presLayoutVars>
          <dgm:chPref val="3"/>
        </dgm:presLayoutVars>
      </dgm:prSet>
      <dgm:spPr/>
      <dgm:t>
        <a:bodyPr/>
        <a:lstStyle/>
        <a:p>
          <a:endParaRPr lang="zh-CN" altLang="en-US"/>
        </a:p>
      </dgm:t>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2"/>
      <dgm:spPr/>
      <dgm:t>
        <a:bodyPr/>
        <a:lstStyle/>
        <a:p>
          <a:endParaRPr lang="zh-CN" altLang="en-US"/>
        </a:p>
      </dgm:t>
    </dgm:pt>
    <dgm:pt modelId="{F726EDD3-E670-9B47-8786-4F599884289D}" type="pres">
      <dgm:prSet presAssocID="{A73DCD64-89DF-3E4C-9543-0D417B51464E}" presName="connTx" presStyleLbl="parChTrans1D2" presStyleIdx="0" presStyleCnt="2"/>
      <dgm:spPr/>
      <dgm:t>
        <a:bodyPr/>
        <a:lstStyle/>
        <a:p>
          <a:endParaRPr lang="zh-CN" altLang="en-US"/>
        </a:p>
      </dgm:t>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2" custScaleX="121483" custLinFactNeighborX="44425" custLinFactNeighborY="27135">
        <dgm:presLayoutVars>
          <dgm:chPref val="3"/>
        </dgm:presLayoutVars>
      </dgm:prSet>
      <dgm:spPr/>
      <dgm:t>
        <a:bodyPr/>
        <a:lstStyle/>
        <a:p>
          <a:endParaRPr lang="zh-CN" altLang="en-US"/>
        </a:p>
      </dgm:t>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2"/>
      <dgm:spPr/>
      <dgm:t>
        <a:bodyPr/>
        <a:lstStyle/>
        <a:p>
          <a:endParaRPr lang="zh-CN" altLang="en-US"/>
        </a:p>
      </dgm:t>
    </dgm:pt>
    <dgm:pt modelId="{7A2CD5A7-70D6-DE44-803D-0740544CB367}" type="pres">
      <dgm:prSet presAssocID="{BDC2CFA9-99C6-8347-9628-F8B57513FB8C}" presName="connTx" presStyleLbl="parChTrans1D2" presStyleIdx="1" presStyleCnt="2"/>
      <dgm:spPr/>
      <dgm:t>
        <a:bodyPr/>
        <a:lstStyle/>
        <a:p>
          <a:endParaRPr lang="zh-CN" altLang="en-US"/>
        </a:p>
      </dgm:t>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2" custScaleX="122736" custLinFactNeighborX="44425" custLinFactNeighborY="23578">
        <dgm:presLayoutVars>
          <dgm:chPref val="3"/>
        </dgm:presLayoutVars>
      </dgm:prSet>
      <dgm:spPr/>
      <dgm:t>
        <a:bodyPr/>
        <a:lstStyle/>
        <a:p>
          <a:endParaRPr lang="zh-CN" altLang="en-US"/>
        </a:p>
      </dgm:t>
    </dgm:pt>
    <dgm:pt modelId="{1488A531-D252-B440-B1DA-4363F37F8970}" type="pres">
      <dgm:prSet presAssocID="{773FD5F0-F007-F148-886B-86E72F86266E}" presName="level3hierChild" presStyleCnt="0"/>
      <dgm:spPr/>
    </dgm:pt>
  </dgm:ptLst>
  <dgm:cxnLst>
    <dgm:cxn modelId="{A274EBB8-6B53-1442-B79C-303A97365233}" type="presOf" srcId="{A73DCD64-89DF-3E4C-9543-0D417B51464E}" destId="{082A771F-69AF-7C4C-86CB-DF1CD8CB6581}" srcOrd="0" destOrd="0" presId="urn:microsoft.com/office/officeart/2008/layout/HorizontalMultiLevelHierarchy"/>
    <dgm:cxn modelId="{D6FF61F4-2E70-2445-B362-FDF5936BBC6B}" srcId="{CC08C8E7-D5AB-9C4F-A78B-4A8C57EB2D22}" destId="{773FD5F0-F007-F148-886B-86E72F86266E}" srcOrd="1" destOrd="0" parTransId="{BDC2CFA9-99C6-8347-9628-F8B57513FB8C}" sibTransId="{9458031D-FD27-D841-9D56-100BE85B229D}"/>
    <dgm:cxn modelId="{A597D8FA-1660-5C40-BFFB-82AF19B2A34D}" type="presOf" srcId="{DD5BF61D-B843-C744-B9A9-3312A1287EF4}" destId="{C852AF5D-E3CA-F844-B775-08DD6E6FB940}" srcOrd="0" destOrd="0" presId="urn:microsoft.com/office/officeart/2008/layout/HorizontalMultiLevelHierarchy"/>
    <dgm:cxn modelId="{FE34B427-9D47-5D4F-B08C-79C955C57CBA}" srcId="{CC08C8E7-D5AB-9C4F-A78B-4A8C57EB2D22}" destId="{DD5BF61D-B843-C744-B9A9-3312A1287EF4}" srcOrd="0" destOrd="0" parTransId="{A73DCD64-89DF-3E4C-9543-0D417B51464E}" sibTransId="{5F6E09CE-61C0-D34C-AE4A-99D078D226DF}"/>
    <dgm:cxn modelId="{3E534DEF-28D1-914C-A645-446776B48A5D}" type="presOf" srcId="{773FD5F0-F007-F148-886B-86E72F86266E}" destId="{D3E2E567-EC04-E743-9B8C-985408EA1058}" srcOrd="0" destOrd="0" presId="urn:microsoft.com/office/officeart/2008/layout/HorizontalMultiLevelHierarchy"/>
    <dgm:cxn modelId="{EAD6AC23-9ED4-714D-871B-19D2CB6724CA}" type="presOf" srcId="{CC08C8E7-D5AB-9C4F-A78B-4A8C57EB2D22}" destId="{7111AE39-B455-7C4D-91F4-9E37E3822D07}" srcOrd="0" destOrd="0" presId="urn:microsoft.com/office/officeart/2008/layout/HorizontalMultiLevelHierarchy"/>
    <dgm:cxn modelId="{CD3AC3AF-0A4C-584B-8C38-956A50A3FDAC}" type="presOf" srcId="{2EFE4671-8583-3540-9262-1FC578B666F4}" destId="{3013142F-A3C7-F746-853E-2CA8B540A8DE}" srcOrd="0" destOrd="0" presId="urn:microsoft.com/office/officeart/2008/layout/HorizontalMultiLevelHierarchy"/>
    <dgm:cxn modelId="{EE8BB4DD-F086-3143-AD2C-0DAEB0B80F0F}" type="presOf" srcId="{BDC2CFA9-99C6-8347-9628-F8B57513FB8C}" destId="{93180932-306E-E545-95F9-2A5635FDC9F1}" srcOrd="0" destOrd="0" presId="urn:microsoft.com/office/officeart/2008/layout/HorizontalMultiLevelHierarchy"/>
    <dgm:cxn modelId="{A3793E6E-DD08-A54C-ADB7-08095A26287B}" type="presOf" srcId="{A73DCD64-89DF-3E4C-9543-0D417B51464E}" destId="{F726EDD3-E670-9B47-8786-4F599884289D}" srcOrd="1" destOrd="0" presId="urn:microsoft.com/office/officeart/2008/layout/HorizontalMultiLevelHierarchy"/>
    <dgm:cxn modelId="{BADA32E5-2B89-D644-BCD1-87EA6B823E8A}" type="presOf" srcId="{BDC2CFA9-99C6-8347-9628-F8B57513FB8C}" destId="{7A2CD5A7-70D6-DE44-803D-0740544CB367}" srcOrd="1" destOrd="0" presId="urn:microsoft.com/office/officeart/2008/layout/HorizontalMultiLevelHierarchy"/>
    <dgm:cxn modelId="{7725A710-EB82-6543-8E80-B973AC4CD97A}" srcId="{2EFE4671-8583-3540-9262-1FC578B666F4}" destId="{CC08C8E7-D5AB-9C4F-A78B-4A8C57EB2D22}" srcOrd="0" destOrd="0" parTransId="{806FC88F-B9CF-A04B-B59C-3A472F525AEF}" sibTransId="{B0179D74-E210-A34F-9FFE-D6C2C6F405F5}"/>
    <dgm:cxn modelId="{B4D6E6E8-DF5C-D34C-BA6C-7FA616BF443E}" type="presParOf" srcId="{3013142F-A3C7-F746-853E-2CA8B540A8DE}" destId="{B764B132-0961-414E-B6FA-FB0C6C1C6CED}" srcOrd="0" destOrd="0" presId="urn:microsoft.com/office/officeart/2008/layout/HorizontalMultiLevelHierarchy"/>
    <dgm:cxn modelId="{C6AC1694-BB15-C745-9213-ED6F83D5007E}" type="presParOf" srcId="{B764B132-0961-414E-B6FA-FB0C6C1C6CED}" destId="{7111AE39-B455-7C4D-91F4-9E37E3822D07}" srcOrd="0" destOrd="0" presId="urn:microsoft.com/office/officeart/2008/layout/HorizontalMultiLevelHierarchy"/>
    <dgm:cxn modelId="{C71A5A3B-612D-B84E-96C2-9BED55A0710C}" type="presParOf" srcId="{B764B132-0961-414E-B6FA-FB0C6C1C6CED}" destId="{551EC4E6-AE1D-DD43-B7C4-D7EFBEA2E636}" srcOrd="1" destOrd="0" presId="urn:microsoft.com/office/officeart/2008/layout/HorizontalMultiLevelHierarchy"/>
    <dgm:cxn modelId="{C6189581-E3A8-704D-8AD7-AB218115E351}" type="presParOf" srcId="{551EC4E6-AE1D-DD43-B7C4-D7EFBEA2E636}" destId="{082A771F-69AF-7C4C-86CB-DF1CD8CB6581}" srcOrd="0" destOrd="0" presId="urn:microsoft.com/office/officeart/2008/layout/HorizontalMultiLevelHierarchy"/>
    <dgm:cxn modelId="{D2B2D00E-5921-854C-A507-0AD92A394C01}" type="presParOf" srcId="{082A771F-69AF-7C4C-86CB-DF1CD8CB6581}" destId="{F726EDD3-E670-9B47-8786-4F599884289D}" srcOrd="0" destOrd="0" presId="urn:microsoft.com/office/officeart/2008/layout/HorizontalMultiLevelHierarchy"/>
    <dgm:cxn modelId="{8DE3AEC8-B4A4-1341-87A2-FECBEC76BEF2}" type="presParOf" srcId="{551EC4E6-AE1D-DD43-B7C4-D7EFBEA2E636}" destId="{7B40AE63-0EA3-0747-BCE5-5F3AB0355BF2}" srcOrd="1" destOrd="0" presId="urn:microsoft.com/office/officeart/2008/layout/HorizontalMultiLevelHierarchy"/>
    <dgm:cxn modelId="{74C33B89-F87A-A34C-8703-51F8599FC77B}" type="presParOf" srcId="{7B40AE63-0EA3-0747-BCE5-5F3AB0355BF2}" destId="{C852AF5D-E3CA-F844-B775-08DD6E6FB940}" srcOrd="0" destOrd="0" presId="urn:microsoft.com/office/officeart/2008/layout/HorizontalMultiLevelHierarchy"/>
    <dgm:cxn modelId="{37A48C1A-EE10-AD43-93E1-6F1513F5E8C0}" type="presParOf" srcId="{7B40AE63-0EA3-0747-BCE5-5F3AB0355BF2}" destId="{30463D07-8E7F-3146-97CE-76CE82648742}" srcOrd="1" destOrd="0" presId="urn:microsoft.com/office/officeart/2008/layout/HorizontalMultiLevelHierarchy"/>
    <dgm:cxn modelId="{EE31F89C-1CB2-674E-A8F4-C6A9880CBCB1}" type="presParOf" srcId="{551EC4E6-AE1D-DD43-B7C4-D7EFBEA2E636}" destId="{93180932-306E-E545-95F9-2A5635FDC9F1}" srcOrd="2" destOrd="0" presId="urn:microsoft.com/office/officeart/2008/layout/HorizontalMultiLevelHierarchy"/>
    <dgm:cxn modelId="{35CBD03B-9C5A-AD47-9F85-6C4DAF95F7D1}" type="presParOf" srcId="{93180932-306E-E545-95F9-2A5635FDC9F1}" destId="{7A2CD5A7-70D6-DE44-803D-0740544CB367}" srcOrd="0" destOrd="0" presId="urn:microsoft.com/office/officeart/2008/layout/HorizontalMultiLevelHierarchy"/>
    <dgm:cxn modelId="{2FB28EE6-E0E3-1849-8239-47CF1B9F6ADF}" type="presParOf" srcId="{551EC4E6-AE1D-DD43-B7C4-D7EFBEA2E636}" destId="{A0C9905E-6DBF-7645-94A7-C4BCDADC46B9}" srcOrd="3" destOrd="0" presId="urn:microsoft.com/office/officeart/2008/layout/HorizontalMultiLevelHierarchy"/>
    <dgm:cxn modelId="{5A52ABE2-57D7-324C-B067-FC4B1FA38AD3}" type="presParOf" srcId="{A0C9905E-6DBF-7645-94A7-C4BCDADC46B9}" destId="{D3E2E567-EC04-E743-9B8C-985408EA1058}" srcOrd="0" destOrd="0" presId="urn:microsoft.com/office/officeart/2008/layout/HorizontalMultiLevelHierarchy"/>
    <dgm:cxn modelId="{579F0D27-A6E8-8F4B-8AF4-F81B80AE825A}" type="presParOf" srcId="{A0C9905E-6DBF-7645-94A7-C4BCDADC46B9}" destId="{1488A531-D252-B440-B1DA-4363F37F8970}"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r>
            <a:rPr lang="en-US" altLang="zh-CN" sz="1000" b="0" dirty="0" smtClean="0">
              <a:latin typeface="Microsoft YaHei" charset="-122"/>
              <a:ea typeface="Microsoft YaHei" charset="-122"/>
              <a:cs typeface="Microsoft YaHei" charset="-122"/>
            </a:rPr>
            <a:t>5.5</a:t>
          </a:r>
          <a:r>
            <a:rPr lang="zh-CN" altLang="en-US" sz="1000" b="0" dirty="0" smtClean="0">
              <a:latin typeface="Microsoft YaHei" charset="-122"/>
              <a:ea typeface="Microsoft YaHei" charset="-122"/>
              <a:cs typeface="Microsoft YaHei" charset="-122"/>
            </a:rPr>
            <a:t> 生产函数</a:t>
          </a:r>
        </a:p>
        <a:p>
          <a:r>
            <a:rPr lang="zh-CN" altLang="en-US" sz="1000" b="0" dirty="0" smtClean="0">
              <a:latin typeface="Microsoft YaHei" charset="-122"/>
              <a:ea typeface="Microsoft YaHei" charset="-122"/>
              <a:cs typeface="Microsoft YaHei" charset="-122"/>
            </a:rPr>
            <a:t>与技术进步</a:t>
          </a:r>
          <a:endParaRPr lang="zh-CN" altLang="en-US" sz="1000" b="0" dirty="0">
            <a:latin typeface="Microsoft YaHei" charset="-122"/>
            <a:ea typeface="Microsoft YaHei" charset="-122"/>
            <a:cs typeface="Microsoft YaHei" charset="-122"/>
          </a:endParaRPr>
        </a:p>
      </dgm:t>
    </dgm:pt>
    <dgm:pt modelId="{806FC88F-B9CF-A04B-B59C-3A472F525AEF}" type="parTrans" cxnId="{7725A710-EB82-6543-8E80-B973AC4CD97A}">
      <dgm:prSet/>
      <dgm:spPr/>
      <dgm:t>
        <a:bodyPr/>
        <a:lstStyle/>
        <a:p>
          <a:endParaRPr lang="zh-CN" altLang="en-US" sz="1000" b="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endParaRPr lang="zh-CN" altLang="en-US" sz="1000" b="0">
            <a:latin typeface="Microsoft YaHei" charset="-122"/>
            <a:ea typeface="Microsoft YaHei" charset="-122"/>
            <a:cs typeface="Microsoft YaHei" charset="-122"/>
          </a:endParaRPr>
        </a:p>
      </dgm:t>
    </dgm:pt>
    <dgm:pt modelId="{DD5BF61D-B843-C744-B9A9-3312A1287EF4}">
      <dgm:prSet phldrT="[文本]" custT="1"/>
      <dgm:spPr>
        <a:solidFill>
          <a:srgbClr val="C00000"/>
        </a:solidFill>
      </dgm:spPr>
      <dgm:t>
        <a:bodyPr/>
        <a:lstStyle/>
        <a:p>
          <a:pPr algn="l"/>
          <a:r>
            <a:rPr lang="en-US" altLang="zh-CN" sz="1000" b="0" dirty="0" smtClean="0">
              <a:solidFill>
                <a:schemeClr val="tx1"/>
              </a:solidFill>
              <a:latin typeface="Microsoft YaHei" charset="-122"/>
              <a:ea typeface="Microsoft YaHei" charset="-122"/>
              <a:cs typeface="Microsoft YaHei" charset="-122"/>
            </a:rPr>
            <a:t>5.5.1</a:t>
          </a:r>
          <a:r>
            <a:rPr lang="zh-CN" altLang="en-US" sz="1000" b="0" dirty="0" smtClean="0">
              <a:solidFill>
                <a:schemeClr val="tx1"/>
              </a:solidFill>
              <a:latin typeface="Microsoft YaHei" charset="-122"/>
              <a:ea typeface="Microsoft YaHei" charset="-122"/>
              <a:cs typeface="Microsoft YaHei" charset="-122"/>
            </a:rPr>
            <a:t> 技术进步导致生产函数的改变</a:t>
          </a:r>
          <a:endParaRPr lang="zh-CN" altLang="en-US" sz="1000" b="0" dirty="0">
            <a:solidFill>
              <a:schemeClr val="tx1"/>
            </a:solidFill>
            <a:latin typeface="Microsoft YaHei" charset="-122"/>
            <a:ea typeface="Microsoft YaHei" charset="-122"/>
            <a:cs typeface="Microsoft YaHei" charset="-122"/>
          </a:endParaRPr>
        </a:p>
      </dgm:t>
    </dgm:pt>
    <dgm:pt modelId="{A73DCD64-89DF-3E4C-9543-0D417B51464E}" type="parTrans" cxnId="{FE34B427-9D47-5D4F-B08C-79C955C57CBA}">
      <dgm:prSet custT="1"/>
      <dgm:spPr/>
      <dgm:t>
        <a:bodyPr/>
        <a:lstStyle/>
        <a:p>
          <a:endParaRPr lang="zh-CN" altLang="en-US" sz="1000" b="0">
            <a:latin typeface="Microsoft YaHei" charset="-122"/>
            <a:ea typeface="Microsoft YaHei" charset="-122"/>
            <a:cs typeface="Microsoft YaHei" charset="-122"/>
          </a:endParaRPr>
        </a:p>
      </dgm:t>
    </dgm:pt>
    <dgm:pt modelId="{5F6E09CE-61C0-D34C-AE4A-99D078D226DF}" type="sibTrans" cxnId="{FE34B427-9D47-5D4F-B08C-79C955C57CBA}">
      <dgm:prSet/>
      <dgm:spPr/>
      <dgm:t>
        <a:bodyPr/>
        <a:lstStyle/>
        <a:p>
          <a:endParaRPr lang="zh-CN" altLang="en-US" sz="1000" b="0">
            <a:latin typeface="Microsoft YaHei" charset="-122"/>
            <a:ea typeface="Microsoft YaHei" charset="-122"/>
            <a:cs typeface="Microsoft YaHei" charset="-122"/>
          </a:endParaRPr>
        </a:p>
      </dgm:t>
    </dgm:pt>
    <dgm:pt modelId="{773FD5F0-F007-F148-886B-86E72F86266E}">
      <dgm:prSet phldrT="[文本]" custT="1"/>
      <dgm:spPr/>
      <dgm:t>
        <a:bodyPr/>
        <a:lstStyle/>
        <a:p>
          <a:pPr algn="l"/>
          <a:r>
            <a:rPr lang="en-US" altLang="zh-CN" sz="1000" b="0" dirty="0" smtClean="0">
              <a:latin typeface="Microsoft YaHei" charset="-122"/>
              <a:ea typeface="Microsoft YaHei" charset="-122"/>
              <a:cs typeface="Microsoft YaHei" charset="-122"/>
            </a:rPr>
            <a:t>5.5.2</a:t>
          </a:r>
          <a:r>
            <a:rPr lang="zh-CN" altLang="en-US" sz="1000" b="0" dirty="0" smtClean="0">
              <a:latin typeface="Microsoft YaHei" charset="-122"/>
              <a:ea typeface="Microsoft YaHei" charset="-122"/>
              <a:cs typeface="Microsoft YaHei" charset="-122"/>
            </a:rPr>
            <a:t> 技术进步的测定</a:t>
          </a:r>
          <a:endParaRPr lang="zh-CN" altLang="en-US" sz="1000" b="0" dirty="0">
            <a:latin typeface="Microsoft YaHei" charset="-122"/>
            <a:ea typeface="Microsoft YaHei" charset="-122"/>
            <a:cs typeface="Microsoft YaHei" charset="-122"/>
          </a:endParaRPr>
        </a:p>
      </dgm:t>
    </dgm:pt>
    <dgm:pt modelId="{BDC2CFA9-99C6-8347-9628-F8B57513FB8C}" type="parTrans" cxnId="{D6FF61F4-2E70-2445-B362-FDF5936BBC6B}">
      <dgm:prSet custT="1"/>
      <dgm:spPr/>
      <dgm:t>
        <a:bodyPr/>
        <a:lstStyle/>
        <a:p>
          <a:endParaRPr lang="zh-CN" altLang="en-US" sz="1000" b="0">
            <a:latin typeface="Microsoft YaHei" charset="-122"/>
            <a:ea typeface="Microsoft YaHei" charset="-122"/>
            <a:cs typeface="Microsoft YaHei" charset="-122"/>
          </a:endParaRPr>
        </a:p>
      </dgm:t>
    </dgm:pt>
    <dgm:pt modelId="{9458031D-FD27-D841-9D56-100BE85B229D}" type="sibTrans" cxnId="{D6FF61F4-2E70-2445-B362-FDF5936BBC6B}">
      <dgm:prSet/>
      <dgm:spPr/>
      <dgm:t>
        <a:bodyPr/>
        <a:lstStyle/>
        <a:p>
          <a:endParaRPr lang="zh-CN" altLang="en-US" sz="1000" b="0">
            <a:latin typeface="Microsoft YaHei" charset="-122"/>
            <a:ea typeface="Microsoft YaHei" charset="-122"/>
            <a:cs typeface="Microsoft YaHei"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t>
        <a:bodyPr/>
        <a:lstStyle/>
        <a:p>
          <a:endParaRPr lang="zh-CN" altLang="en-US"/>
        </a:p>
      </dgm:t>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X="106769" custScaleY="43636" custLinFactNeighborX="-10291" custLinFactNeighborY="4810">
        <dgm:presLayoutVars>
          <dgm:chPref val="3"/>
        </dgm:presLayoutVars>
      </dgm:prSet>
      <dgm:spPr/>
      <dgm:t>
        <a:bodyPr/>
        <a:lstStyle/>
        <a:p>
          <a:endParaRPr lang="zh-CN" altLang="en-US"/>
        </a:p>
      </dgm:t>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2"/>
      <dgm:spPr/>
      <dgm:t>
        <a:bodyPr/>
        <a:lstStyle/>
        <a:p>
          <a:endParaRPr lang="zh-CN" altLang="en-US"/>
        </a:p>
      </dgm:t>
    </dgm:pt>
    <dgm:pt modelId="{F726EDD3-E670-9B47-8786-4F599884289D}" type="pres">
      <dgm:prSet presAssocID="{A73DCD64-89DF-3E4C-9543-0D417B51464E}" presName="connTx" presStyleLbl="parChTrans1D2" presStyleIdx="0" presStyleCnt="2"/>
      <dgm:spPr/>
      <dgm:t>
        <a:bodyPr/>
        <a:lstStyle/>
        <a:p>
          <a:endParaRPr lang="zh-CN" altLang="en-US"/>
        </a:p>
      </dgm:t>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2" custScaleX="121483" custLinFactNeighborX="44425" custLinFactNeighborY="27135">
        <dgm:presLayoutVars>
          <dgm:chPref val="3"/>
        </dgm:presLayoutVars>
      </dgm:prSet>
      <dgm:spPr/>
      <dgm:t>
        <a:bodyPr/>
        <a:lstStyle/>
        <a:p>
          <a:endParaRPr lang="zh-CN" altLang="en-US"/>
        </a:p>
      </dgm:t>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2"/>
      <dgm:spPr/>
      <dgm:t>
        <a:bodyPr/>
        <a:lstStyle/>
        <a:p>
          <a:endParaRPr lang="zh-CN" altLang="en-US"/>
        </a:p>
      </dgm:t>
    </dgm:pt>
    <dgm:pt modelId="{7A2CD5A7-70D6-DE44-803D-0740544CB367}" type="pres">
      <dgm:prSet presAssocID="{BDC2CFA9-99C6-8347-9628-F8B57513FB8C}" presName="connTx" presStyleLbl="parChTrans1D2" presStyleIdx="1" presStyleCnt="2"/>
      <dgm:spPr/>
      <dgm:t>
        <a:bodyPr/>
        <a:lstStyle/>
        <a:p>
          <a:endParaRPr lang="zh-CN" altLang="en-US"/>
        </a:p>
      </dgm:t>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2" custScaleX="122736" custLinFactNeighborX="44425" custLinFactNeighborY="23578">
        <dgm:presLayoutVars>
          <dgm:chPref val="3"/>
        </dgm:presLayoutVars>
      </dgm:prSet>
      <dgm:spPr/>
      <dgm:t>
        <a:bodyPr/>
        <a:lstStyle/>
        <a:p>
          <a:endParaRPr lang="zh-CN" altLang="en-US"/>
        </a:p>
      </dgm:t>
    </dgm:pt>
    <dgm:pt modelId="{1488A531-D252-B440-B1DA-4363F37F8970}" type="pres">
      <dgm:prSet presAssocID="{773FD5F0-F007-F148-886B-86E72F86266E}" presName="level3hierChild" presStyleCnt="0"/>
      <dgm:spPr/>
    </dgm:pt>
  </dgm:ptLst>
  <dgm:cxnLst>
    <dgm:cxn modelId="{D6FF61F4-2E70-2445-B362-FDF5936BBC6B}" srcId="{CC08C8E7-D5AB-9C4F-A78B-4A8C57EB2D22}" destId="{773FD5F0-F007-F148-886B-86E72F86266E}" srcOrd="1" destOrd="0" parTransId="{BDC2CFA9-99C6-8347-9628-F8B57513FB8C}" sibTransId="{9458031D-FD27-D841-9D56-100BE85B229D}"/>
    <dgm:cxn modelId="{FE34B427-9D47-5D4F-B08C-79C955C57CBA}" srcId="{CC08C8E7-D5AB-9C4F-A78B-4A8C57EB2D22}" destId="{DD5BF61D-B843-C744-B9A9-3312A1287EF4}" srcOrd="0" destOrd="0" parTransId="{A73DCD64-89DF-3E4C-9543-0D417B51464E}" sibTransId="{5F6E09CE-61C0-D34C-AE4A-99D078D226DF}"/>
    <dgm:cxn modelId="{6FA0445A-5963-EF45-9727-7CCB770CC9F0}" type="presOf" srcId="{CC08C8E7-D5AB-9C4F-A78B-4A8C57EB2D22}" destId="{7111AE39-B455-7C4D-91F4-9E37E3822D07}" srcOrd="0" destOrd="0" presId="urn:microsoft.com/office/officeart/2008/layout/HorizontalMultiLevelHierarchy"/>
    <dgm:cxn modelId="{0983E941-9917-8548-98BD-2D5E5E1F83E4}" type="presOf" srcId="{2EFE4671-8583-3540-9262-1FC578B666F4}" destId="{3013142F-A3C7-F746-853E-2CA8B540A8DE}" srcOrd="0" destOrd="0" presId="urn:microsoft.com/office/officeart/2008/layout/HorizontalMultiLevelHierarchy"/>
    <dgm:cxn modelId="{3F960AEB-A10E-324E-968C-8BC42BF2ADBB}" type="presOf" srcId="{A73DCD64-89DF-3E4C-9543-0D417B51464E}" destId="{F726EDD3-E670-9B47-8786-4F599884289D}" srcOrd="1" destOrd="0" presId="urn:microsoft.com/office/officeart/2008/layout/HorizontalMultiLevelHierarchy"/>
    <dgm:cxn modelId="{EB71E486-E113-AA42-B4F3-06BF14F1AB05}" type="presOf" srcId="{BDC2CFA9-99C6-8347-9628-F8B57513FB8C}" destId="{93180932-306E-E545-95F9-2A5635FDC9F1}" srcOrd="0" destOrd="0" presId="urn:microsoft.com/office/officeart/2008/layout/HorizontalMultiLevelHierarchy"/>
    <dgm:cxn modelId="{742646AA-69E0-204F-8184-E1D4DDC94944}" type="presOf" srcId="{BDC2CFA9-99C6-8347-9628-F8B57513FB8C}" destId="{7A2CD5A7-70D6-DE44-803D-0740544CB367}" srcOrd="1" destOrd="0" presId="urn:microsoft.com/office/officeart/2008/layout/HorizontalMultiLevelHierarchy"/>
    <dgm:cxn modelId="{C333099D-3B54-954F-AD04-5B1207FE1FAD}" type="presOf" srcId="{773FD5F0-F007-F148-886B-86E72F86266E}" destId="{D3E2E567-EC04-E743-9B8C-985408EA1058}" srcOrd="0" destOrd="0" presId="urn:microsoft.com/office/officeart/2008/layout/HorizontalMultiLevelHierarchy"/>
    <dgm:cxn modelId="{A6199D9F-4024-1748-B8AD-BC701C8FF902}" type="presOf" srcId="{A73DCD64-89DF-3E4C-9543-0D417B51464E}" destId="{082A771F-69AF-7C4C-86CB-DF1CD8CB6581}" srcOrd="0" destOrd="0" presId="urn:microsoft.com/office/officeart/2008/layout/HorizontalMultiLevelHierarchy"/>
    <dgm:cxn modelId="{7725A710-EB82-6543-8E80-B973AC4CD97A}" srcId="{2EFE4671-8583-3540-9262-1FC578B666F4}" destId="{CC08C8E7-D5AB-9C4F-A78B-4A8C57EB2D22}" srcOrd="0" destOrd="0" parTransId="{806FC88F-B9CF-A04B-B59C-3A472F525AEF}" sibTransId="{B0179D74-E210-A34F-9FFE-D6C2C6F405F5}"/>
    <dgm:cxn modelId="{8A0F8FD0-2D83-AD49-9F6B-3431B118A4F4}" type="presOf" srcId="{DD5BF61D-B843-C744-B9A9-3312A1287EF4}" destId="{C852AF5D-E3CA-F844-B775-08DD6E6FB940}" srcOrd="0" destOrd="0" presId="urn:microsoft.com/office/officeart/2008/layout/HorizontalMultiLevelHierarchy"/>
    <dgm:cxn modelId="{E3A88800-DC92-F949-B1EA-0D12C5F8FE0F}" type="presParOf" srcId="{3013142F-A3C7-F746-853E-2CA8B540A8DE}" destId="{B764B132-0961-414E-B6FA-FB0C6C1C6CED}" srcOrd="0" destOrd="0" presId="urn:microsoft.com/office/officeart/2008/layout/HorizontalMultiLevelHierarchy"/>
    <dgm:cxn modelId="{53F6EABB-2E68-6F4E-B68E-7D5A954B95A0}" type="presParOf" srcId="{B764B132-0961-414E-B6FA-FB0C6C1C6CED}" destId="{7111AE39-B455-7C4D-91F4-9E37E3822D07}" srcOrd="0" destOrd="0" presId="urn:microsoft.com/office/officeart/2008/layout/HorizontalMultiLevelHierarchy"/>
    <dgm:cxn modelId="{BBA54CB5-79E2-EB4B-8316-D5D977E2D7A6}" type="presParOf" srcId="{B764B132-0961-414E-B6FA-FB0C6C1C6CED}" destId="{551EC4E6-AE1D-DD43-B7C4-D7EFBEA2E636}" srcOrd="1" destOrd="0" presId="urn:microsoft.com/office/officeart/2008/layout/HorizontalMultiLevelHierarchy"/>
    <dgm:cxn modelId="{9FAD127E-9634-DC43-96FB-8EA40046982C}" type="presParOf" srcId="{551EC4E6-AE1D-DD43-B7C4-D7EFBEA2E636}" destId="{082A771F-69AF-7C4C-86CB-DF1CD8CB6581}" srcOrd="0" destOrd="0" presId="urn:microsoft.com/office/officeart/2008/layout/HorizontalMultiLevelHierarchy"/>
    <dgm:cxn modelId="{4EDBD39E-D848-B74F-8488-2A968C3927B6}" type="presParOf" srcId="{082A771F-69AF-7C4C-86CB-DF1CD8CB6581}" destId="{F726EDD3-E670-9B47-8786-4F599884289D}" srcOrd="0" destOrd="0" presId="urn:microsoft.com/office/officeart/2008/layout/HorizontalMultiLevelHierarchy"/>
    <dgm:cxn modelId="{10502017-82AE-9E41-8129-2614AF1212E3}" type="presParOf" srcId="{551EC4E6-AE1D-DD43-B7C4-D7EFBEA2E636}" destId="{7B40AE63-0EA3-0747-BCE5-5F3AB0355BF2}" srcOrd="1" destOrd="0" presId="urn:microsoft.com/office/officeart/2008/layout/HorizontalMultiLevelHierarchy"/>
    <dgm:cxn modelId="{E9BDB924-1A1A-9B43-BA84-DBAB1D3DD743}" type="presParOf" srcId="{7B40AE63-0EA3-0747-BCE5-5F3AB0355BF2}" destId="{C852AF5D-E3CA-F844-B775-08DD6E6FB940}" srcOrd="0" destOrd="0" presId="urn:microsoft.com/office/officeart/2008/layout/HorizontalMultiLevelHierarchy"/>
    <dgm:cxn modelId="{135C04E6-8CDF-314F-A8DA-696FDA34BA06}" type="presParOf" srcId="{7B40AE63-0EA3-0747-BCE5-5F3AB0355BF2}" destId="{30463D07-8E7F-3146-97CE-76CE82648742}" srcOrd="1" destOrd="0" presId="urn:microsoft.com/office/officeart/2008/layout/HorizontalMultiLevelHierarchy"/>
    <dgm:cxn modelId="{C6B5312C-83E4-B943-A69F-FE83FBB0CD9A}" type="presParOf" srcId="{551EC4E6-AE1D-DD43-B7C4-D7EFBEA2E636}" destId="{93180932-306E-E545-95F9-2A5635FDC9F1}" srcOrd="2" destOrd="0" presId="urn:microsoft.com/office/officeart/2008/layout/HorizontalMultiLevelHierarchy"/>
    <dgm:cxn modelId="{175E2BCF-2C12-B34A-A7CA-48E925366680}" type="presParOf" srcId="{93180932-306E-E545-95F9-2A5635FDC9F1}" destId="{7A2CD5A7-70D6-DE44-803D-0740544CB367}" srcOrd="0" destOrd="0" presId="urn:microsoft.com/office/officeart/2008/layout/HorizontalMultiLevelHierarchy"/>
    <dgm:cxn modelId="{882E1DD2-6AA3-F040-9833-5C7E1D0D5570}" type="presParOf" srcId="{551EC4E6-AE1D-DD43-B7C4-D7EFBEA2E636}" destId="{A0C9905E-6DBF-7645-94A7-C4BCDADC46B9}" srcOrd="3" destOrd="0" presId="urn:microsoft.com/office/officeart/2008/layout/HorizontalMultiLevelHierarchy"/>
    <dgm:cxn modelId="{A71D8B21-49B1-4E44-8053-1372C2D8D99C}" type="presParOf" srcId="{A0C9905E-6DBF-7645-94A7-C4BCDADC46B9}" destId="{D3E2E567-EC04-E743-9B8C-985408EA1058}" srcOrd="0" destOrd="0" presId="urn:microsoft.com/office/officeart/2008/layout/HorizontalMultiLevelHierarchy"/>
    <dgm:cxn modelId="{FEC82305-D5BE-8F47-8A77-37C02201B8AF}" type="presParOf" srcId="{A0C9905E-6DBF-7645-94A7-C4BCDADC46B9}" destId="{1488A531-D252-B440-B1DA-4363F37F8970}"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r>
            <a:rPr lang="en-US" altLang="zh-CN" sz="1000" b="0" dirty="0" smtClean="0">
              <a:latin typeface="Microsoft YaHei" charset="-122"/>
              <a:ea typeface="Microsoft YaHei" charset="-122"/>
              <a:cs typeface="Microsoft YaHei" charset="-122"/>
            </a:rPr>
            <a:t>5.5</a:t>
          </a:r>
          <a:r>
            <a:rPr lang="zh-CN" altLang="en-US" sz="1000" b="0" dirty="0" smtClean="0">
              <a:latin typeface="Microsoft YaHei" charset="-122"/>
              <a:ea typeface="Microsoft YaHei" charset="-122"/>
              <a:cs typeface="Microsoft YaHei" charset="-122"/>
            </a:rPr>
            <a:t> 生产函数</a:t>
          </a:r>
        </a:p>
        <a:p>
          <a:r>
            <a:rPr lang="zh-CN" altLang="en-US" sz="1000" b="0" dirty="0" smtClean="0">
              <a:latin typeface="Microsoft YaHei" charset="-122"/>
              <a:ea typeface="Microsoft YaHei" charset="-122"/>
              <a:cs typeface="Microsoft YaHei" charset="-122"/>
            </a:rPr>
            <a:t>与技术进步</a:t>
          </a:r>
          <a:endParaRPr lang="zh-CN" altLang="en-US" sz="1000" b="0" dirty="0">
            <a:latin typeface="Microsoft YaHei" charset="-122"/>
            <a:ea typeface="Microsoft YaHei" charset="-122"/>
            <a:cs typeface="Microsoft YaHei" charset="-122"/>
          </a:endParaRPr>
        </a:p>
      </dgm:t>
    </dgm:pt>
    <dgm:pt modelId="{806FC88F-B9CF-A04B-B59C-3A472F525AEF}" type="parTrans" cxnId="{7725A710-EB82-6543-8E80-B973AC4CD97A}">
      <dgm:prSet/>
      <dgm:spPr/>
      <dgm:t>
        <a:bodyPr/>
        <a:lstStyle/>
        <a:p>
          <a:endParaRPr lang="zh-CN" altLang="en-US" sz="1000" b="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endParaRPr lang="zh-CN" altLang="en-US" sz="1000" b="0">
            <a:latin typeface="Microsoft YaHei" charset="-122"/>
            <a:ea typeface="Microsoft YaHei" charset="-122"/>
            <a:cs typeface="Microsoft YaHei" charset="-122"/>
          </a:endParaRPr>
        </a:p>
      </dgm:t>
    </dgm:pt>
    <dgm:pt modelId="{DD5BF61D-B843-C744-B9A9-3312A1287EF4}">
      <dgm:prSet phldrT="[文本]" custT="1"/>
      <dgm:spPr>
        <a:solidFill>
          <a:srgbClr val="C00000"/>
        </a:solidFill>
      </dgm:spPr>
      <dgm:t>
        <a:bodyPr/>
        <a:lstStyle/>
        <a:p>
          <a:pPr algn="l"/>
          <a:r>
            <a:rPr lang="en-US" altLang="zh-CN" sz="1000" b="0" dirty="0" smtClean="0">
              <a:solidFill>
                <a:schemeClr val="tx1"/>
              </a:solidFill>
              <a:latin typeface="Microsoft YaHei" charset="-122"/>
              <a:ea typeface="Microsoft YaHei" charset="-122"/>
              <a:cs typeface="Microsoft YaHei" charset="-122"/>
            </a:rPr>
            <a:t>5.5.1</a:t>
          </a:r>
          <a:r>
            <a:rPr lang="zh-CN" altLang="en-US" sz="1000" b="0" dirty="0" smtClean="0">
              <a:solidFill>
                <a:schemeClr val="tx1"/>
              </a:solidFill>
              <a:latin typeface="Microsoft YaHei" charset="-122"/>
              <a:ea typeface="Microsoft YaHei" charset="-122"/>
              <a:cs typeface="Microsoft YaHei" charset="-122"/>
            </a:rPr>
            <a:t> 技术进步导致生产函数的改变</a:t>
          </a:r>
          <a:endParaRPr lang="zh-CN" altLang="en-US" sz="1000" b="0" dirty="0">
            <a:solidFill>
              <a:schemeClr val="tx1"/>
            </a:solidFill>
            <a:latin typeface="Microsoft YaHei" charset="-122"/>
            <a:ea typeface="Microsoft YaHei" charset="-122"/>
            <a:cs typeface="Microsoft YaHei" charset="-122"/>
          </a:endParaRPr>
        </a:p>
      </dgm:t>
    </dgm:pt>
    <dgm:pt modelId="{A73DCD64-89DF-3E4C-9543-0D417B51464E}" type="parTrans" cxnId="{FE34B427-9D47-5D4F-B08C-79C955C57CBA}">
      <dgm:prSet custT="1"/>
      <dgm:spPr/>
      <dgm:t>
        <a:bodyPr/>
        <a:lstStyle/>
        <a:p>
          <a:endParaRPr lang="zh-CN" altLang="en-US" sz="1000" b="0">
            <a:latin typeface="Microsoft YaHei" charset="-122"/>
            <a:ea typeface="Microsoft YaHei" charset="-122"/>
            <a:cs typeface="Microsoft YaHei" charset="-122"/>
          </a:endParaRPr>
        </a:p>
      </dgm:t>
    </dgm:pt>
    <dgm:pt modelId="{5F6E09CE-61C0-D34C-AE4A-99D078D226DF}" type="sibTrans" cxnId="{FE34B427-9D47-5D4F-B08C-79C955C57CBA}">
      <dgm:prSet/>
      <dgm:spPr/>
      <dgm:t>
        <a:bodyPr/>
        <a:lstStyle/>
        <a:p>
          <a:endParaRPr lang="zh-CN" altLang="en-US" sz="1000" b="0">
            <a:latin typeface="Microsoft YaHei" charset="-122"/>
            <a:ea typeface="Microsoft YaHei" charset="-122"/>
            <a:cs typeface="Microsoft YaHei" charset="-122"/>
          </a:endParaRPr>
        </a:p>
      </dgm:t>
    </dgm:pt>
    <dgm:pt modelId="{773FD5F0-F007-F148-886B-86E72F86266E}">
      <dgm:prSet phldrT="[文本]" custT="1"/>
      <dgm:spPr/>
      <dgm:t>
        <a:bodyPr/>
        <a:lstStyle/>
        <a:p>
          <a:pPr algn="l"/>
          <a:r>
            <a:rPr lang="en-US" altLang="zh-CN" sz="1000" b="0" dirty="0" smtClean="0">
              <a:latin typeface="Microsoft YaHei" charset="-122"/>
              <a:ea typeface="Microsoft YaHei" charset="-122"/>
              <a:cs typeface="Microsoft YaHei" charset="-122"/>
            </a:rPr>
            <a:t>5.5.2</a:t>
          </a:r>
          <a:r>
            <a:rPr lang="zh-CN" altLang="en-US" sz="1000" b="0" dirty="0" smtClean="0">
              <a:latin typeface="Microsoft YaHei" charset="-122"/>
              <a:ea typeface="Microsoft YaHei" charset="-122"/>
              <a:cs typeface="Microsoft YaHei" charset="-122"/>
            </a:rPr>
            <a:t> 技术进步的测定</a:t>
          </a:r>
          <a:endParaRPr lang="zh-CN" altLang="en-US" sz="1000" b="0" dirty="0">
            <a:latin typeface="Microsoft YaHei" charset="-122"/>
            <a:ea typeface="Microsoft YaHei" charset="-122"/>
            <a:cs typeface="Microsoft YaHei" charset="-122"/>
          </a:endParaRPr>
        </a:p>
      </dgm:t>
    </dgm:pt>
    <dgm:pt modelId="{BDC2CFA9-99C6-8347-9628-F8B57513FB8C}" type="parTrans" cxnId="{D6FF61F4-2E70-2445-B362-FDF5936BBC6B}">
      <dgm:prSet custT="1"/>
      <dgm:spPr/>
      <dgm:t>
        <a:bodyPr/>
        <a:lstStyle/>
        <a:p>
          <a:endParaRPr lang="zh-CN" altLang="en-US" sz="1000" b="0">
            <a:latin typeface="Microsoft YaHei" charset="-122"/>
            <a:ea typeface="Microsoft YaHei" charset="-122"/>
            <a:cs typeface="Microsoft YaHei" charset="-122"/>
          </a:endParaRPr>
        </a:p>
      </dgm:t>
    </dgm:pt>
    <dgm:pt modelId="{9458031D-FD27-D841-9D56-100BE85B229D}" type="sibTrans" cxnId="{D6FF61F4-2E70-2445-B362-FDF5936BBC6B}">
      <dgm:prSet/>
      <dgm:spPr/>
      <dgm:t>
        <a:bodyPr/>
        <a:lstStyle/>
        <a:p>
          <a:endParaRPr lang="zh-CN" altLang="en-US" sz="1000" b="0">
            <a:latin typeface="Microsoft YaHei" charset="-122"/>
            <a:ea typeface="Microsoft YaHei" charset="-122"/>
            <a:cs typeface="Microsoft YaHei"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t>
        <a:bodyPr/>
        <a:lstStyle/>
        <a:p>
          <a:endParaRPr lang="zh-CN" altLang="en-US"/>
        </a:p>
      </dgm:t>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X="106769" custScaleY="43636" custLinFactNeighborX="-10291" custLinFactNeighborY="4810">
        <dgm:presLayoutVars>
          <dgm:chPref val="3"/>
        </dgm:presLayoutVars>
      </dgm:prSet>
      <dgm:spPr/>
      <dgm:t>
        <a:bodyPr/>
        <a:lstStyle/>
        <a:p>
          <a:endParaRPr lang="zh-CN" altLang="en-US"/>
        </a:p>
      </dgm:t>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2"/>
      <dgm:spPr/>
      <dgm:t>
        <a:bodyPr/>
        <a:lstStyle/>
        <a:p>
          <a:endParaRPr lang="zh-CN" altLang="en-US"/>
        </a:p>
      </dgm:t>
    </dgm:pt>
    <dgm:pt modelId="{F726EDD3-E670-9B47-8786-4F599884289D}" type="pres">
      <dgm:prSet presAssocID="{A73DCD64-89DF-3E4C-9543-0D417B51464E}" presName="connTx" presStyleLbl="parChTrans1D2" presStyleIdx="0" presStyleCnt="2"/>
      <dgm:spPr/>
      <dgm:t>
        <a:bodyPr/>
        <a:lstStyle/>
        <a:p>
          <a:endParaRPr lang="zh-CN" altLang="en-US"/>
        </a:p>
      </dgm:t>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2" custScaleX="121483" custLinFactNeighborX="44425" custLinFactNeighborY="27135">
        <dgm:presLayoutVars>
          <dgm:chPref val="3"/>
        </dgm:presLayoutVars>
      </dgm:prSet>
      <dgm:spPr/>
      <dgm:t>
        <a:bodyPr/>
        <a:lstStyle/>
        <a:p>
          <a:endParaRPr lang="zh-CN" altLang="en-US"/>
        </a:p>
      </dgm:t>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2"/>
      <dgm:spPr/>
      <dgm:t>
        <a:bodyPr/>
        <a:lstStyle/>
        <a:p>
          <a:endParaRPr lang="zh-CN" altLang="en-US"/>
        </a:p>
      </dgm:t>
    </dgm:pt>
    <dgm:pt modelId="{7A2CD5A7-70D6-DE44-803D-0740544CB367}" type="pres">
      <dgm:prSet presAssocID="{BDC2CFA9-99C6-8347-9628-F8B57513FB8C}" presName="connTx" presStyleLbl="parChTrans1D2" presStyleIdx="1" presStyleCnt="2"/>
      <dgm:spPr/>
      <dgm:t>
        <a:bodyPr/>
        <a:lstStyle/>
        <a:p>
          <a:endParaRPr lang="zh-CN" altLang="en-US"/>
        </a:p>
      </dgm:t>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2" custScaleX="122736" custLinFactNeighborX="44425" custLinFactNeighborY="23578">
        <dgm:presLayoutVars>
          <dgm:chPref val="3"/>
        </dgm:presLayoutVars>
      </dgm:prSet>
      <dgm:spPr/>
      <dgm:t>
        <a:bodyPr/>
        <a:lstStyle/>
        <a:p>
          <a:endParaRPr lang="zh-CN" altLang="en-US"/>
        </a:p>
      </dgm:t>
    </dgm:pt>
    <dgm:pt modelId="{1488A531-D252-B440-B1DA-4363F37F8970}" type="pres">
      <dgm:prSet presAssocID="{773FD5F0-F007-F148-886B-86E72F86266E}" presName="level3hierChild" presStyleCnt="0"/>
      <dgm:spPr/>
    </dgm:pt>
  </dgm:ptLst>
  <dgm:cxnLst>
    <dgm:cxn modelId="{AAD2BD7F-3481-C144-B1E2-6181435D8102}" type="presOf" srcId="{A73DCD64-89DF-3E4C-9543-0D417B51464E}" destId="{F726EDD3-E670-9B47-8786-4F599884289D}" srcOrd="1" destOrd="0" presId="urn:microsoft.com/office/officeart/2008/layout/HorizontalMultiLevelHierarchy"/>
    <dgm:cxn modelId="{445FEE54-D14B-B74F-8B4E-4B9BB1AD183D}" type="presOf" srcId="{773FD5F0-F007-F148-886B-86E72F86266E}" destId="{D3E2E567-EC04-E743-9B8C-985408EA1058}" srcOrd="0" destOrd="0" presId="urn:microsoft.com/office/officeart/2008/layout/HorizontalMultiLevelHierarchy"/>
    <dgm:cxn modelId="{3E1FF4AF-7795-6745-A52B-D4B440E38B19}" type="presOf" srcId="{BDC2CFA9-99C6-8347-9628-F8B57513FB8C}" destId="{7A2CD5A7-70D6-DE44-803D-0740544CB367}" srcOrd="1" destOrd="0" presId="urn:microsoft.com/office/officeart/2008/layout/HorizontalMultiLevelHierarchy"/>
    <dgm:cxn modelId="{D6FF61F4-2E70-2445-B362-FDF5936BBC6B}" srcId="{CC08C8E7-D5AB-9C4F-A78B-4A8C57EB2D22}" destId="{773FD5F0-F007-F148-886B-86E72F86266E}" srcOrd="1" destOrd="0" parTransId="{BDC2CFA9-99C6-8347-9628-F8B57513FB8C}" sibTransId="{9458031D-FD27-D841-9D56-100BE85B229D}"/>
    <dgm:cxn modelId="{FE34B427-9D47-5D4F-B08C-79C955C57CBA}" srcId="{CC08C8E7-D5AB-9C4F-A78B-4A8C57EB2D22}" destId="{DD5BF61D-B843-C744-B9A9-3312A1287EF4}" srcOrd="0" destOrd="0" parTransId="{A73DCD64-89DF-3E4C-9543-0D417B51464E}" sibTransId="{5F6E09CE-61C0-D34C-AE4A-99D078D226DF}"/>
    <dgm:cxn modelId="{DB157032-95F5-CC4F-87CD-06971A3A12A0}" type="presOf" srcId="{DD5BF61D-B843-C744-B9A9-3312A1287EF4}" destId="{C852AF5D-E3CA-F844-B775-08DD6E6FB940}" srcOrd="0" destOrd="0" presId="urn:microsoft.com/office/officeart/2008/layout/HorizontalMultiLevelHierarchy"/>
    <dgm:cxn modelId="{668E16E0-D6B0-6A48-8D8A-77DCEB467E3B}" type="presOf" srcId="{CC08C8E7-D5AB-9C4F-A78B-4A8C57EB2D22}" destId="{7111AE39-B455-7C4D-91F4-9E37E3822D07}" srcOrd="0" destOrd="0" presId="urn:microsoft.com/office/officeart/2008/layout/HorizontalMultiLevelHierarchy"/>
    <dgm:cxn modelId="{6C9DD11F-C65E-914F-9D68-E4B12DBE88CD}" type="presOf" srcId="{BDC2CFA9-99C6-8347-9628-F8B57513FB8C}" destId="{93180932-306E-E545-95F9-2A5635FDC9F1}" srcOrd="0" destOrd="0" presId="urn:microsoft.com/office/officeart/2008/layout/HorizontalMultiLevelHierarchy"/>
    <dgm:cxn modelId="{D2D9999E-B8C3-3E4A-8D8C-B89D50DFB28F}" type="presOf" srcId="{A73DCD64-89DF-3E4C-9543-0D417B51464E}" destId="{082A771F-69AF-7C4C-86CB-DF1CD8CB6581}" srcOrd="0" destOrd="0" presId="urn:microsoft.com/office/officeart/2008/layout/HorizontalMultiLevelHierarchy"/>
    <dgm:cxn modelId="{1FECBBE0-DB89-4E46-A343-74E08D14366E}" type="presOf" srcId="{2EFE4671-8583-3540-9262-1FC578B666F4}" destId="{3013142F-A3C7-F746-853E-2CA8B540A8DE}" srcOrd="0" destOrd="0" presId="urn:microsoft.com/office/officeart/2008/layout/HorizontalMultiLevelHierarchy"/>
    <dgm:cxn modelId="{7725A710-EB82-6543-8E80-B973AC4CD97A}" srcId="{2EFE4671-8583-3540-9262-1FC578B666F4}" destId="{CC08C8E7-D5AB-9C4F-A78B-4A8C57EB2D22}" srcOrd="0" destOrd="0" parTransId="{806FC88F-B9CF-A04B-B59C-3A472F525AEF}" sibTransId="{B0179D74-E210-A34F-9FFE-D6C2C6F405F5}"/>
    <dgm:cxn modelId="{8485538C-FCE5-3E49-9866-B58247FCE4FA}" type="presParOf" srcId="{3013142F-A3C7-F746-853E-2CA8B540A8DE}" destId="{B764B132-0961-414E-B6FA-FB0C6C1C6CED}" srcOrd="0" destOrd="0" presId="urn:microsoft.com/office/officeart/2008/layout/HorizontalMultiLevelHierarchy"/>
    <dgm:cxn modelId="{A3D84F80-D023-6D4C-858A-F8995932F4F9}" type="presParOf" srcId="{B764B132-0961-414E-B6FA-FB0C6C1C6CED}" destId="{7111AE39-B455-7C4D-91F4-9E37E3822D07}" srcOrd="0" destOrd="0" presId="urn:microsoft.com/office/officeart/2008/layout/HorizontalMultiLevelHierarchy"/>
    <dgm:cxn modelId="{CEF11340-D7EE-844F-8AD6-95F372BDABB3}" type="presParOf" srcId="{B764B132-0961-414E-B6FA-FB0C6C1C6CED}" destId="{551EC4E6-AE1D-DD43-B7C4-D7EFBEA2E636}" srcOrd="1" destOrd="0" presId="urn:microsoft.com/office/officeart/2008/layout/HorizontalMultiLevelHierarchy"/>
    <dgm:cxn modelId="{A24E9AC5-962E-5048-BD60-91D6ACC5879B}" type="presParOf" srcId="{551EC4E6-AE1D-DD43-B7C4-D7EFBEA2E636}" destId="{082A771F-69AF-7C4C-86CB-DF1CD8CB6581}" srcOrd="0" destOrd="0" presId="urn:microsoft.com/office/officeart/2008/layout/HorizontalMultiLevelHierarchy"/>
    <dgm:cxn modelId="{92DFBF41-DC4E-2547-8F6C-4A546AF87221}" type="presParOf" srcId="{082A771F-69AF-7C4C-86CB-DF1CD8CB6581}" destId="{F726EDD3-E670-9B47-8786-4F599884289D}" srcOrd="0" destOrd="0" presId="urn:microsoft.com/office/officeart/2008/layout/HorizontalMultiLevelHierarchy"/>
    <dgm:cxn modelId="{7C29BE25-8A3B-5640-AD07-8EC4D61F73F2}" type="presParOf" srcId="{551EC4E6-AE1D-DD43-B7C4-D7EFBEA2E636}" destId="{7B40AE63-0EA3-0747-BCE5-5F3AB0355BF2}" srcOrd="1" destOrd="0" presId="urn:microsoft.com/office/officeart/2008/layout/HorizontalMultiLevelHierarchy"/>
    <dgm:cxn modelId="{7FFF3924-E03C-9844-8640-32078E435714}" type="presParOf" srcId="{7B40AE63-0EA3-0747-BCE5-5F3AB0355BF2}" destId="{C852AF5D-E3CA-F844-B775-08DD6E6FB940}" srcOrd="0" destOrd="0" presId="urn:microsoft.com/office/officeart/2008/layout/HorizontalMultiLevelHierarchy"/>
    <dgm:cxn modelId="{9A3BAD6A-C687-B14A-B4E3-45392C105DF5}" type="presParOf" srcId="{7B40AE63-0EA3-0747-BCE5-5F3AB0355BF2}" destId="{30463D07-8E7F-3146-97CE-76CE82648742}" srcOrd="1" destOrd="0" presId="urn:microsoft.com/office/officeart/2008/layout/HorizontalMultiLevelHierarchy"/>
    <dgm:cxn modelId="{B454CAED-40A9-AD44-9551-DA2DFA055AE4}" type="presParOf" srcId="{551EC4E6-AE1D-DD43-B7C4-D7EFBEA2E636}" destId="{93180932-306E-E545-95F9-2A5635FDC9F1}" srcOrd="2" destOrd="0" presId="urn:microsoft.com/office/officeart/2008/layout/HorizontalMultiLevelHierarchy"/>
    <dgm:cxn modelId="{EA24D3C4-AC90-BD49-8B03-82F58D704882}" type="presParOf" srcId="{93180932-306E-E545-95F9-2A5635FDC9F1}" destId="{7A2CD5A7-70D6-DE44-803D-0740544CB367}" srcOrd="0" destOrd="0" presId="urn:microsoft.com/office/officeart/2008/layout/HorizontalMultiLevelHierarchy"/>
    <dgm:cxn modelId="{227C170C-3BAD-D844-854A-B142FEF26AB5}" type="presParOf" srcId="{551EC4E6-AE1D-DD43-B7C4-D7EFBEA2E636}" destId="{A0C9905E-6DBF-7645-94A7-C4BCDADC46B9}" srcOrd="3" destOrd="0" presId="urn:microsoft.com/office/officeart/2008/layout/HorizontalMultiLevelHierarchy"/>
    <dgm:cxn modelId="{60FD5C82-C0E3-3C4D-B170-7B4DBE56C07C}" type="presParOf" srcId="{A0C9905E-6DBF-7645-94A7-C4BCDADC46B9}" destId="{D3E2E567-EC04-E743-9B8C-985408EA1058}" srcOrd="0" destOrd="0" presId="urn:microsoft.com/office/officeart/2008/layout/HorizontalMultiLevelHierarchy"/>
    <dgm:cxn modelId="{1F2F124C-A396-7E48-A397-8CA5390776E3}" type="presParOf" srcId="{A0C9905E-6DBF-7645-94A7-C4BCDADC46B9}" destId="{1488A531-D252-B440-B1DA-4363F37F8970}"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r>
            <a:rPr lang="en-US" altLang="zh-CN" sz="1000" b="0" dirty="0" smtClean="0">
              <a:latin typeface="Microsoft YaHei" charset="-122"/>
              <a:ea typeface="Microsoft YaHei" charset="-122"/>
              <a:cs typeface="Microsoft YaHei" charset="-122"/>
            </a:rPr>
            <a:t>5.5</a:t>
          </a:r>
          <a:r>
            <a:rPr lang="zh-CN" altLang="en-US" sz="1000" b="0" dirty="0" smtClean="0">
              <a:latin typeface="Microsoft YaHei" charset="-122"/>
              <a:ea typeface="Microsoft YaHei" charset="-122"/>
              <a:cs typeface="Microsoft YaHei" charset="-122"/>
            </a:rPr>
            <a:t> 生产函数</a:t>
          </a:r>
        </a:p>
        <a:p>
          <a:r>
            <a:rPr lang="zh-CN" altLang="en-US" sz="1000" b="0" dirty="0" smtClean="0">
              <a:latin typeface="Microsoft YaHei" charset="-122"/>
              <a:ea typeface="Microsoft YaHei" charset="-122"/>
              <a:cs typeface="Microsoft YaHei" charset="-122"/>
            </a:rPr>
            <a:t>与技术进步</a:t>
          </a:r>
          <a:endParaRPr lang="zh-CN" altLang="en-US" sz="1000" b="0" dirty="0">
            <a:latin typeface="Microsoft YaHei" charset="-122"/>
            <a:ea typeface="Microsoft YaHei" charset="-122"/>
            <a:cs typeface="Microsoft YaHei" charset="-122"/>
          </a:endParaRPr>
        </a:p>
      </dgm:t>
    </dgm:pt>
    <dgm:pt modelId="{806FC88F-B9CF-A04B-B59C-3A472F525AEF}" type="parTrans" cxnId="{7725A710-EB82-6543-8E80-B973AC4CD97A}">
      <dgm:prSet/>
      <dgm:spPr/>
      <dgm:t>
        <a:bodyPr/>
        <a:lstStyle/>
        <a:p>
          <a:endParaRPr lang="zh-CN" altLang="en-US" sz="1000" b="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endParaRPr lang="zh-CN" altLang="en-US" sz="1000" b="0">
            <a:latin typeface="Microsoft YaHei" charset="-122"/>
            <a:ea typeface="Microsoft YaHei" charset="-122"/>
            <a:cs typeface="Microsoft YaHei" charset="-122"/>
          </a:endParaRPr>
        </a:p>
      </dgm:t>
    </dgm:pt>
    <dgm:pt modelId="{DD5BF61D-B843-C744-B9A9-3312A1287EF4}">
      <dgm:prSet phldrT="[文本]" custT="1"/>
      <dgm:spPr>
        <a:solidFill>
          <a:srgbClr val="C00000"/>
        </a:solidFill>
      </dgm:spPr>
      <dgm:t>
        <a:bodyPr/>
        <a:lstStyle/>
        <a:p>
          <a:pPr algn="l"/>
          <a:r>
            <a:rPr lang="en-US" altLang="zh-CN" sz="1000" b="0" dirty="0" smtClean="0">
              <a:solidFill>
                <a:schemeClr val="tx1"/>
              </a:solidFill>
              <a:latin typeface="Microsoft YaHei" charset="-122"/>
              <a:ea typeface="Microsoft YaHei" charset="-122"/>
              <a:cs typeface="Microsoft YaHei" charset="-122"/>
            </a:rPr>
            <a:t>5.5.1</a:t>
          </a:r>
          <a:r>
            <a:rPr lang="zh-CN" altLang="en-US" sz="1000" b="0" dirty="0" smtClean="0">
              <a:solidFill>
                <a:schemeClr val="tx1"/>
              </a:solidFill>
              <a:latin typeface="Microsoft YaHei" charset="-122"/>
              <a:ea typeface="Microsoft YaHei" charset="-122"/>
              <a:cs typeface="Microsoft YaHei" charset="-122"/>
            </a:rPr>
            <a:t> 技术进步导致生产函数的改变</a:t>
          </a:r>
          <a:endParaRPr lang="zh-CN" altLang="en-US" sz="1000" b="0" dirty="0">
            <a:solidFill>
              <a:schemeClr val="tx1"/>
            </a:solidFill>
            <a:latin typeface="Microsoft YaHei" charset="-122"/>
            <a:ea typeface="Microsoft YaHei" charset="-122"/>
            <a:cs typeface="Microsoft YaHei" charset="-122"/>
          </a:endParaRPr>
        </a:p>
      </dgm:t>
    </dgm:pt>
    <dgm:pt modelId="{A73DCD64-89DF-3E4C-9543-0D417B51464E}" type="parTrans" cxnId="{FE34B427-9D47-5D4F-B08C-79C955C57CBA}">
      <dgm:prSet custT="1"/>
      <dgm:spPr/>
      <dgm:t>
        <a:bodyPr/>
        <a:lstStyle/>
        <a:p>
          <a:endParaRPr lang="zh-CN" altLang="en-US" sz="1000" b="0">
            <a:latin typeface="Microsoft YaHei" charset="-122"/>
            <a:ea typeface="Microsoft YaHei" charset="-122"/>
            <a:cs typeface="Microsoft YaHei" charset="-122"/>
          </a:endParaRPr>
        </a:p>
      </dgm:t>
    </dgm:pt>
    <dgm:pt modelId="{5F6E09CE-61C0-D34C-AE4A-99D078D226DF}" type="sibTrans" cxnId="{FE34B427-9D47-5D4F-B08C-79C955C57CBA}">
      <dgm:prSet/>
      <dgm:spPr/>
      <dgm:t>
        <a:bodyPr/>
        <a:lstStyle/>
        <a:p>
          <a:endParaRPr lang="zh-CN" altLang="en-US" sz="1000" b="0">
            <a:latin typeface="Microsoft YaHei" charset="-122"/>
            <a:ea typeface="Microsoft YaHei" charset="-122"/>
            <a:cs typeface="Microsoft YaHei" charset="-122"/>
          </a:endParaRPr>
        </a:p>
      </dgm:t>
    </dgm:pt>
    <dgm:pt modelId="{773FD5F0-F007-F148-886B-86E72F86266E}">
      <dgm:prSet phldrT="[文本]" custT="1"/>
      <dgm:spPr/>
      <dgm:t>
        <a:bodyPr/>
        <a:lstStyle/>
        <a:p>
          <a:pPr algn="l"/>
          <a:r>
            <a:rPr lang="en-US" altLang="zh-CN" sz="1000" b="0" dirty="0" smtClean="0">
              <a:latin typeface="Microsoft YaHei" charset="-122"/>
              <a:ea typeface="Microsoft YaHei" charset="-122"/>
              <a:cs typeface="Microsoft YaHei" charset="-122"/>
            </a:rPr>
            <a:t>5.5.2</a:t>
          </a:r>
          <a:r>
            <a:rPr lang="zh-CN" altLang="en-US" sz="1000" b="0" dirty="0" smtClean="0">
              <a:latin typeface="Microsoft YaHei" charset="-122"/>
              <a:ea typeface="Microsoft YaHei" charset="-122"/>
              <a:cs typeface="Microsoft YaHei" charset="-122"/>
            </a:rPr>
            <a:t> 技术进步的测定</a:t>
          </a:r>
          <a:endParaRPr lang="zh-CN" altLang="en-US" sz="1000" b="0" dirty="0">
            <a:latin typeface="Microsoft YaHei" charset="-122"/>
            <a:ea typeface="Microsoft YaHei" charset="-122"/>
            <a:cs typeface="Microsoft YaHei" charset="-122"/>
          </a:endParaRPr>
        </a:p>
      </dgm:t>
    </dgm:pt>
    <dgm:pt modelId="{BDC2CFA9-99C6-8347-9628-F8B57513FB8C}" type="parTrans" cxnId="{D6FF61F4-2E70-2445-B362-FDF5936BBC6B}">
      <dgm:prSet custT="1"/>
      <dgm:spPr/>
      <dgm:t>
        <a:bodyPr/>
        <a:lstStyle/>
        <a:p>
          <a:endParaRPr lang="zh-CN" altLang="en-US" sz="1000" b="0">
            <a:latin typeface="Microsoft YaHei" charset="-122"/>
            <a:ea typeface="Microsoft YaHei" charset="-122"/>
            <a:cs typeface="Microsoft YaHei" charset="-122"/>
          </a:endParaRPr>
        </a:p>
      </dgm:t>
    </dgm:pt>
    <dgm:pt modelId="{9458031D-FD27-D841-9D56-100BE85B229D}" type="sibTrans" cxnId="{D6FF61F4-2E70-2445-B362-FDF5936BBC6B}">
      <dgm:prSet/>
      <dgm:spPr/>
      <dgm:t>
        <a:bodyPr/>
        <a:lstStyle/>
        <a:p>
          <a:endParaRPr lang="zh-CN" altLang="en-US" sz="1000" b="0">
            <a:latin typeface="Microsoft YaHei" charset="-122"/>
            <a:ea typeface="Microsoft YaHei" charset="-122"/>
            <a:cs typeface="Microsoft YaHei"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t>
        <a:bodyPr/>
        <a:lstStyle/>
        <a:p>
          <a:endParaRPr lang="zh-CN" altLang="en-US"/>
        </a:p>
      </dgm:t>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X="106769" custScaleY="43636" custLinFactNeighborX="-10291" custLinFactNeighborY="4810">
        <dgm:presLayoutVars>
          <dgm:chPref val="3"/>
        </dgm:presLayoutVars>
      </dgm:prSet>
      <dgm:spPr/>
      <dgm:t>
        <a:bodyPr/>
        <a:lstStyle/>
        <a:p>
          <a:endParaRPr lang="zh-CN" altLang="en-US"/>
        </a:p>
      </dgm:t>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2"/>
      <dgm:spPr/>
      <dgm:t>
        <a:bodyPr/>
        <a:lstStyle/>
        <a:p>
          <a:endParaRPr lang="zh-CN" altLang="en-US"/>
        </a:p>
      </dgm:t>
    </dgm:pt>
    <dgm:pt modelId="{F726EDD3-E670-9B47-8786-4F599884289D}" type="pres">
      <dgm:prSet presAssocID="{A73DCD64-89DF-3E4C-9543-0D417B51464E}" presName="connTx" presStyleLbl="parChTrans1D2" presStyleIdx="0" presStyleCnt="2"/>
      <dgm:spPr/>
      <dgm:t>
        <a:bodyPr/>
        <a:lstStyle/>
        <a:p>
          <a:endParaRPr lang="zh-CN" altLang="en-US"/>
        </a:p>
      </dgm:t>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2" custScaleX="121483" custLinFactNeighborX="44425" custLinFactNeighborY="27135">
        <dgm:presLayoutVars>
          <dgm:chPref val="3"/>
        </dgm:presLayoutVars>
      </dgm:prSet>
      <dgm:spPr/>
      <dgm:t>
        <a:bodyPr/>
        <a:lstStyle/>
        <a:p>
          <a:endParaRPr lang="zh-CN" altLang="en-US"/>
        </a:p>
      </dgm:t>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2"/>
      <dgm:spPr/>
      <dgm:t>
        <a:bodyPr/>
        <a:lstStyle/>
        <a:p>
          <a:endParaRPr lang="zh-CN" altLang="en-US"/>
        </a:p>
      </dgm:t>
    </dgm:pt>
    <dgm:pt modelId="{7A2CD5A7-70D6-DE44-803D-0740544CB367}" type="pres">
      <dgm:prSet presAssocID="{BDC2CFA9-99C6-8347-9628-F8B57513FB8C}" presName="connTx" presStyleLbl="parChTrans1D2" presStyleIdx="1" presStyleCnt="2"/>
      <dgm:spPr/>
      <dgm:t>
        <a:bodyPr/>
        <a:lstStyle/>
        <a:p>
          <a:endParaRPr lang="zh-CN" altLang="en-US"/>
        </a:p>
      </dgm:t>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2" custScaleX="122736" custLinFactNeighborX="44425" custLinFactNeighborY="23578">
        <dgm:presLayoutVars>
          <dgm:chPref val="3"/>
        </dgm:presLayoutVars>
      </dgm:prSet>
      <dgm:spPr/>
      <dgm:t>
        <a:bodyPr/>
        <a:lstStyle/>
        <a:p>
          <a:endParaRPr lang="zh-CN" altLang="en-US"/>
        </a:p>
      </dgm:t>
    </dgm:pt>
    <dgm:pt modelId="{1488A531-D252-B440-B1DA-4363F37F8970}" type="pres">
      <dgm:prSet presAssocID="{773FD5F0-F007-F148-886B-86E72F86266E}" presName="level3hierChild" presStyleCnt="0"/>
      <dgm:spPr/>
    </dgm:pt>
  </dgm:ptLst>
  <dgm:cxnLst>
    <dgm:cxn modelId="{71FDBB5E-23DD-9343-A57F-86F39C7B50B6}" type="presOf" srcId="{BDC2CFA9-99C6-8347-9628-F8B57513FB8C}" destId="{93180932-306E-E545-95F9-2A5635FDC9F1}" srcOrd="0" destOrd="0" presId="urn:microsoft.com/office/officeart/2008/layout/HorizontalMultiLevelHierarchy"/>
    <dgm:cxn modelId="{D6FF61F4-2E70-2445-B362-FDF5936BBC6B}" srcId="{CC08C8E7-D5AB-9C4F-A78B-4A8C57EB2D22}" destId="{773FD5F0-F007-F148-886B-86E72F86266E}" srcOrd="1" destOrd="0" parTransId="{BDC2CFA9-99C6-8347-9628-F8B57513FB8C}" sibTransId="{9458031D-FD27-D841-9D56-100BE85B229D}"/>
    <dgm:cxn modelId="{77EFB6EA-5ACE-2B43-AF4A-8517AE9DEE62}" type="presOf" srcId="{BDC2CFA9-99C6-8347-9628-F8B57513FB8C}" destId="{7A2CD5A7-70D6-DE44-803D-0740544CB367}" srcOrd="1" destOrd="0" presId="urn:microsoft.com/office/officeart/2008/layout/HorizontalMultiLevelHierarchy"/>
    <dgm:cxn modelId="{FE34B427-9D47-5D4F-B08C-79C955C57CBA}" srcId="{CC08C8E7-D5AB-9C4F-A78B-4A8C57EB2D22}" destId="{DD5BF61D-B843-C744-B9A9-3312A1287EF4}" srcOrd="0" destOrd="0" parTransId="{A73DCD64-89DF-3E4C-9543-0D417B51464E}" sibTransId="{5F6E09CE-61C0-D34C-AE4A-99D078D226DF}"/>
    <dgm:cxn modelId="{8C37CA71-EE04-564B-9B15-C8864D1C38CA}" type="presOf" srcId="{CC08C8E7-D5AB-9C4F-A78B-4A8C57EB2D22}" destId="{7111AE39-B455-7C4D-91F4-9E37E3822D07}" srcOrd="0" destOrd="0" presId="urn:microsoft.com/office/officeart/2008/layout/HorizontalMultiLevelHierarchy"/>
    <dgm:cxn modelId="{DD645A1D-919A-E248-A2B5-D2D477DB808B}" type="presOf" srcId="{2EFE4671-8583-3540-9262-1FC578B666F4}" destId="{3013142F-A3C7-F746-853E-2CA8B540A8DE}" srcOrd="0" destOrd="0" presId="urn:microsoft.com/office/officeart/2008/layout/HorizontalMultiLevelHierarchy"/>
    <dgm:cxn modelId="{39CE53D9-5C58-1C4F-B79A-FAFE28E9DE23}" type="presOf" srcId="{DD5BF61D-B843-C744-B9A9-3312A1287EF4}" destId="{C852AF5D-E3CA-F844-B775-08DD6E6FB940}" srcOrd="0" destOrd="0" presId="urn:microsoft.com/office/officeart/2008/layout/HorizontalMultiLevelHierarchy"/>
    <dgm:cxn modelId="{114195D1-25CF-9843-AD90-98BB833986CF}" type="presOf" srcId="{773FD5F0-F007-F148-886B-86E72F86266E}" destId="{D3E2E567-EC04-E743-9B8C-985408EA1058}" srcOrd="0" destOrd="0" presId="urn:microsoft.com/office/officeart/2008/layout/HorizontalMultiLevelHierarchy"/>
    <dgm:cxn modelId="{2DA2C73B-D546-E045-872A-9B7ED283DBB3}" type="presOf" srcId="{A73DCD64-89DF-3E4C-9543-0D417B51464E}" destId="{F726EDD3-E670-9B47-8786-4F599884289D}" srcOrd="1" destOrd="0" presId="urn:microsoft.com/office/officeart/2008/layout/HorizontalMultiLevelHierarchy"/>
    <dgm:cxn modelId="{7513A0B9-6C59-7D49-8C12-6B053E8AB5B0}" type="presOf" srcId="{A73DCD64-89DF-3E4C-9543-0D417B51464E}" destId="{082A771F-69AF-7C4C-86CB-DF1CD8CB6581}" srcOrd="0" destOrd="0" presId="urn:microsoft.com/office/officeart/2008/layout/HorizontalMultiLevelHierarchy"/>
    <dgm:cxn modelId="{7725A710-EB82-6543-8E80-B973AC4CD97A}" srcId="{2EFE4671-8583-3540-9262-1FC578B666F4}" destId="{CC08C8E7-D5AB-9C4F-A78B-4A8C57EB2D22}" srcOrd="0" destOrd="0" parTransId="{806FC88F-B9CF-A04B-B59C-3A472F525AEF}" sibTransId="{B0179D74-E210-A34F-9FFE-D6C2C6F405F5}"/>
    <dgm:cxn modelId="{638E771D-D549-934B-8045-EE99F02F0E51}" type="presParOf" srcId="{3013142F-A3C7-F746-853E-2CA8B540A8DE}" destId="{B764B132-0961-414E-B6FA-FB0C6C1C6CED}" srcOrd="0" destOrd="0" presId="urn:microsoft.com/office/officeart/2008/layout/HorizontalMultiLevelHierarchy"/>
    <dgm:cxn modelId="{0AA6674E-1E13-2145-877E-8649E1058703}" type="presParOf" srcId="{B764B132-0961-414E-B6FA-FB0C6C1C6CED}" destId="{7111AE39-B455-7C4D-91F4-9E37E3822D07}" srcOrd="0" destOrd="0" presId="urn:microsoft.com/office/officeart/2008/layout/HorizontalMultiLevelHierarchy"/>
    <dgm:cxn modelId="{43F9F538-7266-D546-9397-3F21EE22ADF6}" type="presParOf" srcId="{B764B132-0961-414E-B6FA-FB0C6C1C6CED}" destId="{551EC4E6-AE1D-DD43-B7C4-D7EFBEA2E636}" srcOrd="1" destOrd="0" presId="urn:microsoft.com/office/officeart/2008/layout/HorizontalMultiLevelHierarchy"/>
    <dgm:cxn modelId="{DD78F296-D231-E84D-A9EB-72230FFEC59A}" type="presParOf" srcId="{551EC4E6-AE1D-DD43-B7C4-D7EFBEA2E636}" destId="{082A771F-69AF-7C4C-86CB-DF1CD8CB6581}" srcOrd="0" destOrd="0" presId="urn:microsoft.com/office/officeart/2008/layout/HorizontalMultiLevelHierarchy"/>
    <dgm:cxn modelId="{F84FF6BB-400A-A24A-B3C0-1E2079622237}" type="presParOf" srcId="{082A771F-69AF-7C4C-86CB-DF1CD8CB6581}" destId="{F726EDD3-E670-9B47-8786-4F599884289D}" srcOrd="0" destOrd="0" presId="urn:microsoft.com/office/officeart/2008/layout/HorizontalMultiLevelHierarchy"/>
    <dgm:cxn modelId="{8D3545F2-79B5-0046-9EE1-5DC8658CDB13}" type="presParOf" srcId="{551EC4E6-AE1D-DD43-B7C4-D7EFBEA2E636}" destId="{7B40AE63-0EA3-0747-BCE5-5F3AB0355BF2}" srcOrd="1" destOrd="0" presId="urn:microsoft.com/office/officeart/2008/layout/HorizontalMultiLevelHierarchy"/>
    <dgm:cxn modelId="{55984952-6D16-244B-9362-779B864953BA}" type="presParOf" srcId="{7B40AE63-0EA3-0747-BCE5-5F3AB0355BF2}" destId="{C852AF5D-E3CA-F844-B775-08DD6E6FB940}" srcOrd="0" destOrd="0" presId="urn:microsoft.com/office/officeart/2008/layout/HorizontalMultiLevelHierarchy"/>
    <dgm:cxn modelId="{3C6F6F1D-07DA-7746-BD71-D3AA0669858A}" type="presParOf" srcId="{7B40AE63-0EA3-0747-BCE5-5F3AB0355BF2}" destId="{30463D07-8E7F-3146-97CE-76CE82648742}" srcOrd="1" destOrd="0" presId="urn:microsoft.com/office/officeart/2008/layout/HorizontalMultiLevelHierarchy"/>
    <dgm:cxn modelId="{BCAE5DAB-5E1A-064A-ABE4-308949B492BA}" type="presParOf" srcId="{551EC4E6-AE1D-DD43-B7C4-D7EFBEA2E636}" destId="{93180932-306E-E545-95F9-2A5635FDC9F1}" srcOrd="2" destOrd="0" presId="urn:microsoft.com/office/officeart/2008/layout/HorizontalMultiLevelHierarchy"/>
    <dgm:cxn modelId="{7327BE55-6860-4644-9A5F-A99101BE3184}" type="presParOf" srcId="{93180932-306E-E545-95F9-2A5635FDC9F1}" destId="{7A2CD5A7-70D6-DE44-803D-0740544CB367}" srcOrd="0" destOrd="0" presId="urn:microsoft.com/office/officeart/2008/layout/HorizontalMultiLevelHierarchy"/>
    <dgm:cxn modelId="{455E1793-6F63-8640-8723-854E06598154}" type="presParOf" srcId="{551EC4E6-AE1D-DD43-B7C4-D7EFBEA2E636}" destId="{A0C9905E-6DBF-7645-94A7-C4BCDADC46B9}" srcOrd="3" destOrd="0" presId="urn:microsoft.com/office/officeart/2008/layout/HorizontalMultiLevelHierarchy"/>
    <dgm:cxn modelId="{540F449F-9B63-A844-9209-1A4DA33AE23B}" type="presParOf" srcId="{A0C9905E-6DBF-7645-94A7-C4BCDADC46B9}" destId="{D3E2E567-EC04-E743-9B8C-985408EA1058}" srcOrd="0" destOrd="0" presId="urn:microsoft.com/office/officeart/2008/layout/HorizontalMultiLevelHierarchy"/>
    <dgm:cxn modelId="{B961C6FD-3E7E-4B44-9A6F-A9E57AF56BA4}" type="presParOf" srcId="{A0C9905E-6DBF-7645-94A7-C4BCDADC46B9}" destId="{1488A531-D252-B440-B1DA-4363F37F8970}"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r>
            <a:rPr lang="zh-CN" altLang="en-US" sz="2800" b="1" dirty="0" smtClean="0">
              <a:latin typeface="黑体" panose="02010609060101010101" pitchFamily="49" charset="-122"/>
              <a:ea typeface="黑体" panose="02010609060101010101" pitchFamily="49" charset="-122"/>
            </a:rPr>
            <a:t>第五章 生产要素投入的决策分析</a:t>
          </a:r>
          <a:endParaRPr lang="zh-CN" altLang="en-US" sz="2800" dirty="0">
            <a:latin typeface="Microsoft YaHei" charset="-122"/>
            <a:ea typeface="Microsoft YaHei" charset="-122"/>
            <a:cs typeface="Microsoft YaHei" charset="-122"/>
          </a:endParaRPr>
        </a:p>
      </dgm:t>
    </dgm:pt>
    <dgm:pt modelId="{806FC88F-B9CF-A04B-B59C-3A472F525AEF}" type="parTrans" cxnId="{7725A710-EB82-6543-8E80-B973AC4CD97A}">
      <dgm:prSet/>
      <dgm:spPr/>
      <dgm:t>
        <a:bodyPr/>
        <a:lstStyle/>
        <a:p>
          <a:endParaRPr lang="zh-CN" altLang="en-US" sz="200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endParaRPr lang="zh-CN" altLang="en-US" sz="2000">
            <a:latin typeface="Microsoft YaHei" charset="-122"/>
            <a:ea typeface="Microsoft YaHei" charset="-122"/>
            <a:cs typeface="Microsoft YaHei" charset="-122"/>
          </a:endParaRPr>
        </a:p>
      </dgm:t>
    </dgm:pt>
    <dgm:pt modelId="{DD5BF61D-B843-C744-B9A9-3312A1287EF4}">
      <dgm:prSet phldrT="[文本]" custT="1"/>
      <dgm:spPr/>
      <dgm:t>
        <a:bodyPr/>
        <a:lstStyle/>
        <a:p>
          <a:r>
            <a:rPr lang="en-US" altLang="zh-CN" sz="2000" dirty="0" smtClean="0">
              <a:solidFill>
                <a:schemeClr val="tx1"/>
              </a:solidFill>
              <a:latin typeface="Microsoft YaHei" charset="-122"/>
              <a:ea typeface="Microsoft YaHei" charset="-122"/>
              <a:cs typeface="Microsoft YaHei" charset="-122"/>
            </a:rPr>
            <a:t>5.1</a:t>
          </a:r>
          <a:r>
            <a:rPr lang="zh-CN" altLang="en-US" sz="2000" dirty="0" smtClean="0">
              <a:solidFill>
                <a:schemeClr val="tx1"/>
              </a:solidFill>
              <a:latin typeface="Microsoft YaHei" charset="-122"/>
              <a:ea typeface="Microsoft YaHei" charset="-122"/>
              <a:cs typeface="Microsoft YaHei" charset="-122"/>
            </a:rPr>
            <a:t> 生产函数</a:t>
          </a:r>
          <a:endParaRPr lang="zh-CN" altLang="en-US" sz="2000" dirty="0">
            <a:solidFill>
              <a:schemeClr val="tx1"/>
            </a:solidFill>
            <a:latin typeface="Microsoft YaHei" charset="-122"/>
            <a:ea typeface="Microsoft YaHei" charset="-122"/>
            <a:cs typeface="Microsoft YaHei" charset="-122"/>
          </a:endParaRPr>
        </a:p>
      </dgm:t>
    </dgm:pt>
    <dgm:pt modelId="{A73DCD64-89DF-3E4C-9543-0D417B51464E}" type="parTrans" cxnId="{FE34B427-9D47-5D4F-B08C-79C955C57CBA}">
      <dgm:prSet custT="1"/>
      <dgm:spPr/>
      <dgm:t>
        <a:bodyPr/>
        <a:lstStyle/>
        <a:p>
          <a:endParaRPr lang="zh-CN" altLang="en-US" sz="600">
            <a:latin typeface="Microsoft YaHei" charset="-122"/>
            <a:ea typeface="Microsoft YaHei" charset="-122"/>
            <a:cs typeface="Microsoft YaHei" charset="-122"/>
          </a:endParaRPr>
        </a:p>
      </dgm:t>
    </dgm:pt>
    <dgm:pt modelId="{5F6E09CE-61C0-D34C-AE4A-99D078D226DF}" type="sibTrans" cxnId="{FE34B427-9D47-5D4F-B08C-79C955C57CBA}">
      <dgm:prSet/>
      <dgm:spPr/>
      <dgm:t>
        <a:bodyPr/>
        <a:lstStyle/>
        <a:p>
          <a:endParaRPr lang="zh-CN" altLang="en-US" sz="2000">
            <a:latin typeface="Microsoft YaHei" charset="-122"/>
            <a:ea typeface="Microsoft YaHei" charset="-122"/>
            <a:cs typeface="Microsoft YaHei" charset="-122"/>
          </a:endParaRPr>
        </a:p>
      </dgm:t>
    </dgm:pt>
    <dgm:pt modelId="{773FD5F0-F007-F148-886B-86E72F86266E}">
      <dgm:prSet phldrT="[文本]" custT="1"/>
      <dgm:spPr/>
      <dgm:t>
        <a:bodyPr/>
        <a:lstStyle/>
        <a:p>
          <a:r>
            <a:rPr lang="en-US" altLang="zh-CN" sz="2000" dirty="0" smtClean="0">
              <a:latin typeface="Microsoft YaHei" charset="-122"/>
              <a:ea typeface="Microsoft YaHei" charset="-122"/>
              <a:cs typeface="Microsoft YaHei" charset="-122"/>
            </a:rPr>
            <a:t>5.2</a:t>
          </a:r>
          <a:r>
            <a:rPr lang="zh-CN" altLang="en-US" sz="2000" dirty="0" smtClean="0">
              <a:latin typeface="Microsoft YaHei" charset="-122"/>
              <a:ea typeface="Microsoft YaHei" charset="-122"/>
              <a:cs typeface="Microsoft YaHei" charset="-122"/>
            </a:rPr>
            <a:t> 短期生产函数分析</a:t>
          </a:r>
          <a:endParaRPr lang="zh-CN" altLang="en-US" sz="2000" dirty="0">
            <a:latin typeface="Microsoft YaHei" charset="-122"/>
            <a:ea typeface="Microsoft YaHei" charset="-122"/>
            <a:cs typeface="Microsoft YaHei" charset="-122"/>
          </a:endParaRPr>
        </a:p>
      </dgm:t>
    </dgm:pt>
    <dgm:pt modelId="{BDC2CFA9-99C6-8347-9628-F8B57513FB8C}" type="parTrans" cxnId="{D6FF61F4-2E70-2445-B362-FDF5936BBC6B}">
      <dgm:prSet custT="1"/>
      <dgm:spPr/>
      <dgm:t>
        <a:bodyPr/>
        <a:lstStyle/>
        <a:p>
          <a:endParaRPr lang="zh-CN" altLang="en-US" sz="600">
            <a:latin typeface="Microsoft YaHei" charset="-122"/>
            <a:ea typeface="Microsoft YaHei" charset="-122"/>
            <a:cs typeface="Microsoft YaHei" charset="-122"/>
          </a:endParaRPr>
        </a:p>
      </dgm:t>
    </dgm:pt>
    <dgm:pt modelId="{9458031D-FD27-D841-9D56-100BE85B229D}" type="sibTrans" cxnId="{D6FF61F4-2E70-2445-B362-FDF5936BBC6B}">
      <dgm:prSet/>
      <dgm:spPr/>
      <dgm:t>
        <a:bodyPr/>
        <a:lstStyle/>
        <a:p>
          <a:endParaRPr lang="zh-CN" altLang="en-US" sz="2000">
            <a:latin typeface="Microsoft YaHei" charset="-122"/>
            <a:ea typeface="Microsoft YaHei" charset="-122"/>
            <a:cs typeface="Microsoft YaHei" charset="-122"/>
          </a:endParaRPr>
        </a:p>
      </dgm:t>
    </dgm:pt>
    <dgm:pt modelId="{9BA062DA-6B7A-FC4F-B1BB-7CC4C74C72CE}">
      <dgm:prSet phldrT="[文本]" custT="1"/>
      <dgm:spPr/>
      <dgm:t>
        <a:bodyPr/>
        <a:lstStyle/>
        <a:p>
          <a:r>
            <a:rPr lang="en-US" altLang="zh-CN" sz="2000" dirty="0" smtClean="0">
              <a:latin typeface="Microsoft YaHei" charset="-122"/>
              <a:ea typeface="Microsoft YaHei" charset="-122"/>
              <a:cs typeface="Microsoft YaHei" charset="-122"/>
            </a:rPr>
            <a:t>5.3</a:t>
          </a:r>
          <a:r>
            <a:rPr lang="zh-CN" altLang="en-US" sz="2000" dirty="0" smtClean="0">
              <a:latin typeface="Microsoft YaHei" charset="-122"/>
              <a:ea typeface="Microsoft YaHei" charset="-122"/>
              <a:cs typeface="Microsoft YaHei" charset="-122"/>
            </a:rPr>
            <a:t> 长期生产函数分析</a:t>
          </a:r>
          <a:endParaRPr lang="zh-CN" altLang="en-US" sz="2000" dirty="0">
            <a:latin typeface="Microsoft YaHei" charset="-122"/>
            <a:ea typeface="Microsoft YaHei" charset="-122"/>
            <a:cs typeface="Microsoft YaHei" charset="-122"/>
          </a:endParaRPr>
        </a:p>
      </dgm:t>
    </dgm:pt>
    <dgm:pt modelId="{45267C76-6276-B44A-878A-9D61B556EBD7}" type="parTrans" cxnId="{F5520AE5-50EB-8743-B48A-12307D4CCE80}">
      <dgm:prSet custT="1"/>
      <dgm:spPr/>
      <dgm:t>
        <a:bodyPr/>
        <a:lstStyle/>
        <a:p>
          <a:endParaRPr lang="zh-CN" altLang="en-US" sz="600">
            <a:latin typeface="Microsoft YaHei" charset="-122"/>
            <a:ea typeface="Microsoft YaHei" charset="-122"/>
            <a:cs typeface="Microsoft YaHei" charset="-122"/>
          </a:endParaRPr>
        </a:p>
      </dgm:t>
    </dgm:pt>
    <dgm:pt modelId="{3A650251-37F9-7645-8144-FF91C57FC2AC}" type="sibTrans" cxnId="{F5520AE5-50EB-8743-B48A-12307D4CCE80}">
      <dgm:prSet/>
      <dgm:spPr/>
      <dgm:t>
        <a:bodyPr/>
        <a:lstStyle/>
        <a:p>
          <a:endParaRPr lang="zh-CN" altLang="en-US" sz="2000">
            <a:latin typeface="Microsoft YaHei" charset="-122"/>
            <a:ea typeface="Microsoft YaHei" charset="-122"/>
            <a:cs typeface="Microsoft YaHei" charset="-122"/>
          </a:endParaRPr>
        </a:p>
      </dgm:t>
    </dgm:pt>
    <dgm:pt modelId="{1BC78166-F2B7-2A46-A7E7-120964396249}">
      <dgm:prSet phldrT="[文本]" custT="1"/>
      <dgm:spPr/>
      <dgm:t>
        <a:bodyPr/>
        <a:lstStyle/>
        <a:p>
          <a:r>
            <a:rPr lang="en-US" altLang="zh-CN" sz="2000" dirty="0" smtClean="0">
              <a:latin typeface="Microsoft YaHei" charset="-122"/>
              <a:ea typeface="Microsoft YaHei" charset="-122"/>
              <a:cs typeface="Microsoft YaHei" charset="-122"/>
            </a:rPr>
            <a:t>5.5</a:t>
          </a:r>
          <a:r>
            <a:rPr lang="zh-CN" altLang="en-US" sz="2000" dirty="0" smtClean="0">
              <a:latin typeface="Microsoft YaHei" charset="-122"/>
              <a:ea typeface="Microsoft YaHei" charset="-122"/>
              <a:cs typeface="Microsoft YaHei" charset="-122"/>
            </a:rPr>
            <a:t> 生产函数与技术进步</a:t>
          </a:r>
          <a:endParaRPr lang="zh-CN" altLang="en-US" sz="2000" dirty="0">
            <a:latin typeface="Microsoft YaHei" charset="-122"/>
            <a:ea typeface="Microsoft YaHei" charset="-122"/>
            <a:cs typeface="Microsoft YaHei" charset="-122"/>
          </a:endParaRPr>
        </a:p>
      </dgm:t>
    </dgm:pt>
    <dgm:pt modelId="{337C3FDD-DE82-0746-946B-B997A4979876}" type="parTrans" cxnId="{0AE7C934-ED23-DF46-9AED-05D8EF37C3BB}">
      <dgm:prSet/>
      <dgm:spPr/>
      <dgm:t>
        <a:bodyPr/>
        <a:lstStyle/>
        <a:p>
          <a:endParaRPr lang="zh-CN" altLang="en-US"/>
        </a:p>
      </dgm:t>
    </dgm:pt>
    <dgm:pt modelId="{7E457AD0-4ECB-DA4B-8E2E-59623E4F7C79}" type="sibTrans" cxnId="{0AE7C934-ED23-DF46-9AED-05D8EF37C3BB}">
      <dgm:prSet/>
      <dgm:spPr/>
      <dgm:t>
        <a:bodyPr/>
        <a:lstStyle/>
        <a:p>
          <a:endParaRPr lang="zh-CN" altLang="en-US"/>
        </a:p>
      </dgm:t>
    </dgm:pt>
    <dgm:pt modelId="{6F62EFE8-3F53-8D41-88AD-D9C0C3A43F89}">
      <dgm:prSet phldrT="[文本]" custT="1"/>
      <dgm:spPr/>
      <dgm:t>
        <a:bodyPr/>
        <a:lstStyle/>
        <a:p>
          <a:r>
            <a:rPr lang="en-US" altLang="zh-CN" sz="2000" dirty="0" smtClean="0">
              <a:latin typeface="Microsoft YaHei" charset="-122"/>
              <a:ea typeface="Microsoft YaHei" charset="-122"/>
              <a:cs typeface="Microsoft YaHei" charset="-122"/>
            </a:rPr>
            <a:t>5.4</a:t>
          </a:r>
          <a:r>
            <a:rPr lang="zh-CN" altLang="en-US" sz="2000" dirty="0" smtClean="0">
              <a:latin typeface="Microsoft YaHei" charset="-122"/>
              <a:ea typeface="Microsoft YaHei" charset="-122"/>
              <a:cs typeface="Microsoft YaHei" charset="-122"/>
            </a:rPr>
            <a:t> 规模报酬</a:t>
          </a:r>
          <a:endParaRPr lang="zh-CN" altLang="en-US" sz="2000" dirty="0">
            <a:latin typeface="Microsoft YaHei" charset="-122"/>
            <a:ea typeface="Microsoft YaHei" charset="-122"/>
            <a:cs typeface="Microsoft YaHei" charset="-122"/>
          </a:endParaRPr>
        </a:p>
      </dgm:t>
    </dgm:pt>
    <dgm:pt modelId="{68896753-6533-CA42-AFD1-E997AE1DEEF4}" type="parTrans" cxnId="{75A180D9-A865-DC46-A4D4-47D131DF8780}">
      <dgm:prSet/>
      <dgm:spPr/>
      <dgm:t>
        <a:bodyPr/>
        <a:lstStyle/>
        <a:p>
          <a:endParaRPr lang="zh-CN" altLang="en-US"/>
        </a:p>
      </dgm:t>
    </dgm:pt>
    <dgm:pt modelId="{BD327E56-684B-2548-AF8A-FC33270BBD33}" type="sibTrans" cxnId="{75A180D9-A865-DC46-A4D4-47D131DF8780}">
      <dgm:prSet/>
      <dgm:spPr/>
      <dgm:t>
        <a:bodyPr/>
        <a:lstStyle/>
        <a:p>
          <a:endParaRPr lang="zh-CN" altLang="en-US"/>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t>
        <a:bodyPr/>
        <a:lstStyle/>
        <a:p>
          <a:endParaRPr lang="zh-CN" altLang="en-US"/>
        </a:p>
      </dgm:t>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Y="72338" custLinFactNeighborX="-98165" custLinFactNeighborY="888">
        <dgm:presLayoutVars>
          <dgm:chPref val="3"/>
        </dgm:presLayoutVars>
      </dgm:prSet>
      <dgm:spPr/>
      <dgm:t>
        <a:bodyPr/>
        <a:lstStyle/>
        <a:p>
          <a:endParaRPr lang="zh-CN" altLang="en-US"/>
        </a:p>
      </dgm:t>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5"/>
      <dgm:spPr/>
      <dgm:t>
        <a:bodyPr/>
        <a:lstStyle/>
        <a:p>
          <a:endParaRPr lang="zh-CN" altLang="en-US"/>
        </a:p>
      </dgm:t>
    </dgm:pt>
    <dgm:pt modelId="{F726EDD3-E670-9B47-8786-4F599884289D}" type="pres">
      <dgm:prSet presAssocID="{A73DCD64-89DF-3E4C-9543-0D417B51464E}" presName="connTx" presStyleLbl="parChTrans1D2" presStyleIdx="0" presStyleCnt="5"/>
      <dgm:spPr/>
      <dgm:t>
        <a:bodyPr/>
        <a:lstStyle/>
        <a:p>
          <a:endParaRPr lang="zh-CN" altLang="en-US"/>
        </a:p>
      </dgm:t>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5" custLinFactNeighborX="49310" custLinFactNeighborY="12229">
        <dgm:presLayoutVars>
          <dgm:chPref val="3"/>
        </dgm:presLayoutVars>
      </dgm:prSet>
      <dgm:spPr/>
      <dgm:t>
        <a:bodyPr/>
        <a:lstStyle/>
        <a:p>
          <a:endParaRPr lang="zh-CN" altLang="en-US"/>
        </a:p>
      </dgm:t>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5"/>
      <dgm:spPr/>
      <dgm:t>
        <a:bodyPr/>
        <a:lstStyle/>
        <a:p>
          <a:endParaRPr lang="zh-CN" altLang="en-US"/>
        </a:p>
      </dgm:t>
    </dgm:pt>
    <dgm:pt modelId="{7A2CD5A7-70D6-DE44-803D-0740544CB367}" type="pres">
      <dgm:prSet presAssocID="{BDC2CFA9-99C6-8347-9628-F8B57513FB8C}" presName="connTx" presStyleLbl="parChTrans1D2" presStyleIdx="1" presStyleCnt="5"/>
      <dgm:spPr/>
      <dgm:t>
        <a:bodyPr/>
        <a:lstStyle/>
        <a:p>
          <a:endParaRPr lang="zh-CN" altLang="en-US"/>
        </a:p>
      </dgm:t>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5" custScaleX="101033" custLinFactNeighborX="49310" custLinFactNeighborY="8672">
        <dgm:presLayoutVars>
          <dgm:chPref val="3"/>
        </dgm:presLayoutVars>
      </dgm:prSet>
      <dgm:spPr/>
      <dgm:t>
        <a:bodyPr/>
        <a:lstStyle/>
        <a:p>
          <a:endParaRPr lang="zh-CN" altLang="en-US"/>
        </a:p>
      </dgm:t>
    </dgm:pt>
    <dgm:pt modelId="{1488A531-D252-B440-B1DA-4363F37F8970}" type="pres">
      <dgm:prSet presAssocID="{773FD5F0-F007-F148-886B-86E72F86266E}" presName="level3hierChild" presStyleCnt="0"/>
      <dgm:spPr/>
    </dgm:pt>
    <dgm:pt modelId="{1F2800E8-CF94-FD43-8D0E-7E4B278315B1}" type="pres">
      <dgm:prSet presAssocID="{45267C76-6276-B44A-878A-9D61B556EBD7}" presName="conn2-1" presStyleLbl="parChTrans1D2" presStyleIdx="2" presStyleCnt="5"/>
      <dgm:spPr/>
      <dgm:t>
        <a:bodyPr/>
        <a:lstStyle/>
        <a:p>
          <a:endParaRPr lang="zh-CN" altLang="en-US"/>
        </a:p>
      </dgm:t>
    </dgm:pt>
    <dgm:pt modelId="{938A9782-2B6B-8141-99DA-6568305E0C38}" type="pres">
      <dgm:prSet presAssocID="{45267C76-6276-B44A-878A-9D61B556EBD7}" presName="connTx" presStyleLbl="parChTrans1D2" presStyleIdx="2" presStyleCnt="5"/>
      <dgm:spPr/>
      <dgm:t>
        <a:bodyPr/>
        <a:lstStyle/>
        <a:p>
          <a:endParaRPr lang="zh-CN" altLang="en-US"/>
        </a:p>
      </dgm:t>
    </dgm:pt>
    <dgm:pt modelId="{7377E58F-198D-DE48-B3AF-2D2AF67C403D}" type="pres">
      <dgm:prSet presAssocID="{9BA062DA-6B7A-FC4F-B1BB-7CC4C74C72CE}" presName="root2" presStyleCnt="0"/>
      <dgm:spPr/>
    </dgm:pt>
    <dgm:pt modelId="{1C998B4A-F8C8-5D49-862A-38B9C7611407}" type="pres">
      <dgm:prSet presAssocID="{9BA062DA-6B7A-FC4F-B1BB-7CC4C74C72CE}" presName="LevelTwoTextNode" presStyleLbl="node2" presStyleIdx="2" presStyleCnt="5" custLinFactNeighborX="49310" custLinFactNeighborY="8672">
        <dgm:presLayoutVars>
          <dgm:chPref val="3"/>
        </dgm:presLayoutVars>
      </dgm:prSet>
      <dgm:spPr/>
      <dgm:t>
        <a:bodyPr/>
        <a:lstStyle/>
        <a:p>
          <a:endParaRPr lang="zh-CN" altLang="en-US"/>
        </a:p>
      </dgm:t>
    </dgm:pt>
    <dgm:pt modelId="{F9C8551A-E3F5-1A41-9D81-BA411262A93F}" type="pres">
      <dgm:prSet presAssocID="{9BA062DA-6B7A-FC4F-B1BB-7CC4C74C72CE}" presName="level3hierChild" presStyleCnt="0"/>
      <dgm:spPr/>
    </dgm:pt>
    <dgm:pt modelId="{549ACCCE-CDAF-FC45-AA47-DF887F7ADF15}" type="pres">
      <dgm:prSet presAssocID="{68896753-6533-CA42-AFD1-E997AE1DEEF4}" presName="conn2-1" presStyleLbl="parChTrans1D2" presStyleIdx="3" presStyleCnt="5"/>
      <dgm:spPr/>
      <dgm:t>
        <a:bodyPr/>
        <a:lstStyle/>
        <a:p>
          <a:endParaRPr lang="zh-CN" altLang="en-US"/>
        </a:p>
      </dgm:t>
    </dgm:pt>
    <dgm:pt modelId="{41439CFB-B5BC-2C42-80D5-57065CABA519}" type="pres">
      <dgm:prSet presAssocID="{68896753-6533-CA42-AFD1-E997AE1DEEF4}" presName="connTx" presStyleLbl="parChTrans1D2" presStyleIdx="3" presStyleCnt="5"/>
      <dgm:spPr/>
      <dgm:t>
        <a:bodyPr/>
        <a:lstStyle/>
        <a:p>
          <a:endParaRPr lang="zh-CN" altLang="en-US"/>
        </a:p>
      </dgm:t>
    </dgm:pt>
    <dgm:pt modelId="{052EB937-5B55-B649-B790-7F02BC1609E2}" type="pres">
      <dgm:prSet presAssocID="{6F62EFE8-3F53-8D41-88AD-D9C0C3A43F89}" presName="root2" presStyleCnt="0"/>
      <dgm:spPr/>
    </dgm:pt>
    <dgm:pt modelId="{14ECDE4D-D5C9-BA44-B90A-27B061B8EA32}" type="pres">
      <dgm:prSet presAssocID="{6F62EFE8-3F53-8D41-88AD-D9C0C3A43F89}" presName="LevelTwoTextNode" presStyleLbl="node2" presStyleIdx="3" presStyleCnt="5" custLinFactNeighborX="50429" custLinFactNeighborY="-1779">
        <dgm:presLayoutVars>
          <dgm:chPref val="3"/>
        </dgm:presLayoutVars>
      </dgm:prSet>
      <dgm:spPr/>
      <dgm:t>
        <a:bodyPr/>
        <a:lstStyle/>
        <a:p>
          <a:endParaRPr lang="zh-CN" altLang="en-US"/>
        </a:p>
      </dgm:t>
    </dgm:pt>
    <dgm:pt modelId="{03D830D1-D955-254B-9EF7-045CE1D2C42C}" type="pres">
      <dgm:prSet presAssocID="{6F62EFE8-3F53-8D41-88AD-D9C0C3A43F89}" presName="level3hierChild" presStyleCnt="0"/>
      <dgm:spPr/>
    </dgm:pt>
    <dgm:pt modelId="{4A932122-C705-D24C-AA6C-0CE9ECCC4590}" type="pres">
      <dgm:prSet presAssocID="{337C3FDD-DE82-0746-946B-B997A4979876}" presName="conn2-1" presStyleLbl="parChTrans1D2" presStyleIdx="4" presStyleCnt="5"/>
      <dgm:spPr/>
      <dgm:t>
        <a:bodyPr/>
        <a:lstStyle/>
        <a:p>
          <a:endParaRPr lang="zh-CN" altLang="en-US"/>
        </a:p>
      </dgm:t>
    </dgm:pt>
    <dgm:pt modelId="{FE2F6D61-331C-0746-9A13-6835F36E2DED}" type="pres">
      <dgm:prSet presAssocID="{337C3FDD-DE82-0746-946B-B997A4979876}" presName="connTx" presStyleLbl="parChTrans1D2" presStyleIdx="4" presStyleCnt="5"/>
      <dgm:spPr/>
      <dgm:t>
        <a:bodyPr/>
        <a:lstStyle/>
        <a:p>
          <a:endParaRPr lang="zh-CN" altLang="en-US"/>
        </a:p>
      </dgm:t>
    </dgm:pt>
    <dgm:pt modelId="{C9237037-DBD7-1F4B-82ED-EFA46F5A3CA7}" type="pres">
      <dgm:prSet presAssocID="{1BC78166-F2B7-2A46-A7E7-120964396249}" presName="root2" presStyleCnt="0"/>
      <dgm:spPr/>
    </dgm:pt>
    <dgm:pt modelId="{201C5B2F-98A9-7A47-821F-4067D3D101D1}" type="pres">
      <dgm:prSet presAssocID="{1BC78166-F2B7-2A46-A7E7-120964396249}" presName="LevelTwoTextNode" presStyleLbl="node2" presStyleIdx="4" presStyleCnt="5" custLinFactNeighborX="50429" custLinFactNeighborY="-1779">
        <dgm:presLayoutVars>
          <dgm:chPref val="3"/>
        </dgm:presLayoutVars>
      </dgm:prSet>
      <dgm:spPr/>
      <dgm:t>
        <a:bodyPr/>
        <a:lstStyle/>
        <a:p>
          <a:endParaRPr lang="zh-CN" altLang="en-US"/>
        </a:p>
      </dgm:t>
    </dgm:pt>
    <dgm:pt modelId="{C3D4666A-C121-5D44-AECC-66FB00E19111}" type="pres">
      <dgm:prSet presAssocID="{1BC78166-F2B7-2A46-A7E7-120964396249}" presName="level3hierChild" presStyleCnt="0"/>
      <dgm:spPr/>
    </dgm:pt>
  </dgm:ptLst>
  <dgm:cxnLst>
    <dgm:cxn modelId="{E4401C08-7129-DC42-8AA4-48FDFE10CC5A}" type="presOf" srcId="{45267C76-6276-B44A-878A-9D61B556EBD7}" destId="{938A9782-2B6B-8141-99DA-6568305E0C38}" srcOrd="1" destOrd="0" presId="urn:microsoft.com/office/officeart/2008/layout/HorizontalMultiLevelHierarchy"/>
    <dgm:cxn modelId="{9B9583C5-FF2B-8C4B-8ED5-64632C0A7185}" type="presOf" srcId="{45267C76-6276-B44A-878A-9D61B556EBD7}" destId="{1F2800E8-CF94-FD43-8D0E-7E4B278315B1}" srcOrd="0" destOrd="0" presId="urn:microsoft.com/office/officeart/2008/layout/HorizontalMultiLevelHierarchy"/>
    <dgm:cxn modelId="{70E0F2B3-BAA8-524D-B09A-3583F04B4BED}" type="presOf" srcId="{68896753-6533-CA42-AFD1-E997AE1DEEF4}" destId="{549ACCCE-CDAF-FC45-AA47-DF887F7ADF15}" srcOrd="0" destOrd="0" presId="urn:microsoft.com/office/officeart/2008/layout/HorizontalMultiLevelHierarchy"/>
    <dgm:cxn modelId="{296BD47B-11F8-5D49-AF3B-34B4CF295EDE}" type="presOf" srcId="{9BA062DA-6B7A-FC4F-B1BB-7CC4C74C72CE}" destId="{1C998B4A-F8C8-5D49-862A-38B9C7611407}" srcOrd="0" destOrd="0" presId="urn:microsoft.com/office/officeart/2008/layout/HorizontalMultiLevelHierarchy"/>
    <dgm:cxn modelId="{7725A710-EB82-6543-8E80-B973AC4CD97A}" srcId="{2EFE4671-8583-3540-9262-1FC578B666F4}" destId="{CC08C8E7-D5AB-9C4F-A78B-4A8C57EB2D22}" srcOrd="0" destOrd="0" parTransId="{806FC88F-B9CF-A04B-B59C-3A472F525AEF}" sibTransId="{B0179D74-E210-A34F-9FFE-D6C2C6F405F5}"/>
    <dgm:cxn modelId="{E687AE9D-E234-CB48-B335-329FC58D413D}" type="presOf" srcId="{BDC2CFA9-99C6-8347-9628-F8B57513FB8C}" destId="{7A2CD5A7-70D6-DE44-803D-0740544CB367}" srcOrd="1" destOrd="0" presId="urn:microsoft.com/office/officeart/2008/layout/HorizontalMultiLevelHierarchy"/>
    <dgm:cxn modelId="{B2FB2080-BEC5-C848-BE21-A5F690C4664B}" type="presOf" srcId="{6F62EFE8-3F53-8D41-88AD-D9C0C3A43F89}" destId="{14ECDE4D-D5C9-BA44-B90A-27B061B8EA32}" srcOrd="0" destOrd="0" presId="urn:microsoft.com/office/officeart/2008/layout/HorizontalMultiLevelHierarchy"/>
    <dgm:cxn modelId="{FE34B427-9D47-5D4F-B08C-79C955C57CBA}" srcId="{CC08C8E7-D5AB-9C4F-A78B-4A8C57EB2D22}" destId="{DD5BF61D-B843-C744-B9A9-3312A1287EF4}" srcOrd="0" destOrd="0" parTransId="{A73DCD64-89DF-3E4C-9543-0D417B51464E}" sibTransId="{5F6E09CE-61C0-D34C-AE4A-99D078D226DF}"/>
    <dgm:cxn modelId="{21CE2010-C6C5-DB4A-BB5C-251CD469DFD5}" type="presOf" srcId="{337C3FDD-DE82-0746-946B-B997A4979876}" destId="{FE2F6D61-331C-0746-9A13-6835F36E2DED}" srcOrd="1" destOrd="0" presId="urn:microsoft.com/office/officeart/2008/layout/HorizontalMultiLevelHierarchy"/>
    <dgm:cxn modelId="{0AE7C934-ED23-DF46-9AED-05D8EF37C3BB}" srcId="{CC08C8E7-D5AB-9C4F-A78B-4A8C57EB2D22}" destId="{1BC78166-F2B7-2A46-A7E7-120964396249}" srcOrd="4" destOrd="0" parTransId="{337C3FDD-DE82-0746-946B-B997A4979876}" sibTransId="{7E457AD0-4ECB-DA4B-8E2E-59623E4F7C79}"/>
    <dgm:cxn modelId="{751AC1CD-4EC8-A740-848E-ED3255F2E56A}" type="presOf" srcId="{2EFE4671-8583-3540-9262-1FC578B666F4}" destId="{3013142F-A3C7-F746-853E-2CA8B540A8DE}" srcOrd="0" destOrd="0" presId="urn:microsoft.com/office/officeart/2008/layout/HorizontalMultiLevelHierarchy"/>
    <dgm:cxn modelId="{3297078E-B840-B741-A862-4290508F448F}" type="presOf" srcId="{337C3FDD-DE82-0746-946B-B997A4979876}" destId="{4A932122-C705-D24C-AA6C-0CE9ECCC4590}" srcOrd="0" destOrd="0" presId="urn:microsoft.com/office/officeart/2008/layout/HorizontalMultiLevelHierarchy"/>
    <dgm:cxn modelId="{D4CE6142-5AC6-B543-A3FF-37C287AE4C2D}" type="presOf" srcId="{BDC2CFA9-99C6-8347-9628-F8B57513FB8C}" destId="{93180932-306E-E545-95F9-2A5635FDC9F1}" srcOrd="0" destOrd="0" presId="urn:microsoft.com/office/officeart/2008/layout/HorizontalMultiLevelHierarchy"/>
    <dgm:cxn modelId="{A8A64649-5BEF-E84D-90CB-B786BF968F96}" type="presOf" srcId="{1BC78166-F2B7-2A46-A7E7-120964396249}" destId="{201C5B2F-98A9-7A47-821F-4067D3D101D1}" srcOrd="0" destOrd="0" presId="urn:microsoft.com/office/officeart/2008/layout/HorizontalMultiLevelHierarchy"/>
    <dgm:cxn modelId="{D5628E2B-3152-2D4F-AA6A-416723022C27}" type="presOf" srcId="{A73DCD64-89DF-3E4C-9543-0D417B51464E}" destId="{F726EDD3-E670-9B47-8786-4F599884289D}" srcOrd="1" destOrd="0" presId="urn:microsoft.com/office/officeart/2008/layout/HorizontalMultiLevelHierarchy"/>
    <dgm:cxn modelId="{426BDECC-E499-D54D-B72F-E5C2961ED47E}" type="presOf" srcId="{A73DCD64-89DF-3E4C-9543-0D417B51464E}" destId="{082A771F-69AF-7C4C-86CB-DF1CD8CB6581}" srcOrd="0" destOrd="0" presId="urn:microsoft.com/office/officeart/2008/layout/HorizontalMultiLevelHierarchy"/>
    <dgm:cxn modelId="{BEC743B6-F0E3-0E43-A600-615F3AE52C8A}" type="presOf" srcId="{DD5BF61D-B843-C744-B9A9-3312A1287EF4}" destId="{C852AF5D-E3CA-F844-B775-08DD6E6FB940}" srcOrd="0" destOrd="0" presId="urn:microsoft.com/office/officeart/2008/layout/HorizontalMultiLevelHierarchy"/>
    <dgm:cxn modelId="{D6FF61F4-2E70-2445-B362-FDF5936BBC6B}" srcId="{CC08C8E7-D5AB-9C4F-A78B-4A8C57EB2D22}" destId="{773FD5F0-F007-F148-886B-86E72F86266E}" srcOrd="1" destOrd="0" parTransId="{BDC2CFA9-99C6-8347-9628-F8B57513FB8C}" sibTransId="{9458031D-FD27-D841-9D56-100BE85B229D}"/>
    <dgm:cxn modelId="{F44E1E8D-46E3-BB4A-A627-23857F5822EF}" type="presOf" srcId="{773FD5F0-F007-F148-886B-86E72F86266E}" destId="{D3E2E567-EC04-E743-9B8C-985408EA1058}" srcOrd="0" destOrd="0" presId="urn:microsoft.com/office/officeart/2008/layout/HorizontalMultiLevelHierarchy"/>
    <dgm:cxn modelId="{1E49B49E-7D9B-FF4C-B6B9-06D1EAB9E843}" type="presOf" srcId="{68896753-6533-CA42-AFD1-E997AE1DEEF4}" destId="{41439CFB-B5BC-2C42-80D5-57065CABA519}" srcOrd="1" destOrd="0" presId="urn:microsoft.com/office/officeart/2008/layout/HorizontalMultiLevelHierarchy"/>
    <dgm:cxn modelId="{6ED404BC-F924-E94E-B898-0D30184368B8}" type="presOf" srcId="{CC08C8E7-D5AB-9C4F-A78B-4A8C57EB2D22}" destId="{7111AE39-B455-7C4D-91F4-9E37E3822D07}" srcOrd="0" destOrd="0" presId="urn:microsoft.com/office/officeart/2008/layout/HorizontalMultiLevelHierarchy"/>
    <dgm:cxn modelId="{F5520AE5-50EB-8743-B48A-12307D4CCE80}" srcId="{CC08C8E7-D5AB-9C4F-A78B-4A8C57EB2D22}" destId="{9BA062DA-6B7A-FC4F-B1BB-7CC4C74C72CE}" srcOrd="2" destOrd="0" parTransId="{45267C76-6276-B44A-878A-9D61B556EBD7}" sibTransId="{3A650251-37F9-7645-8144-FF91C57FC2AC}"/>
    <dgm:cxn modelId="{75A180D9-A865-DC46-A4D4-47D131DF8780}" srcId="{CC08C8E7-D5AB-9C4F-A78B-4A8C57EB2D22}" destId="{6F62EFE8-3F53-8D41-88AD-D9C0C3A43F89}" srcOrd="3" destOrd="0" parTransId="{68896753-6533-CA42-AFD1-E997AE1DEEF4}" sibTransId="{BD327E56-684B-2548-AF8A-FC33270BBD33}"/>
    <dgm:cxn modelId="{4AF6659B-F04A-BE41-80D4-9A44CCFCF7C9}" type="presParOf" srcId="{3013142F-A3C7-F746-853E-2CA8B540A8DE}" destId="{B764B132-0961-414E-B6FA-FB0C6C1C6CED}" srcOrd="0" destOrd="0" presId="urn:microsoft.com/office/officeart/2008/layout/HorizontalMultiLevelHierarchy"/>
    <dgm:cxn modelId="{E002EDCB-2767-BA45-AE9F-53B30AE522D0}" type="presParOf" srcId="{B764B132-0961-414E-B6FA-FB0C6C1C6CED}" destId="{7111AE39-B455-7C4D-91F4-9E37E3822D07}" srcOrd="0" destOrd="0" presId="urn:microsoft.com/office/officeart/2008/layout/HorizontalMultiLevelHierarchy"/>
    <dgm:cxn modelId="{D8ADFD85-6121-7846-9D60-C77352C16FCA}" type="presParOf" srcId="{B764B132-0961-414E-B6FA-FB0C6C1C6CED}" destId="{551EC4E6-AE1D-DD43-B7C4-D7EFBEA2E636}" srcOrd="1" destOrd="0" presId="urn:microsoft.com/office/officeart/2008/layout/HorizontalMultiLevelHierarchy"/>
    <dgm:cxn modelId="{85E04991-572D-F244-8E51-8E9314DC9DA8}" type="presParOf" srcId="{551EC4E6-AE1D-DD43-B7C4-D7EFBEA2E636}" destId="{082A771F-69AF-7C4C-86CB-DF1CD8CB6581}" srcOrd="0" destOrd="0" presId="urn:microsoft.com/office/officeart/2008/layout/HorizontalMultiLevelHierarchy"/>
    <dgm:cxn modelId="{ED6A4BF2-4DFB-554B-B1E4-289E1F65853C}" type="presParOf" srcId="{082A771F-69AF-7C4C-86CB-DF1CD8CB6581}" destId="{F726EDD3-E670-9B47-8786-4F599884289D}" srcOrd="0" destOrd="0" presId="urn:microsoft.com/office/officeart/2008/layout/HorizontalMultiLevelHierarchy"/>
    <dgm:cxn modelId="{E9B2CDD9-8FBA-6C4D-934D-E8A5DC7AA732}" type="presParOf" srcId="{551EC4E6-AE1D-DD43-B7C4-D7EFBEA2E636}" destId="{7B40AE63-0EA3-0747-BCE5-5F3AB0355BF2}" srcOrd="1" destOrd="0" presId="urn:microsoft.com/office/officeart/2008/layout/HorizontalMultiLevelHierarchy"/>
    <dgm:cxn modelId="{C982D165-355C-BB44-B4F0-BE562D7B3923}" type="presParOf" srcId="{7B40AE63-0EA3-0747-BCE5-5F3AB0355BF2}" destId="{C852AF5D-E3CA-F844-B775-08DD6E6FB940}" srcOrd="0" destOrd="0" presId="urn:microsoft.com/office/officeart/2008/layout/HorizontalMultiLevelHierarchy"/>
    <dgm:cxn modelId="{0A1E1C68-531D-BF41-8700-DDE5849366C6}" type="presParOf" srcId="{7B40AE63-0EA3-0747-BCE5-5F3AB0355BF2}" destId="{30463D07-8E7F-3146-97CE-76CE82648742}" srcOrd="1" destOrd="0" presId="urn:microsoft.com/office/officeart/2008/layout/HorizontalMultiLevelHierarchy"/>
    <dgm:cxn modelId="{6DD4EC5F-B2D1-9F41-8895-EAC9901F8990}" type="presParOf" srcId="{551EC4E6-AE1D-DD43-B7C4-D7EFBEA2E636}" destId="{93180932-306E-E545-95F9-2A5635FDC9F1}" srcOrd="2" destOrd="0" presId="urn:microsoft.com/office/officeart/2008/layout/HorizontalMultiLevelHierarchy"/>
    <dgm:cxn modelId="{B9C63FBE-94E1-3D4B-96B3-A586AE55ADEA}" type="presParOf" srcId="{93180932-306E-E545-95F9-2A5635FDC9F1}" destId="{7A2CD5A7-70D6-DE44-803D-0740544CB367}" srcOrd="0" destOrd="0" presId="urn:microsoft.com/office/officeart/2008/layout/HorizontalMultiLevelHierarchy"/>
    <dgm:cxn modelId="{FD0339F6-A03C-F24F-AF18-F6F2D088DE55}" type="presParOf" srcId="{551EC4E6-AE1D-DD43-B7C4-D7EFBEA2E636}" destId="{A0C9905E-6DBF-7645-94A7-C4BCDADC46B9}" srcOrd="3" destOrd="0" presId="urn:microsoft.com/office/officeart/2008/layout/HorizontalMultiLevelHierarchy"/>
    <dgm:cxn modelId="{3C8627C8-9022-AA44-96A7-6BDB099D70E3}" type="presParOf" srcId="{A0C9905E-6DBF-7645-94A7-C4BCDADC46B9}" destId="{D3E2E567-EC04-E743-9B8C-985408EA1058}" srcOrd="0" destOrd="0" presId="urn:microsoft.com/office/officeart/2008/layout/HorizontalMultiLevelHierarchy"/>
    <dgm:cxn modelId="{347F8C31-A99C-A24C-9734-E0F2FF9AAA45}" type="presParOf" srcId="{A0C9905E-6DBF-7645-94A7-C4BCDADC46B9}" destId="{1488A531-D252-B440-B1DA-4363F37F8970}" srcOrd="1" destOrd="0" presId="urn:microsoft.com/office/officeart/2008/layout/HorizontalMultiLevelHierarchy"/>
    <dgm:cxn modelId="{11EEA869-15B9-E546-8AFF-177F931C3FAB}" type="presParOf" srcId="{551EC4E6-AE1D-DD43-B7C4-D7EFBEA2E636}" destId="{1F2800E8-CF94-FD43-8D0E-7E4B278315B1}" srcOrd="4" destOrd="0" presId="urn:microsoft.com/office/officeart/2008/layout/HorizontalMultiLevelHierarchy"/>
    <dgm:cxn modelId="{82CC5539-703E-9543-997B-6E7F8C222FDC}" type="presParOf" srcId="{1F2800E8-CF94-FD43-8D0E-7E4B278315B1}" destId="{938A9782-2B6B-8141-99DA-6568305E0C38}" srcOrd="0" destOrd="0" presId="urn:microsoft.com/office/officeart/2008/layout/HorizontalMultiLevelHierarchy"/>
    <dgm:cxn modelId="{1D2F068F-1703-924A-969A-278DC562A9A7}" type="presParOf" srcId="{551EC4E6-AE1D-DD43-B7C4-D7EFBEA2E636}" destId="{7377E58F-198D-DE48-B3AF-2D2AF67C403D}" srcOrd="5" destOrd="0" presId="urn:microsoft.com/office/officeart/2008/layout/HorizontalMultiLevelHierarchy"/>
    <dgm:cxn modelId="{8A2FF9FF-409B-B541-BC61-F3DCCEAFFA45}" type="presParOf" srcId="{7377E58F-198D-DE48-B3AF-2D2AF67C403D}" destId="{1C998B4A-F8C8-5D49-862A-38B9C7611407}" srcOrd="0" destOrd="0" presId="urn:microsoft.com/office/officeart/2008/layout/HorizontalMultiLevelHierarchy"/>
    <dgm:cxn modelId="{F73D3C4A-36A9-B940-9FDB-1854890756FD}" type="presParOf" srcId="{7377E58F-198D-DE48-B3AF-2D2AF67C403D}" destId="{F9C8551A-E3F5-1A41-9D81-BA411262A93F}" srcOrd="1" destOrd="0" presId="urn:microsoft.com/office/officeart/2008/layout/HorizontalMultiLevelHierarchy"/>
    <dgm:cxn modelId="{7CDC0081-7EFB-BA4E-B83A-8474A9CD7BF8}" type="presParOf" srcId="{551EC4E6-AE1D-DD43-B7C4-D7EFBEA2E636}" destId="{549ACCCE-CDAF-FC45-AA47-DF887F7ADF15}" srcOrd="6" destOrd="0" presId="urn:microsoft.com/office/officeart/2008/layout/HorizontalMultiLevelHierarchy"/>
    <dgm:cxn modelId="{009F7504-1C1F-1245-BED6-00587430B65F}" type="presParOf" srcId="{549ACCCE-CDAF-FC45-AA47-DF887F7ADF15}" destId="{41439CFB-B5BC-2C42-80D5-57065CABA519}" srcOrd="0" destOrd="0" presId="urn:microsoft.com/office/officeart/2008/layout/HorizontalMultiLevelHierarchy"/>
    <dgm:cxn modelId="{6132E615-D756-4C47-B740-7D42DFEBF7C9}" type="presParOf" srcId="{551EC4E6-AE1D-DD43-B7C4-D7EFBEA2E636}" destId="{052EB937-5B55-B649-B790-7F02BC1609E2}" srcOrd="7" destOrd="0" presId="urn:microsoft.com/office/officeart/2008/layout/HorizontalMultiLevelHierarchy"/>
    <dgm:cxn modelId="{E37501CE-90F0-E344-AB96-923A78D9E756}" type="presParOf" srcId="{052EB937-5B55-B649-B790-7F02BC1609E2}" destId="{14ECDE4D-D5C9-BA44-B90A-27B061B8EA32}" srcOrd="0" destOrd="0" presId="urn:microsoft.com/office/officeart/2008/layout/HorizontalMultiLevelHierarchy"/>
    <dgm:cxn modelId="{537BFA55-9513-764A-AC4B-B114C3F7D32F}" type="presParOf" srcId="{052EB937-5B55-B649-B790-7F02BC1609E2}" destId="{03D830D1-D955-254B-9EF7-045CE1D2C42C}" srcOrd="1" destOrd="0" presId="urn:microsoft.com/office/officeart/2008/layout/HorizontalMultiLevelHierarchy"/>
    <dgm:cxn modelId="{6E9E6802-B8B7-AF4B-B08C-270DC714D5AC}" type="presParOf" srcId="{551EC4E6-AE1D-DD43-B7C4-D7EFBEA2E636}" destId="{4A932122-C705-D24C-AA6C-0CE9ECCC4590}" srcOrd="8" destOrd="0" presId="urn:microsoft.com/office/officeart/2008/layout/HorizontalMultiLevelHierarchy"/>
    <dgm:cxn modelId="{E21C6676-2FB6-9A4F-927C-2BF37C904BFA}" type="presParOf" srcId="{4A932122-C705-D24C-AA6C-0CE9ECCC4590}" destId="{FE2F6D61-331C-0746-9A13-6835F36E2DED}" srcOrd="0" destOrd="0" presId="urn:microsoft.com/office/officeart/2008/layout/HorizontalMultiLevelHierarchy"/>
    <dgm:cxn modelId="{9E8F8C6B-D29E-5A42-9FD2-2B1D59173730}" type="presParOf" srcId="{551EC4E6-AE1D-DD43-B7C4-D7EFBEA2E636}" destId="{C9237037-DBD7-1F4B-82ED-EFA46F5A3CA7}" srcOrd="9" destOrd="0" presId="urn:microsoft.com/office/officeart/2008/layout/HorizontalMultiLevelHierarchy"/>
    <dgm:cxn modelId="{5798AFA5-CBEA-5640-8635-F0275055E2C7}" type="presParOf" srcId="{C9237037-DBD7-1F4B-82ED-EFA46F5A3CA7}" destId="{201C5B2F-98A9-7A47-821F-4067D3D101D1}" srcOrd="0" destOrd="0" presId="urn:microsoft.com/office/officeart/2008/layout/HorizontalMultiLevelHierarchy"/>
    <dgm:cxn modelId="{B262831C-639C-C045-9B33-A8B168483702}" type="presParOf" srcId="{C9237037-DBD7-1F4B-82ED-EFA46F5A3CA7}" destId="{C3D4666A-C121-5D44-AECC-66FB00E19111}" srcOrd="1" destOrd="0" presId="urn:microsoft.com/office/officeart/2008/layout/HorizontalMultiLevelHierarchy"/>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3" qsCatId="simple" csTypeId="urn:microsoft.com/office/officeart/2005/8/colors/accent4_1" csCatId="accent4" phldr="1"/>
      <dgm:spPr/>
      <dgm:t>
        <a:bodyPr/>
        <a:lstStyle/>
        <a:p>
          <a:endParaRPr lang="zh-CN" altLang="en-US"/>
        </a:p>
      </dgm:t>
    </dgm:pt>
    <dgm:pt modelId="{CC08C8E7-D5AB-9C4F-A78B-4A8C57EB2D22}">
      <dgm:prSet phldrT="[文本]" custT="1"/>
      <dgm:spPr/>
      <dgm:t>
        <a:bodyPr/>
        <a:lstStyle/>
        <a:p>
          <a:r>
            <a:rPr lang="zh-CN" altLang="en-US" sz="2400" dirty="0" smtClean="0">
              <a:latin typeface="SimSun" charset="-122"/>
              <a:ea typeface="SimSun" charset="-122"/>
              <a:cs typeface="SimSun" charset="-122"/>
            </a:rPr>
            <a:t>管理经济学</a:t>
          </a:r>
          <a:endParaRPr lang="zh-CN" altLang="en-US" sz="2400" dirty="0">
            <a:latin typeface="SimSun" charset="-122"/>
            <a:ea typeface="SimSun" charset="-122"/>
            <a:cs typeface="SimSun" charset="-122"/>
          </a:endParaRPr>
        </a:p>
      </dgm:t>
    </dgm:pt>
    <dgm:pt modelId="{806FC88F-B9CF-A04B-B59C-3A472F525AEF}" type="parTrans" cxnId="{7725A710-EB82-6543-8E80-B973AC4CD97A}">
      <dgm:prSet/>
      <dgm:spPr/>
      <dgm:t>
        <a:bodyPr/>
        <a:lstStyle/>
        <a:p>
          <a:endParaRPr lang="zh-CN" altLang="en-US" sz="2400">
            <a:latin typeface="SimSun" charset="-122"/>
            <a:ea typeface="SimSun" charset="-122"/>
            <a:cs typeface="SimSun" charset="-122"/>
          </a:endParaRPr>
        </a:p>
      </dgm:t>
    </dgm:pt>
    <dgm:pt modelId="{B0179D74-E210-A34F-9FFE-D6C2C6F405F5}" type="sibTrans" cxnId="{7725A710-EB82-6543-8E80-B973AC4CD97A}">
      <dgm:prSet/>
      <dgm:spPr/>
      <dgm:t>
        <a:bodyPr/>
        <a:lstStyle/>
        <a:p>
          <a:endParaRPr lang="zh-CN" altLang="en-US" sz="2400">
            <a:latin typeface="SimSun" charset="-122"/>
            <a:ea typeface="SimSun" charset="-122"/>
            <a:cs typeface="SimSun" charset="-122"/>
          </a:endParaRPr>
        </a:p>
      </dgm:t>
    </dgm:pt>
    <dgm:pt modelId="{DD5BF61D-B843-C744-B9A9-3312A1287EF4}">
      <dgm:prSet phldrT="[文本]" custT="1"/>
      <dgm:spPr/>
      <dgm:t>
        <a:bodyPr/>
        <a:lstStyle/>
        <a:p>
          <a:pPr algn="l"/>
          <a:r>
            <a:rPr lang="zh-CN" altLang="en-US" sz="2400" dirty="0" smtClean="0">
              <a:latin typeface="SimSun" charset="-122"/>
              <a:ea typeface="SimSun" charset="-122"/>
              <a:cs typeface="SimSun" charset="-122"/>
            </a:rPr>
            <a:t>第</a:t>
          </a:r>
          <a:r>
            <a:rPr lang="en-US" altLang="zh-CN" sz="2400" dirty="0" smtClean="0">
              <a:latin typeface="SimSun" charset="-122"/>
              <a:ea typeface="SimSun" charset="-122"/>
              <a:cs typeface="SimSun" charset="-122"/>
            </a:rPr>
            <a:t>1</a:t>
          </a:r>
          <a:r>
            <a:rPr lang="zh-CN" altLang="en-US" sz="2400" dirty="0" smtClean="0">
              <a:latin typeface="SimSun" charset="-122"/>
              <a:ea typeface="SimSun" charset="-122"/>
              <a:cs typeface="SimSun" charset="-122"/>
            </a:rPr>
            <a:t> 章 导论</a:t>
          </a:r>
          <a:endParaRPr lang="zh-CN" altLang="en-US" sz="2400" dirty="0">
            <a:latin typeface="SimSun" charset="-122"/>
            <a:ea typeface="SimSun" charset="-122"/>
            <a:cs typeface="SimSun" charset="-122"/>
          </a:endParaRPr>
        </a:p>
      </dgm:t>
    </dgm:pt>
    <dgm:pt modelId="{A73DCD64-89DF-3E4C-9543-0D417B51464E}" type="parTrans" cxnId="{FE34B427-9D47-5D4F-B08C-79C955C57CBA}">
      <dgm:prSet custT="1"/>
      <dgm:spPr/>
      <dgm:t>
        <a:bodyPr/>
        <a:lstStyle/>
        <a:p>
          <a:endParaRPr lang="zh-CN" altLang="en-US" sz="2400">
            <a:latin typeface="SimSun" charset="-122"/>
            <a:ea typeface="SimSun" charset="-122"/>
            <a:cs typeface="SimSun" charset="-122"/>
          </a:endParaRPr>
        </a:p>
      </dgm:t>
    </dgm:pt>
    <dgm:pt modelId="{5F6E09CE-61C0-D34C-AE4A-99D078D226DF}" type="sibTrans" cxnId="{FE34B427-9D47-5D4F-B08C-79C955C57CBA}">
      <dgm:prSet/>
      <dgm:spPr/>
      <dgm:t>
        <a:bodyPr/>
        <a:lstStyle/>
        <a:p>
          <a:endParaRPr lang="zh-CN" altLang="en-US" sz="2400">
            <a:latin typeface="SimSun" charset="-122"/>
            <a:ea typeface="SimSun" charset="-122"/>
            <a:cs typeface="SimSun" charset="-122"/>
          </a:endParaRPr>
        </a:p>
      </dgm:t>
    </dgm:pt>
    <dgm:pt modelId="{9BA062DA-6B7A-FC4F-B1BB-7CC4C74C72CE}">
      <dgm:prSet phldrT="[文本]" custT="1"/>
      <dgm:spPr/>
      <dgm:t>
        <a:bodyPr/>
        <a:lstStyle/>
        <a:p>
          <a:pPr algn="l"/>
          <a:r>
            <a:rPr lang="zh-CN" altLang="en-US" sz="2400" dirty="0" smtClean="0">
              <a:latin typeface="SimSun" charset="-122"/>
              <a:ea typeface="SimSun" charset="-122"/>
              <a:cs typeface="SimSun" charset="-122"/>
            </a:rPr>
            <a:t>第</a:t>
          </a:r>
          <a:r>
            <a:rPr lang="en-US" altLang="zh-CN" sz="2400" dirty="0" smtClean="0">
              <a:latin typeface="SimSun" charset="-122"/>
              <a:ea typeface="SimSun" charset="-122"/>
              <a:cs typeface="SimSun" charset="-122"/>
            </a:rPr>
            <a:t>2</a:t>
          </a:r>
          <a:r>
            <a:rPr lang="zh-CN" altLang="en-US" sz="2400" dirty="0" smtClean="0">
              <a:latin typeface="SimSun" charset="-122"/>
              <a:ea typeface="SimSun" charset="-122"/>
              <a:cs typeface="SimSun" charset="-122"/>
            </a:rPr>
            <a:t> 章 供求分析</a:t>
          </a:r>
          <a:endParaRPr lang="zh-CN" altLang="en-US" sz="2400" dirty="0">
            <a:latin typeface="SimSun" charset="-122"/>
            <a:ea typeface="SimSun" charset="-122"/>
            <a:cs typeface="SimSun" charset="-122"/>
          </a:endParaRPr>
        </a:p>
      </dgm:t>
    </dgm:pt>
    <dgm:pt modelId="{45267C76-6276-B44A-878A-9D61B556EBD7}" type="parTrans" cxnId="{F5520AE5-50EB-8743-B48A-12307D4CCE80}">
      <dgm:prSet custT="1"/>
      <dgm:spPr/>
      <dgm:t>
        <a:bodyPr/>
        <a:lstStyle/>
        <a:p>
          <a:endParaRPr lang="zh-CN" altLang="en-US" sz="2400">
            <a:latin typeface="SimSun" charset="-122"/>
            <a:ea typeface="SimSun" charset="-122"/>
            <a:cs typeface="SimSun" charset="-122"/>
          </a:endParaRPr>
        </a:p>
      </dgm:t>
    </dgm:pt>
    <dgm:pt modelId="{3A650251-37F9-7645-8144-FF91C57FC2AC}" type="sibTrans" cxnId="{F5520AE5-50EB-8743-B48A-12307D4CCE80}">
      <dgm:prSet/>
      <dgm:spPr/>
      <dgm:t>
        <a:bodyPr/>
        <a:lstStyle/>
        <a:p>
          <a:endParaRPr lang="zh-CN" altLang="en-US" sz="2400">
            <a:latin typeface="SimSun" charset="-122"/>
            <a:ea typeface="SimSun" charset="-122"/>
            <a:cs typeface="SimSun" charset="-122"/>
          </a:endParaRPr>
        </a:p>
      </dgm:t>
    </dgm:pt>
    <dgm:pt modelId="{B66F832D-4D17-F842-A04B-51EF67D9557A}">
      <dgm:prSet phldrT="[文本]" custT="1"/>
      <dgm:spPr>
        <a:ln>
          <a:solidFill>
            <a:srgbClr val="C00000"/>
          </a:solidFill>
        </a:ln>
      </dgm:spPr>
      <dgm:t>
        <a:bodyPr/>
        <a:lstStyle/>
        <a:p>
          <a:pPr algn="l"/>
          <a:r>
            <a:rPr lang="zh-CN" altLang="en-US" sz="2400" dirty="0" smtClean="0">
              <a:solidFill>
                <a:srgbClr val="C00000"/>
              </a:solidFill>
              <a:latin typeface="SimSun" charset="-122"/>
              <a:ea typeface="SimSun" charset="-122"/>
              <a:cs typeface="SimSun" charset="-122"/>
            </a:rPr>
            <a:t>第</a:t>
          </a:r>
          <a:r>
            <a:rPr lang="en-US" altLang="zh-CN" sz="2400" dirty="0" smtClean="0">
              <a:solidFill>
                <a:srgbClr val="C00000"/>
              </a:solidFill>
              <a:latin typeface="SimSun" charset="-122"/>
              <a:ea typeface="SimSun" charset="-122"/>
              <a:cs typeface="SimSun" charset="-122"/>
            </a:rPr>
            <a:t>6</a:t>
          </a:r>
          <a:r>
            <a:rPr lang="zh-CN" altLang="en-US" sz="2400" dirty="0" smtClean="0">
              <a:solidFill>
                <a:srgbClr val="C00000"/>
              </a:solidFill>
              <a:latin typeface="SimSun" charset="-122"/>
              <a:ea typeface="SimSun" charset="-122"/>
              <a:cs typeface="SimSun" charset="-122"/>
            </a:rPr>
            <a:t> 章 成本分析</a:t>
          </a:r>
        </a:p>
      </dgm:t>
    </dgm:pt>
    <dgm:pt modelId="{6CB7309F-D8D5-EE42-A792-5DBC6DD2FA19}" type="parTrans" cxnId="{4868CB74-1B55-7E42-9BFE-F2335BF9ACE0}">
      <dgm:prSet custT="1"/>
      <dgm:spPr/>
      <dgm:t>
        <a:bodyPr/>
        <a:lstStyle/>
        <a:p>
          <a:endParaRPr lang="zh-CN" altLang="en-US" sz="2400">
            <a:latin typeface="SimSun" charset="-122"/>
            <a:ea typeface="SimSun" charset="-122"/>
            <a:cs typeface="SimSun" charset="-122"/>
          </a:endParaRPr>
        </a:p>
      </dgm:t>
    </dgm:pt>
    <dgm:pt modelId="{691A876B-9312-B04E-9DA0-0747F172036B}" type="sibTrans" cxnId="{4868CB74-1B55-7E42-9BFE-F2335BF9ACE0}">
      <dgm:prSet/>
      <dgm:spPr/>
      <dgm:t>
        <a:bodyPr/>
        <a:lstStyle/>
        <a:p>
          <a:endParaRPr lang="zh-CN" altLang="en-US" sz="2400">
            <a:latin typeface="SimSun" charset="-122"/>
            <a:ea typeface="SimSun" charset="-122"/>
            <a:cs typeface="SimSun" charset="-122"/>
          </a:endParaRPr>
        </a:p>
      </dgm:t>
    </dgm:pt>
    <dgm:pt modelId="{D16A4600-D4DE-E242-BA16-F1E62B9DD85E}">
      <dgm:prSet phldrT="[文本]" custT="1"/>
      <dgm:spPr/>
      <dgm:t>
        <a:bodyPr/>
        <a:lstStyle/>
        <a:p>
          <a:pPr algn="l"/>
          <a:r>
            <a:rPr lang="zh-CN" altLang="en-US" sz="2400" dirty="0" smtClean="0">
              <a:latin typeface="SimSun" charset="-122"/>
              <a:ea typeface="SimSun" charset="-122"/>
              <a:cs typeface="SimSun" charset="-122"/>
            </a:rPr>
            <a:t>第</a:t>
          </a:r>
          <a:r>
            <a:rPr lang="en-US" altLang="zh-CN" sz="2400" dirty="0" smtClean="0">
              <a:latin typeface="SimSun" charset="-122"/>
              <a:ea typeface="SimSun" charset="-122"/>
              <a:cs typeface="SimSun" charset="-122"/>
            </a:rPr>
            <a:t>3</a:t>
          </a:r>
          <a:r>
            <a:rPr lang="zh-CN" altLang="en-US" sz="2400" dirty="0" smtClean="0">
              <a:latin typeface="SimSun" charset="-122"/>
              <a:ea typeface="SimSun" charset="-122"/>
              <a:cs typeface="SimSun" charset="-122"/>
            </a:rPr>
            <a:t> 章 消费者效用分析</a:t>
          </a:r>
          <a:endParaRPr lang="zh-CN" altLang="en-US" sz="2400" dirty="0">
            <a:latin typeface="SimSun" charset="-122"/>
            <a:ea typeface="SimSun" charset="-122"/>
            <a:cs typeface="SimSun" charset="-122"/>
          </a:endParaRPr>
        </a:p>
      </dgm:t>
    </dgm:pt>
    <dgm:pt modelId="{B40B3CEB-0D29-1B44-8A52-6DA3DBB9DFF8}" type="parTrans" cxnId="{7266F58E-BE89-7949-B342-DE8235E034EB}">
      <dgm:prSet custT="1"/>
      <dgm:spPr/>
      <dgm:t>
        <a:bodyPr/>
        <a:lstStyle/>
        <a:p>
          <a:endParaRPr lang="zh-CN" altLang="en-US" sz="2400">
            <a:latin typeface="SimSun" charset="-122"/>
            <a:ea typeface="SimSun" charset="-122"/>
            <a:cs typeface="SimSun" charset="-122"/>
          </a:endParaRPr>
        </a:p>
      </dgm:t>
    </dgm:pt>
    <dgm:pt modelId="{84B1AC86-B4B5-0A4A-9160-0436017187FF}" type="sibTrans" cxnId="{7266F58E-BE89-7949-B342-DE8235E034EB}">
      <dgm:prSet/>
      <dgm:spPr/>
      <dgm:t>
        <a:bodyPr/>
        <a:lstStyle/>
        <a:p>
          <a:endParaRPr lang="zh-CN" altLang="en-US" sz="2400">
            <a:latin typeface="SimSun" charset="-122"/>
            <a:ea typeface="SimSun" charset="-122"/>
            <a:cs typeface="SimSun" charset="-122"/>
          </a:endParaRPr>
        </a:p>
      </dgm:t>
    </dgm:pt>
    <dgm:pt modelId="{6221EB94-F10F-E340-8A99-80CCB2C05679}">
      <dgm:prSet phldrT="[文本]" custT="1"/>
      <dgm:spPr/>
      <dgm:t>
        <a:bodyPr/>
        <a:lstStyle/>
        <a:p>
          <a:pPr algn="l"/>
          <a:r>
            <a:rPr lang="zh-CN" altLang="en-US" sz="2400" dirty="0" smtClean="0">
              <a:latin typeface="SimSun" charset="-122"/>
              <a:ea typeface="SimSun" charset="-122"/>
              <a:cs typeface="SimSun" charset="-122"/>
            </a:rPr>
            <a:t>第</a:t>
          </a:r>
          <a:r>
            <a:rPr lang="en-US" altLang="zh-CN" sz="2400" dirty="0" smtClean="0">
              <a:latin typeface="SimSun" charset="-122"/>
              <a:ea typeface="SimSun" charset="-122"/>
              <a:cs typeface="SimSun" charset="-122"/>
            </a:rPr>
            <a:t>4</a:t>
          </a:r>
          <a:r>
            <a:rPr lang="zh-CN" altLang="en-US" sz="2400" dirty="0" smtClean="0">
              <a:latin typeface="SimSun" charset="-122"/>
              <a:ea typeface="SimSun" charset="-122"/>
              <a:cs typeface="SimSun" charset="-122"/>
            </a:rPr>
            <a:t> 章 需求弹性与供给弹性分析</a:t>
          </a:r>
          <a:endParaRPr lang="zh-CN" altLang="en-US" sz="2400" dirty="0">
            <a:latin typeface="SimSun" charset="-122"/>
            <a:ea typeface="SimSun" charset="-122"/>
            <a:cs typeface="SimSun" charset="-122"/>
          </a:endParaRPr>
        </a:p>
      </dgm:t>
    </dgm:pt>
    <dgm:pt modelId="{887E1BA4-75F1-894D-A744-FE9FD680F190}" type="parTrans" cxnId="{1F2CD7C0-5C3F-9844-AB75-501616FF55F0}">
      <dgm:prSet custT="1"/>
      <dgm:spPr/>
      <dgm:t>
        <a:bodyPr/>
        <a:lstStyle/>
        <a:p>
          <a:endParaRPr lang="zh-CN" altLang="en-US" sz="2400">
            <a:latin typeface="SimSun" charset="-122"/>
            <a:ea typeface="SimSun" charset="-122"/>
            <a:cs typeface="SimSun" charset="-122"/>
          </a:endParaRPr>
        </a:p>
      </dgm:t>
    </dgm:pt>
    <dgm:pt modelId="{6F55FF74-2628-904B-A82A-93CF536B1C96}" type="sibTrans" cxnId="{1F2CD7C0-5C3F-9844-AB75-501616FF55F0}">
      <dgm:prSet/>
      <dgm:spPr/>
      <dgm:t>
        <a:bodyPr/>
        <a:lstStyle/>
        <a:p>
          <a:endParaRPr lang="zh-CN" altLang="en-US" sz="2400">
            <a:latin typeface="SimSun" charset="-122"/>
            <a:ea typeface="SimSun" charset="-122"/>
            <a:cs typeface="SimSun" charset="-122"/>
          </a:endParaRPr>
        </a:p>
      </dgm:t>
    </dgm:pt>
    <dgm:pt modelId="{F9CE41E7-9A25-2840-A52B-63F93B3B548E}">
      <dgm:prSet phldrT="[文本]" custT="1"/>
      <dgm:spPr/>
      <dgm:t>
        <a:bodyPr/>
        <a:lstStyle/>
        <a:p>
          <a:pPr algn="l"/>
          <a:r>
            <a:rPr lang="zh-CN" altLang="en-US" sz="2400" dirty="0" smtClean="0">
              <a:latin typeface="SimSun" charset="-122"/>
              <a:ea typeface="SimSun" charset="-122"/>
              <a:cs typeface="SimSun" charset="-122"/>
            </a:rPr>
            <a:t>第</a:t>
          </a:r>
          <a:r>
            <a:rPr lang="en-US" altLang="zh-CN" sz="2400" dirty="0" smtClean="0">
              <a:latin typeface="SimSun" charset="-122"/>
              <a:ea typeface="SimSun" charset="-122"/>
              <a:cs typeface="SimSun" charset="-122"/>
            </a:rPr>
            <a:t>5</a:t>
          </a:r>
          <a:r>
            <a:rPr lang="zh-CN" altLang="en-US" sz="2400" dirty="0" smtClean="0">
              <a:latin typeface="SimSun" charset="-122"/>
              <a:ea typeface="SimSun" charset="-122"/>
              <a:cs typeface="SimSun" charset="-122"/>
            </a:rPr>
            <a:t> 章 生产要素投入的决策分析</a:t>
          </a:r>
          <a:endParaRPr lang="zh-CN" altLang="en-US" sz="2400" dirty="0">
            <a:latin typeface="SimSun" charset="-122"/>
            <a:ea typeface="SimSun" charset="-122"/>
            <a:cs typeface="SimSun" charset="-122"/>
          </a:endParaRPr>
        </a:p>
      </dgm:t>
    </dgm:pt>
    <dgm:pt modelId="{9C335C71-1A3C-1941-AC2D-078DDEFA8186}" type="parTrans" cxnId="{9C03F626-7862-6843-9483-473461CAE1C4}">
      <dgm:prSet custT="1"/>
      <dgm:spPr/>
      <dgm:t>
        <a:bodyPr/>
        <a:lstStyle/>
        <a:p>
          <a:endParaRPr lang="zh-CN" altLang="en-US" sz="2400">
            <a:latin typeface="SimSun" charset="-122"/>
            <a:ea typeface="SimSun" charset="-122"/>
            <a:cs typeface="SimSun" charset="-122"/>
          </a:endParaRPr>
        </a:p>
      </dgm:t>
    </dgm:pt>
    <dgm:pt modelId="{C5A36928-B9FE-0A47-8BA5-11406622085F}" type="sibTrans" cxnId="{9C03F626-7862-6843-9483-473461CAE1C4}">
      <dgm:prSet/>
      <dgm:spPr/>
      <dgm:t>
        <a:bodyPr/>
        <a:lstStyle/>
        <a:p>
          <a:endParaRPr lang="zh-CN" altLang="en-US" sz="2400">
            <a:latin typeface="SimSun" charset="-122"/>
            <a:ea typeface="SimSun" charset="-122"/>
            <a:cs typeface="SimSun" charset="-122"/>
          </a:endParaRPr>
        </a:p>
      </dgm:t>
    </dgm:pt>
    <dgm:pt modelId="{9214C962-06F6-5346-8108-8475251BA614}">
      <dgm:prSet phldrT="[文本]" custT="1"/>
      <dgm:spPr/>
      <dgm:t>
        <a:bodyPr/>
        <a:lstStyle/>
        <a:p>
          <a:pPr algn="l"/>
          <a:r>
            <a:rPr lang="zh-CN" altLang="en-US" sz="2400" dirty="0" smtClean="0">
              <a:latin typeface="SimSun" charset="-122"/>
              <a:ea typeface="SimSun" charset="-122"/>
              <a:cs typeface="SimSun" charset="-122"/>
            </a:rPr>
            <a:t>第</a:t>
          </a:r>
          <a:r>
            <a:rPr lang="en-US" altLang="zh-CN" sz="2400" dirty="0" smtClean="0">
              <a:latin typeface="SimSun" charset="-122"/>
              <a:ea typeface="SimSun" charset="-122"/>
              <a:cs typeface="SimSun" charset="-122"/>
            </a:rPr>
            <a:t>12</a:t>
          </a:r>
          <a:r>
            <a:rPr lang="zh-CN" altLang="en-US" sz="2400" dirty="0" smtClean="0">
              <a:latin typeface="SimSun" charset="-122"/>
              <a:ea typeface="SimSun" charset="-122"/>
              <a:cs typeface="SimSun" charset="-122"/>
            </a:rPr>
            <a:t>章 企业产品定价实践</a:t>
          </a:r>
        </a:p>
      </dgm:t>
    </dgm:pt>
    <dgm:pt modelId="{820ADBE0-6537-FE47-A7BA-BA42696AF8C7}" type="parTrans" cxnId="{E3E14CF9-1973-3B44-9755-F7592DDA6571}">
      <dgm:prSet custT="1"/>
      <dgm:spPr/>
      <dgm:t>
        <a:bodyPr/>
        <a:lstStyle/>
        <a:p>
          <a:endParaRPr lang="zh-CN" altLang="en-US" sz="2400">
            <a:latin typeface="SimSun" charset="-122"/>
            <a:ea typeface="SimSun" charset="-122"/>
            <a:cs typeface="SimSun" charset="-122"/>
          </a:endParaRPr>
        </a:p>
      </dgm:t>
    </dgm:pt>
    <dgm:pt modelId="{E2BCF612-A03B-7544-A023-8BE34139F4D6}" type="sibTrans" cxnId="{E3E14CF9-1973-3B44-9755-F7592DDA6571}">
      <dgm:prSet/>
      <dgm:spPr/>
      <dgm:t>
        <a:bodyPr/>
        <a:lstStyle/>
        <a:p>
          <a:endParaRPr lang="zh-CN" altLang="en-US" sz="2400">
            <a:latin typeface="SimSun" charset="-122"/>
            <a:ea typeface="SimSun" charset="-122"/>
            <a:cs typeface="SimSun" charset="-122"/>
          </a:endParaRPr>
        </a:p>
      </dgm:t>
    </dgm:pt>
    <dgm:pt modelId="{2F57CDBE-DE3A-174D-8DED-5B182C37B8FF}">
      <dgm:prSet phldrT="[文本]" custT="1"/>
      <dgm:spPr/>
      <dgm:t>
        <a:bodyPr/>
        <a:lstStyle/>
        <a:p>
          <a:pPr algn="l"/>
          <a:r>
            <a:rPr lang="zh-CN" altLang="en-US" sz="2400" dirty="0" smtClean="0">
              <a:latin typeface="SimSun" charset="-122"/>
              <a:ea typeface="SimSun" charset="-122"/>
              <a:cs typeface="SimSun" charset="-122"/>
            </a:rPr>
            <a:t>第</a:t>
          </a:r>
          <a:r>
            <a:rPr lang="en-US" altLang="zh-CN" sz="2400" dirty="0" smtClean="0">
              <a:latin typeface="SimSun" charset="-122"/>
              <a:ea typeface="SimSun" charset="-122"/>
              <a:cs typeface="SimSun" charset="-122"/>
            </a:rPr>
            <a:t>7</a:t>
          </a:r>
          <a:r>
            <a:rPr lang="zh-CN" altLang="en-US" sz="2400" dirty="0" smtClean="0">
              <a:latin typeface="SimSun" charset="-122"/>
              <a:ea typeface="SimSun" charset="-122"/>
              <a:cs typeface="SimSun" charset="-122"/>
            </a:rPr>
            <a:t> 章 生产产出的决策分析</a:t>
          </a:r>
        </a:p>
      </dgm:t>
    </dgm:pt>
    <dgm:pt modelId="{F45AB31B-DF60-844C-AE68-2F77BA5FCE99}" type="parTrans" cxnId="{4CAAAD1B-4B3B-E34A-954A-E095DEACFF24}">
      <dgm:prSet custT="1"/>
      <dgm:spPr/>
      <dgm:t>
        <a:bodyPr/>
        <a:lstStyle/>
        <a:p>
          <a:endParaRPr lang="zh-CN" altLang="en-US" sz="2400">
            <a:latin typeface="SimSun" charset="-122"/>
            <a:ea typeface="SimSun" charset="-122"/>
            <a:cs typeface="SimSun" charset="-122"/>
          </a:endParaRPr>
        </a:p>
      </dgm:t>
    </dgm:pt>
    <dgm:pt modelId="{68820AC4-F25B-E84E-886D-264F98D07787}" type="sibTrans" cxnId="{4CAAAD1B-4B3B-E34A-954A-E095DEACFF24}">
      <dgm:prSet/>
      <dgm:spPr/>
      <dgm:t>
        <a:bodyPr/>
        <a:lstStyle/>
        <a:p>
          <a:endParaRPr lang="zh-CN" altLang="en-US" sz="2400">
            <a:latin typeface="SimSun" charset="-122"/>
            <a:ea typeface="SimSun" charset="-122"/>
            <a:cs typeface="SimSun" charset="-122"/>
          </a:endParaRPr>
        </a:p>
      </dgm:t>
    </dgm:pt>
    <dgm:pt modelId="{3D524EC8-D288-324C-BF5F-AB30BE4DD581}">
      <dgm:prSet phldrT="[文本]" custT="1"/>
      <dgm:spPr/>
      <dgm:t>
        <a:bodyPr/>
        <a:lstStyle/>
        <a:p>
          <a:pPr algn="l"/>
          <a:r>
            <a:rPr lang="zh-CN" altLang="en-US" sz="2400" dirty="0" smtClean="0">
              <a:latin typeface="SimSun" charset="-122"/>
              <a:ea typeface="SimSun" charset="-122"/>
              <a:cs typeface="SimSun" charset="-122"/>
            </a:rPr>
            <a:t>第</a:t>
          </a:r>
          <a:r>
            <a:rPr lang="en-US" altLang="zh-CN" sz="2400" dirty="0" smtClean="0">
              <a:latin typeface="SimSun" charset="-122"/>
              <a:ea typeface="SimSun" charset="-122"/>
              <a:cs typeface="SimSun" charset="-122"/>
            </a:rPr>
            <a:t>8</a:t>
          </a:r>
          <a:r>
            <a:rPr lang="zh-CN" altLang="en-US" sz="2400" dirty="0" smtClean="0">
              <a:latin typeface="SimSun" charset="-122"/>
              <a:ea typeface="SimSun" charset="-122"/>
              <a:cs typeface="SimSun" charset="-122"/>
            </a:rPr>
            <a:t> 章 完全竞争市场中的企业决策</a:t>
          </a:r>
        </a:p>
      </dgm:t>
    </dgm:pt>
    <dgm:pt modelId="{9DF26A7C-CD2C-584F-8BFC-74E7F14B0615}" type="parTrans" cxnId="{942FDF42-DC02-DE45-9F96-659644D43B12}">
      <dgm:prSet custT="1"/>
      <dgm:spPr/>
      <dgm:t>
        <a:bodyPr/>
        <a:lstStyle/>
        <a:p>
          <a:endParaRPr lang="zh-CN" altLang="en-US" sz="2400">
            <a:latin typeface="SimSun" charset="-122"/>
            <a:ea typeface="SimSun" charset="-122"/>
            <a:cs typeface="SimSun" charset="-122"/>
          </a:endParaRPr>
        </a:p>
      </dgm:t>
    </dgm:pt>
    <dgm:pt modelId="{F357EC1D-80D7-9443-A898-A1AD2D76B5BD}" type="sibTrans" cxnId="{942FDF42-DC02-DE45-9F96-659644D43B12}">
      <dgm:prSet/>
      <dgm:spPr/>
      <dgm:t>
        <a:bodyPr/>
        <a:lstStyle/>
        <a:p>
          <a:endParaRPr lang="zh-CN" altLang="en-US" sz="2400">
            <a:latin typeface="SimSun" charset="-122"/>
            <a:ea typeface="SimSun" charset="-122"/>
            <a:cs typeface="SimSun" charset="-122"/>
          </a:endParaRPr>
        </a:p>
      </dgm:t>
    </dgm:pt>
    <dgm:pt modelId="{4E14D144-022B-1D4A-BBBE-45595C94A337}">
      <dgm:prSet phldrT="[文本]" custT="1"/>
      <dgm:spPr/>
      <dgm:t>
        <a:bodyPr/>
        <a:lstStyle/>
        <a:p>
          <a:pPr algn="l"/>
          <a:r>
            <a:rPr lang="zh-CN" altLang="en-US" sz="2400" dirty="0" smtClean="0">
              <a:latin typeface="SimSun" charset="-122"/>
              <a:ea typeface="SimSun" charset="-122"/>
              <a:cs typeface="SimSun" charset="-122"/>
            </a:rPr>
            <a:t>第</a:t>
          </a:r>
          <a:r>
            <a:rPr lang="en-US" altLang="zh-CN" sz="2400" dirty="0" smtClean="0">
              <a:latin typeface="SimSun" charset="-122"/>
              <a:ea typeface="SimSun" charset="-122"/>
              <a:cs typeface="SimSun" charset="-122"/>
            </a:rPr>
            <a:t>9</a:t>
          </a:r>
          <a:r>
            <a:rPr lang="zh-CN" altLang="en-US" sz="2400" dirty="0" smtClean="0">
              <a:latin typeface="SimSun" charset="-122"/>
              <a:ea typeface="SimSun" charset="-122"/>
              <a:cs typeface="SimSun" charset="-122"/>
            </a:rPr>
            <a:t> 章 垄断市场中的企业决策</a:t>
          </a:r>
        </a:p>
      </dgm:t>
    </dgm:pt>
    <dgm:pt modelId="{47B0721A-9EA4-BD46-A2A8-9AFEF7D1FA26}" type="parTrans" cxnId="{8AD7AF66-9693-054C-90C1-2356E44D3714}">
      <dgm:prSet custT="1"/>
      <dgm:spPr/>
      <dgm:t>
        <a:bodyPr/>
        <a:lstStyle/>
        <a:p>
          <a:endParaRPr lang="zh-CN" altLang="en-US" sz="2400">
            <a:latin typeface="SimSun" charset="-122"/>
            <a:ea typeface="SimSun" charset="-122"/>
            <a:cs typeface="SimSun" charset="-122"/>
          </a:endParaRPr>
        </a:p>
      </dgm:t>
    </dgm:pt>
    <dgm:pt modelId="{CEB49789-2DA3-534B-A44C-6E41405FE22F}" type="sibTrans" cxnId="{8AD7AF66-9693-054C-90C1-2356E44D3714}">
      <dgm:prSet/>
      <dgm:spPr/>
      <dgm:t>
        <a:bodyPr/>
        <a:lstStyle/>
        <a:p>
          <a:endParaRPr lang="zh-CN" altLang="en-US" sz="2400">
            <a:latin typeface="SimSun" charset="-122"/>
            <a:ea typeface="SimSun" charset="-122"/>
            <a:cs typeface="SimSun" charset="-122"/>
          </a:endParaRPr>
        </a:p>
      </dgm:t>
    </dgm:pt>
    <dgm:pt modelId="{FDD9802F-429E-3140-89C2-799E76192FD8}">
      <dgm:prSet phldrT="[文本]" custT="1"/>
      <dgm:spPr/>
      <dgm:t>
        <a:bodyPr/>
        <a:lstStyle/>
        <a:p>
          <a:pPr algn="l"/>
          <a:r>
            <a:rPr lang="zh-CN" altLang="en-US" sz="2400" dirty="0" smtClean="0">
              <a:latin typeface="SimSun" charset="-122"/>
              <a:ea typeface="SimSun" charset="-122"/>
              <a:cs typeface="SimSun" charset="-122"/>
            </a:rPr>
            <a:t>第</a:t>
          </a:r>
          <a:r>
            <a:rPr lang="en-US" altLang="zh-CN" sz="2400" dirty="0" smtClean="0">
              <a:latin typeface="SimSun" charset="-122"/>
              <a:ea typeface="SimSun" charset="-122"/>
              <a:cs typeface="SimSun" charset="-122"/>
            </a:rPr>
            <a:t>10</a:t>
          </a:r>
          <a:r>
            <a:rPr lang="zh-CN" altLang="en-US" sz="2400" dirty="0" smtClean="0">
              <a:latin typeface="SimSun" charset="-122"/>
              <a:ea typeface="SimSun" charset="-122"/>
              <a:cs typeface="SimSun" charset="-122"/>
            </a:rPr>
            <a:t>章 垄断竞争市场中的企业决策</a:t>
          </a:r>
        </a:p>
      </dgm:t>
    </dgm:pt>
    <dgm:pt modelId="{F9BE15F9-E21F-6E44-8F9B-32BF4224D07B}" type="parTrans" cxnId="{DA2C5513-9717-4245-BD5B-9C97EEF877FC}">
      <dgm:prSet custT="1"/>
      <dgm:spPr/>
      <dgm:t>
        <a:bodyPr/>
        <a:lstStyle/>
        <a:p>
          <a:endParaRPr lang="zh-CN" altLang="en-US" sz="2400">
            <a:latin typeface="SimSun" charset="-122"/>
            <a:ea typeface="SimSun" charset="-122"/>
            <a:cs typeface="SimSun" charset="-122"/>
          </a:endParaRPr>
        </a:p>
      </dgm:t>
    </dgm:pt>
    <dgm:pt modelId="{D882D7DF-B869-1641-903A-69C78D498879}" type="sibTrans" cxnId="{DA2C5513-9717-4245-BD5B-9C97EEF877FC}">
      <dgm:prSet/>
      <dgm:spPr/>
      <dgm:t>
        <a:bodyPr/>
        <a:lstStyle/>
        <a:p>
          <a:endParaRPr lang="zh-CN" altLang="en-US" sz="2400">
            <a:latin typeface="SimSun" charset="-122"/>
            <a:ea typeface="SimSun" charset="-122"/>
            <a:cs typeface="SimSun" charset="-122"/>
          </a:endParaRPr>
        </a:p>
      </dgm:t>
    </dgm:pt>
    <dgm:pt modelId="{BE940E4F-94EE-CB4B-8C2D-7824CF0518A4}">
      <dgm:prSet phldrT="[文本]" custT="1"/>
      <dgm:spPr/>
      <dgm:t>
        <a:bodyPr/>
        <a:lstStyle/>
        <a:p>
          <a:pPr algn="l"/>
          <a:r>
            <a:rPr lang="zh-CN" altLang="en-US" sz="2400" dirty="0" smtClean="0">
              <a:latin typeface="SimSun" charset="-122"/>
              <a:ea typeface="SimSun" charset="-122"/>
              <a:cs typeface="SimSun" charset="-122"/>
            </a:rPr>
            <a:t>第</a:t>
          </a:r>
          <a:r>
            <a:rPr lang="en-US" altLang="zh-CN" sz="2400" dirty="0" smtClean="0">
              <a:latin typeface="SimSun" charset="-122"/>
              <a:ea typeface="SimSun" charset="-122"/>
              <a:cs typeface="SimSun" charset="-122"/>
            </a:rPr>
            <a:t>11</a:t>
          </a:r>
          <a:r>
            <a:rPr lang="zh-CN" altLang="en-US" sz="2400" dirty="0" smtClean="0">
              <a:latin typeface="SimSun" charset="-122"/>
              <a:ea typeface="SimSun" charset="-122"/>
              <a:cs typeface="SimSun" charset="-122"/>
            </a:rPr>
            <a:t>章 寡头垄断市场中的企业决策</a:t>
          </a:r>
        </a:p>
      </dgm:t>
    </dgm:pt>
    <dgm:pt modelId="{CC0494AB-8E3F-EC47-B0B0-24A8F75C0C9C}" type="parTrans" cxnId="{F1C99151-3DB3-2B4C-AF26-3B40C4C7EF00}">
      <dgm:prSet custT="1"/>
      <dgm:spPr/>
      <dgm:t>
        <a:bodyPr/>
        <a:lstStyle/>
        <a:p>
          <a:endParaRPr lang="zh-CN" altLang="en-US" sz="2400">
            <a:latin typeface="SimSun" charset="-122"/>
            <a:ea typeface="SimSun" charset="-122"/>
            <a:cs typeface="SimSun" charset="-122"/>
          </a:endParaRPr>
        </a:p>
      </dgm:t>
    </dgm:pt>
    <dgm:pt modelId="{7B8E7360-1AE1-3A4D-B049-58FE99F150A9}" type="sibTrans" cxnId="{F1C99151-3DB3-2B4C-AF26-3B40C4C7EF00}">
      <dgm:prSet/>
      <dgm:spPr/>
      <dgm:t>
        <a:bodyPr/>
        <a:lstStyle/>
        <a:p>
          <a:endParaRPr lang="zh-CN" altLang="en-US" sz="2400">
            <a:latin typeface="SimSun" charset="-122"/>
            <a:ea typeface="SimSun" charset="-122"/>
            <a:cs typeface="SimSun"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t>
        <a:bodyPr/>
        <a:lstStyle/>
        <a:p>
          <a:endParaRPr lang="zh-CN" altLang="en-US"/>
        </a:p>
      </dgm:t>
    </dgm:pt>
    <dgm:pt modelId="{B764B132-0961-414E-B6FA-FB0C6C1C6CED}" type="pres">
      <dgm:prSet presAssocID="{CC08C8E7-D5AB-9C4F-A78B-4A8C57EB2D22}" presName="root1" presStyleCnt="0"/>
      <dgm:spPr/>
      <dgm:t>
        <a:bodyPr/>
        <a:lstStyle/>
        <a:p>
          <a:endParaRPr lang="zh-CN" altLang="en-US"/>
        </a:p>
      </dgm:t>
    </dgm:pt>
    <dgm:pt modelId="{7111AE39-B455-7C4D-91F4-9E37E3822D07}" type="pres">
      <dgm:prSet presAssocID="{CC08C8E7-D5AB-9C4F-A78B-4A8C57EB2D22}" presName="LevelOneTextNode" presStyleLbl="node0" presStyleIdx="0" presStyleCnt="1" custAng="5400000" custScaleX="480126" custScaleY="182634" custLinFactX="-284468" custLinFactNeighborX="-300000" custLinFactNeighborY="2267">
        <dgm:presLayoutVars>
          <dgm:chPref val="3"/>
        </dgm:presLayoutVars>
      </dgm:prSet>
      <dgm:spPr/>
      <dgm:t>
        <a:bodyPr/>
        <a:lstStyle/>
        <a:p>
          <a:endParaRPr lang="zh-CN" altLang="en-US"/>
        </a:p>
      </dgm:t>
    </dgm:pt>
    <dgm:pt modelId="{551EC4E6-AE1D-DD43-B7C4-D7EFBEA2E636}" type="pres">
      <dgm:prSet presAssocID="{CC08C8E7-D5AB-9C4F-A78B-4A8C57EB2D22}" presName="level2hierChild" presStyleCnt="0"/>
      <dgm:spPr/>
      <dgm:t>
        <a:bodyPr/>
        <a:lstStyle/>
        <a:p>
          <a:endParaRPr lang="zh-CN" altLang="en-US"/>
        </a:p>
      </dgm:t>
    </dgm:pt>
    <dgm:pt modelId="{082A771F-69AF-7C4C-86CB-DF1CD8CB6581}" type="pres">
      <dgm:prSet presAssocID="{A73DCD64-89DF-3E4C-9543-0D417B51464E}" presName="conn2-1" presStyleLbl="parChTrans1D2" presStyleIdx="0" presStyleCnt="12"/>
      <dgm:spPr/>
      <dgm:t>
        <a:bodyPr/>
        <a:lstStyle/>
        <a:p>
          <a:endParaRPr lang="zh-CN" altLang="en-US"/>
        </a:p>
      </dgm:t>
    </dgm:pt>
    <dgm:pt modelId="{F726EDD3-E670-9B47-8786-4F599884289D}" type="pres">
      <dgm:prSet presAssocID="{A73DCD64-89DF-3E4C-9543-0D417B51464E}" presName="connTx" presStyleLbl="parChTrans1D2" presStyleIdx="0" presStyleCnt="12"/>
      <dgm:spPr/>
      <dgm:t>
        <a:bodyPr/>
        <a:lstStyle/>
        <a:p>
          <a:endParaRPr lang="zh-CN" altLang="en-US"/>
        </a:p>
      </dgm:t>
    </dgm:pt>
    <dgm:pt modelId="{7B40AE63-0EA3-0747-BCE5-5F3AB0355BF2}" type="pres">
      <dgm:prSet presAssocID="{DD5BF61D-B843-C744-B9A9-3312A1287EF4}" presName="root2" presStyleCnt="0"/>
      <dgm:spPr/>
      <dgm:t>
        <a:bodyPr/>
        <a:lstStyle/>
        <a:p>
          <a:endParaRPr lang="zh-CN" altLang="en-US"/>
        </a:p>
      </dgm:t>
    </dgm:pt>
    <dgm:pt modelId="{C852AF5D-E3CA-F844-B775-08DD6E6FB940}" type="pres">
      <dgm:prSet presAssocID="{DD5BF61D-B843-C744-B9A9-3312A1287EF4}" presName="LevelTwoTextNode" presStyleLbl="node2" presStyleIdx="0" presStyleCnt="12" custScaleX="729839" custScaleY="212099">
        <dgm:presLayoutVars>
          <dgm:chPref val="3"/>
        </dgm:presLayoutVars>
      </dgm:prSet>
      <dgm:spPr/>
      <dgm:t>
        <a:bodyPr/>
        <a:lstStyle/>
        <a:p>
          <a:endParaRPr lang="zh-CN" altLang="en-US"/>
        </a:p>
      </dgm:t>
    </dgm:pt>
    <dgm:pt modelId="{30463D07-8E7F-3146-97CE-76CE82648742}" type="pres">
      <dgm:prSet presAssocID="{DD5BF61D-B843-C744-B9A9-3312A1287EF4}" presName="level3hierChild" presStyleCnt="0"/>
      <dgm:spPr/>
      <dgm:t>
        <a:bodyPr/>
        <a:lstStyle/>
        <a:p>
          <a:endParaRPr lang="zh-CN" altLang="en-US"/>
        </a:p>
      </dgm:t>
    </dgm:pt>
    <dgm:pt modelId="{1F2800E8-CF94-FD43-8D0E-7E4B278315B1}" type="pres">
      <dgm:prSet presAssocID="{45267C76-6276-B44A-878A-9D61B556EBD7}" presName="conn2-1" presStyleLbl="parChTrans1D2" presStyleIdx="1" presStyleCnt="12"/>
      <dgm:spPr/>
      <dgm:t>
        <a:bodyPr/>
        <a:lstStyle/>
        <a:p>
          <a:endParaRPr lang="zh-CN" altLang="en-US"/>
        </a:p>
      </dgm:t>
    </dgm:pt>
    <dgm:pt modelId="{938A9782-2B6B-8141-99DA-6568305E0C38}" type="pres">
      <dgm:prSet presAssocID="{45267C76-6276-B44A-878A-9D61B556EBD7}" presName="connTx" presStyleLbl="parChTrans1D2" presStyleIdx="1" presStyleCnt="12"/>
      <dgm:spPr/>
      <dgm:t>
        <a:bodyPr/>
        <a:lstStyle/>
        <a:p>
          <a:endParaRPr lang="zh-CN" altLang="en-US"/>
        </a:p>
      </dgm:t>
    </dgm:pt>
    <dgm:pt modelId="{7377E58F-198D-DE48-B3AF-2D2AF67C403D}" type="pres">
      <dgm:prSet presAssocID="{9BA062DA-6B7A-FC4F-B1BB-7CC4C74C72CE}" presName="root2" presStyleCnt="0"/>
      <dgm:spPr/>
      <dgm:t>
        <a:bodyPr/>
        <a:lstStyle/>
        <a:p>
          <a:endParaRPr lang="zh-CN" altLang="en-US"/>
        </a:p>
      </dgm:t>
    </dgm:pt>
    <dgm:pt modelId="{1C998B4A-F8C8-5D49-862A-38B9C7611407}" type="pres">
      <dgm:prSet presAssocID="{9BA062DA-6B7A-FC4F-B1BB-7CC4C74C72CE}" presName="LevelTwoTextNode" presStyleLbl="node2" presStyleIdx="1" presStyleCnt="12" custScaleX="729839" custScaleY="212099">
        <dgm:presLayoutVars>
          <dgm:chPref val="3"/>
        </dgm:presLayoutVars>
      </dgm:prSet>
      <dgm:spPr/>
      <dgm:t>
        <a:bodyPr/>
        <a:lstStyle/>
        <a:p>
          <a:endParaRPr lang="zh-CN" altLang="en-US"/>
        </a:p>
      </dgm:t>
    </dgm:pt>
    <dgm:pt modelId="{F9C8551A-E3F5-1A41-9D81-BA411262A93F}" type="pres">
      <dgm:prSet presAssocID="{9BA062DA-6B7A-FC4F-B1BB-7CC4C74C72CE}" presName="level3hierChild" presStyleCnt="0"/>
      <dgm:spPr/>
      <dgm:t>
        <a:bodyPr/>
        <a:lstStyle/>
        <a:p>
          <a:endParaRPr lang="zh-CN" altLang="en-US"/>
        </a:p>
      </dgm:t>
    </dgm:pt>
    <dgm:pt modelId="{F23CCF4A-0F02-B643-86DA-D7F6CBD2CB37}" type="pres">
      <dgm:prSet presAssocID="{B40B3CEB-0D29-1B44-8A52-6DA3DBB9DFF8}" presName="conn2-1" presStyleLbl="parChTrans1D2" presStyleIdx="2" presStyleCnt="12"/>
      <dgm:spPr/>
      <dgm:t>
        <a:bodyPr/>
        <a:lstStyle/>
        <a:p>
          <a:endParaRPr lang="zh-CN" altLang="en-US"/>
        </a:p>
      </dgm:t>
    </dgm:pt>
    <dgm:pt modelId="{86270928-55DA-8D45-B5F7-CCC26D5CD5C5}" type="pres">
      <dgm:prSet presAssocID="{B40B3CEB-0D29-1B44-8A52-6DA3DBB9DFF8}" presName="connTx" presStyleLbl="parChTrans1D2" presStyleIdx="2" presStyleCnt="12"/>
      <dgm:spPr/>
      <dgm:t>
        <a:bodyPr/>
        <a:lstStyle/>
        <a:p>
          <a:endParaRPr lang="zh-CN" altLang="en-US"/>
        </a:p>
      </dgm:t>
    </dgm:pt>
    <dgm:pt modelId="{24B9ADD3-B7B6-0948-A5B4-DEF0345E911E}" type="pres">
      <dgm:prSet presAssocID="{D16A4600-D4DE-E242-BA16-F1E62B9DD85E}" presName="root2" presStyleCnt="0"/>
      <dgm:spPr/>
      <dgm:t>
        <a:bodyPr/>
        <a:lstStyle/>
        <a:p>
          <a:endParaRPr lang="zh-CN" altLang="en-US"/>
        </a:p>
      </dgm:t>
    </dgm:pt>
    <dgm:pt modelId="{801D293D-5A6E-CF4C-ADA4-5CA1C7809ED1}" type="pres">
      <dgm:prSet presAssocID="{D16A4600-D4DE-E242-BA16-F1E62B9DD85E}" presName="LevelTwoTextNode" presStyleLbl="node2" presStyleIdx="2" presStyleCnt="12" custScaleX="729839" custScaleY="212099">
        <dgm:presLayoutVars>
          <dgm:chPref val="3"/>
        </dgm:presLayoutVars>
      </dgm:prSet>
      <dgm:spPr/>
      <dgm:t>
        <a:bodyPr/>
        <a:lstStyle/>
        <a:p>
          <a:endParaRPr lang="zh-CN" altLang="en-US"/>
        </a:p>
      </dgm:t>
    </dgm:pt>
    <dgm:pt modelId="{C002F34D-29F7-054C-94FA-D3E01EC8CF0A}" type="pres">
      <dgm:prSet presAssocID="{D16A4600-D4DE-E242-BA16-F1E62B9DD85E}" presName="level3hierChild" presStyleCnt="0"/>
      <dgm:spPr/>
      <dgm:t>
        <a:bodyPr/>
        <a:lstStyle/>
        <a:p>
          <a:endParaRPr lang="zh-CN" altLang="en-US"/>
        </a:p>
      </dgm:t>
    </dgm:pt>
    <dgm:pt modelId="{BF3B09D1-E8E8-0A4F-9573-99448D99561B}" type="pres">
      <dgm:prSet presAssocID="{887E1BA4-75F1-894D-A744-FE9FD680F190}" presName="conn2-1" presStyleLbl="parChTrans1D2" presStyleIdx="3" presStyleCnt="12"/>
      <dgm:spPr/>
      <dgm:t>
        <a:bodyPr/>
        <a:lstStyle/>
        <a:p>
          <a:endParaRPr lang="zh-CN" altLang="en-US"/>
        </a:p>
      </dgm:t>
    </dgm:pt>
    <dgm:pt modelId="{E7F00E80-BF27-5546-BA55-1448BC72D880}" type="pres">
      <dgm:prSet presAssocID="{887E1BA4-75F1-894D-A744-FE9FD680F190}" presName="connTx" presStyleLbl="parChTrans1D2" presStyleIdx="3" presStyleCnt="12"/>
      <dgm:spPr/>
      <dgm:t>
        <a:bodyPr/>
        <a:lstStyle/>
        <a:p>
          <a:endParaRPr lang="zh-CN" altLang="en-US"/>
        </a:p>
      </dgm:t>
    </dgm:pt>
    <dgm:pt modelId="{EB73FD6D-7D88-1C4D-A0D2-0E26216B76B3}" type="pres">
      <dgm:prSet presAssocID="{6221EB94-F10F-E340-8A99-80CCB2C05679}" presName="root2" presStyleCnt="0"/>
      <dgm:spPr/>
      <dgm:t>
        <a:bodyPr/>
        <a:lstStyle/>
        <a:p>
          <a:endParaRPr lang="zh-CN" altLang="en-US"/>
        </a:p>
      </dgm:t>
    </dgm:pt>
    <dgm:pt modelId="{2A813B24-1D27-BA48-B656-7DF38994DA1B}" type="pres">
      <dgm:prSet presAssocID="{6221EB94-F10F-E340-8A99-80CCB2C05679}" presName="LevelTwoTextNode" presStyleLbl="node2" presStyleIdx="3" presStyleCnt="12" custScaleX="729839" custScaleY="212099">
        <dgm:presLayoutVars>
          <dgm:chPref val="3"/>
        </dgm:presLayoutVars>
      </dgm:prSet>
      <dgm:spPr/>
      <dgm:t>
        <a:bodyPr/>
        <a:lstStyle/>
        <a:p>
          <a:endParaRPr lang="zh-CN" altLang="en-US"/>
        </a:p>
      </dgm:t>
    </dgm:pt>
    <dgm:pt modelId="{F3EF56C7-CBF7-3B4B-8E99-45B4D2BFD1FA}" type="pres">
      <dgm:prSet presAssocID="{6221EB94-F10F-E340-8A99-80CCB2C05679}" presName="level3hierChild" presStyleCnt="0"/>
      <dgm:spPr/>
      <dgm:t>
        <a:bodyPr/>
        <a:lstStyle/>
        <a:p>
          <a:endParaRPr lang="zh-CN" altLang="en-US"/>
        </a:p>
      </dgm:t>
    </dgm:pt>
    <dgm:pt modelId="{D205D4C6-038E-044A-A3BA-7E795737A05F}" type="pres">
      <dgm:prSet presAssocID="{9C335C71-1A3C-1941-AC2D-078DDEFA8186}" presName="conn2-1" presStyleLbl="parChTrans1D2" presStyleIdx="4" presStyleCnt="12"/>
      <dgm:spPr/>
      <dgm:t>
        <a:bodyPr/>
        <a:lstStyle/>
        <a:p>
          <a:endParaRPr lang="zh-CN" altLang="en-US"/>
        </a:p>
      </dgm:t>
    </dgm:pt>
    <dgm:pt modelId="{6396734B-FFF4-384D-A9D1-7B3460829391}" type="pres">
      <dgm:prSet presAssocID="{9C335C71-1A3C-1941-AC2D-078DDEFA8186}" presName="connTx" presStyleLbl="parChTrans1D2" presStyleIdx="4" presStyleCnt="12"/>
      <dgm:spPr/>
      <dgm:t>
        <a:bodyPr/>
        <a:lstStyle/>
        <a:p>
          <a:endParaRPr lang="zh-CN" altLang="en-US"/>
        </a:p>
      </dgm:t>
    </dgm:pt>
    <dgm:pt modelId="{B7193BB4-EBFB-F94D-B9B5-45803EE52DBC}" type="pres">
      <dgm:prSet presAssocID="{F9CE41E7-9A25-2840-A52B-63F93B3B548E}" presName="root2" presStyleCnt="0"/>
      <dgm:spPr/>
      <dgm:t>
        <a:bodyPr/>
        <a:lstStyle/>
        <a:p>
          <a:endParaRPr lang="zh-CN" altLang="en-US"/>
        </a:p>
      </dgm:t>
    </dgm:pt>
    <dgm:pt modelId="{63F35746-278C-874D-9A13-4343B4455491}" type="pres">
      <dgm:prSet presAssocID="{F9CE41E7-9A25-2840-A52B-63F93B3B548E}" presName="LevelTwoTextNode" presStyleLbl="node2" presStyleIdx="4" presStyleCnt="12" custScaleX="729839" custScaleY="212099">
        <dgm:presLayoutVars>
          <dgm:chPref val="3"/>
        </dgm:presLayoutVars>
      </dgm:prSet>
      <dgm:spPr/>
      <dgm:t>
        <a:bodyPr/>
        <a:lstStyle/>
        <a:p>
          <a:endParaRPr lang="zh-CN" altLang="en-US"/>
        </a:p>
      </dgm:t>
    </dgm:pt>
    <dgm:pt modelId="{36172B95-994F-3849-A5C6-A00A882569A7}" type="pres">
      <dgm:prSet presAssocID="{F9CE41E7-9A25-2840-A52B-63F93B3B548E}" presName="level3hierChild" presStyleCnt="0"/>
      <dgm:spPr/>
      <dgm:t>
        <a:bodyPr/>
        <a:lstStyle/>
        <a:p>
          <a:endParaRPr lang="zh-CN" altLang="en-US"/>
        </a:p>
      </dgm:t>
    </dgm:pt>
    <dgm:pt modelId="{D87FA41A-845D-0742-BFE6-B20A8A85E955}" type="pres">
      <dgm:prSet presAssocID="{6CB7309F-D8D5-EE42-A792-5DBC6DD2FA19}" presName="conn2-1" presStyleLbl="parChTrans1D2" presStyleIdx="5" presStyleCnt="12"/>
      <dgm:spPr/>
      <dgm:t>
        <a:bodyPr/>
        <a:lstStyle/>
        <a:p>
          <a:endParaRPr lang="zh-CN" altLang="en-US"/>
        </a:p>
      </dgm:t>
    </dgm:pt>
    <dgm:pt modelId="{23ABB7CA-867F-A94E-86EF-7DB36A9DC8CA}" type="pres">
      <dgm:prSet presAssocID="{6CB7309F-D8D5-EE42-A792-5DBC6DD2FA19}" presName="connTx" presStyleLbl="parChTrans1D2" presStyleIdx="5" presStyleCnt="12"/>
      <dgm:spPr/>
      <dgm:t>
        <a:bodyPr/>
        <a:lstStyle/>
        <a:p>
          <a:endParaRPr lang="zh-CN" altLang="en-US"/>
        </a:p>
      </dgm:t>
    </dgm:pt>
    <dgm:pt modelId="{F5E40523-D54A-C94B-B68A-891E33491C33}" type="pres">
      <dgm:prSet presAssocID="{B66F832D-4D17-F842-A04B-51EF67D9557A}" presName="root2" presStyleCnt="0"/>
      <dgm:spPr/>
      <dgm:t>
        <a:bodyPr/>
        <a:lstStyle/>
        <a:p>
          <a:endParaRPr lang="zh-CN" altLang="en-US"/>
        </a:p>
      </dgm:t>
    </dgm:pt>
    <dgm:pt modelId="{8FE3CA9D-F9AC-4D4D-BF03-5B208403D01F}" type="pres">
      <dgm:prSet presAssocID="{B66F832D-4D17-F842-A04B-51EF67D9557A}" presName="LevelTwoTextNode" presStyleLbl="node2" presStyleIdx="5" presStyleCnt="12" custScaleX="729839" custScaleY="212099">
        <dgm:presLayoutVars>
          <dgm:chPref val="3"/>
        </dgm:presLayoutVars>
      </dgm:prSet>
      <dgm:spPr/>
      <dgm:t>
        <a:bodyPr/>
        <a:lstStyle/>
        <a:p>
          <a:endParaRPr lang="zh-CN" altLang="en-US"/>
        </a:p>
      </dgm:t>
    </dgm:pt>
    <dgm:pt modelId="{3FA3A4FE-4A72-6F4A-9A04-17836A776012}" type="pres">
      <dgm:prSet presAssocID="{B66F832D-4D17-F842-A04B-51EF67D9557A}" presName="level3hierChild" presStyleCnt="0"/>
      <dgm:spPr/>
      <dgm:t>
        <a:bodyPr/>
        <a:lstStyle/>
        <a:p>
          <a:endParaRPr lang="zh-CN" altLang="en-US"/>
        </a:p>
      </dgm:t>
    </dgm:pt>
    <dgm:pt modelId="{A3F7329B-086E-6C4A-9619-9EFEE1A157E2}" type="pres">
      <dgm:prSet presAssocID="{F45AB31B-DF60-844C-AE68-2F77BA5FCE99}" presName="conn2-1" presStyleLbl="parChTrans1D2" presStyleIdx="6" presStyleCnt="12"/>
      <dgm:spPr/>
      <dgm:t>
        <a:bodyPr/>
        <a:lstStyle/>
        <a:p>
          <a:endParaRPr lang="zh-CN" altLang="en-US"/>
        </a:p>
      </dgm:t>
    </dgm:pt>
    <dgm:pt modelId="{64733200-66FF-514C-975E-6A30586E77DF}" type="pres">
      <dgm:prSet presAssocID="{F45AB31B-DF60-844C-AE68-2F77BA5FCE99}" presName="connTx" presStyleLbl="parChTrans1D2" presStyleIdx="6" presStyleCnt="12"/>
      <dgm:spPr/>
      <dgm:t>
        <a:bodyPr/>
        <a:lstStyle/>
        <a:p>
          <a:endParaRPr lang="zh-CN" altLang="en-US"/>
        </a:p>
      </dgm:t>
    </dgm:pt>
    <dgm:pt modelId="{A72AC503-0D89-0F40-91DC-8C40B1A372F1}" type="pres">
      <dgm:prSet presAssocID="{2F57CDBE-DE3A-174D-8DED-5B182C37B8FF}" presName="root2" presStyleCnt="0"/>
      <dgm:spPr/>
      <dgm:t>
        <a:bodyPr/>
        <a:lstStyle/>
        <a:p>
          <a:endParaRPr lang="zh-CN" altLang="en-US"/>
        </a:p>
      </dgm:t>
    </dgm:pt>
    <dgm:pt modelId="{9EBBA99F-A4CB-4947-AF0D-06A5810B9341}" type="pres">
      <dgm:prSet presAssocID="{2F57CDBE-DE3A-174D-8DED-5B182C37B8FF}" presName="LevelTwoTextNode" presStyleLbl="node2" presStyleIdx="6" presStyleCnt="12" custScaleX="729839" custScaleY="212099">
        <dgm:presLayoutVars>
          <dgm:chPref val="3"/>
        </dgm:presLayoutVars>
      </dgm:prSet>
      <dgm:spPr/>
      <dgm:t>
        <a:bodyPr/>
        <a:lstStyle/>
        <a:p>
          <a:endParaRPr lang="zh-CN" altLang="en-US"/>
        </a:p>
      </dgm:t>
    </dgm:pt>
    <dgm:pt modelId="{69FCBD15-7BC5-9347-8596-6646B5776E16}" type="pres">
      <dgm:prSet presAssocID="{2F57CDBE-DE3A-174D-8DED-5B182C37B8FF}" presName="level3hierChild" presStyleCnt="0"/>
      <dgm:spPr/>
      <dgm:t>
        <a:bodyPr/>
        <a:lstStyle/>
        <a:p>
          <a:endParaRPr lang="zh-CN" altLang="en-US"/>
        </a:p>
      </dgm:t>
    </dgm:pt>
    <dgm:pt modelId="{EFDB52AC-193B-D24A-9D41-0D409F2C9383}" type="pres">
      <dgm:prSet presAssocID="{9DF26A7C-CD2C-584F-8BFC-74E7F14B0615}" presName="conn2-1" presStyleLbl="parChTrans1D2" presStyleIdx="7" presStyleCnt="12"/>
      <dgm:spPr/>
      <dgm:t>
        <a:bodyPr/>
        <a:lstStyle/>
        <a:p>
          <a:endParaRPr lang="zh-CN" altLang="en-US"/>
        </a:p>
      </dgm:t>
    </dgm:pt>
    <dgm:pt modelId="{31ACF357-AE44-124F-A9DE-C42B68E56AD2}" type="pres">
      <dgm:prSet presAssocID="{9DF26A7C-CD2C-584F-8BFC-74E7F14B0615}" presName="connTx" presStyleLbl="parChTrans1D2" presStyleIdx="7" presStyleCnt="12"/>
      <dgm:spPr/>
      <dgm:t>
        <a:bodyPr/>
        <a:lstStyle/>
        <a:p>
          <a:endParaRPr lang="zh-CN" altLang="en-US"/>
        </a:p>
      </dgm:t>
    </dgm:pt>
    <dgm:pt modelId="{2086F0B9-C63A-4A47-9706-4509CE8190D7}" type="pres">
      <dgm:prSet presAssocID="{3D524EC8-D288-324C-BF5F-AB30BE4DD581}" presName="root2" presStyleCnt="0"/>
      <dgm:spPr/>
      <dgm:t>
        <a:bodyPr/>
        <a:lstStyle/>
        <a:p>
          <a:endParaRPr lang="zh-CN" altLang="en-US"/>
        </a:p>
      </dgm:t>
    </dgm:pt>
    <dgm:pt modelId="{594B141E-C1DA-D845-9DD4-07B3012F8988}" type="pres">
      <dgm:prSet presAssocID="{3D524EC8-D288-324C-BF5F-AB30BE4DD581}" presName="LevelTwoTextNode" presStyleLbl="node2" presStyleIdx="7" presStyleCnt="12" custScaleX="729839" custScaleY="212099">
        <dgm:presLayoutVars>
          <dgm:chPref val="3"/>
        </dgm:presLayoutVars>
      </dgm:prSet>
      <dgm:spPr/>
      <dgm:t>
        <a:bodyPr/>
        <a:lstStyle/>
        <a:p>
          <a:endParaRPr lang="zh-CN" altLang="en-US"/>
        </a:p>
      </dgm:t>
    </dgm:pt>
    <dgm:pt modelId="{CC6423BA-E758-3B48-AFF8-4F37F59240EB}" type="pres">
      <dgm:prSet presAssocID="{3D524EC8-D288-324C-BF5F-AB30BE4DD581}" presName="level3hierChild" presStyleCnt="0"/>
      <dgm:spPr/>
      <dgm:t>
        <a:bodyPr/>
        <a:lstStyle/>
        <a:p>
          <a:endParaRPr lang="zh-CN" altLang="en-US"/>
        </a:p>
      </dgm:t>
    </dgm:pt>
    <dgm:pt modelId="{4BA792CA-FCEB-7841-9D80-6BB1A42B4D94}" type="pres">
      <dgm:prSet presAssocID="{47B0721A-9EA4-BD46-A2A8-9AFEF7D1FA26}" presName="conn2-1" presStyleLbl="parChTrans1D2" presStyleIdx="8" presStyleCnt="12"/>
      <dgm:spPr/>
      <dgm:t>
        <a:bodyPr/>
        <a:lstStyle/>
        <a:p>
          <a:endParaRPr lang="zh-CN" altLang="en-US"/>
        </a:p>
      </dgm:t>
    </dgm:pt>
    <dgm:pt modelId="{BABB8878-4B1D-194C-ACD5-84171842B8AC}" type="pres">
      <dgm:prSet presAssocID="{47B0721A-9EA4-BD46-A2A8-9AFEF7D1FA26}" presName="connTx" presStyleLbl="parChTrans1D2" presStyleIdx="8" presStyleCnt="12"/>
      <dgm:spPr/>
      <dgm:t>
        <a:bodyPr/>
        <a:lstStyle/>
        <a:p>
          <a:endParaRPr lang="zh-CN" altLang="en-US"/>
        </a:p>
      </dgm:t>
    </dgm:pt>
    <dgm:pt modelId="{FF89B527-96DD-344F-A6E9-4D96FBF8184B}" type="pres">
      <dgm:prSet presAssocID="{4E14D144-022B-1D4A-BBBE-45595C94A337}" presName="root2" presStyleCnt="0"/>
      <dgm:spPr/>
      <dgm:t>
        <a:bodyPr/>
        <a:lstStyle/>
        <a:p>
          <a:endParaRPr lang="zh-CN" altLang="en-US"/>
        </a:p>
      </dgm:t>
    </dgm:pt>
    <dgm:pt modelId="{00C029E1-BACD-3B4B-B105-64422CAA0D27}" type="pres">
      <dgm:prSet presAssocID="{4E14D144-022B-1D4A-BBBE-45595C94A337}" presName="LevelTwoTextNode" presStyleLbl="node2" presStyleIdx="8" presStyleCnt="12" custScaleX="729839" custScaleY="212099">
        <dgm:presLayoutVars>
          <dgm:chPref val="3"/>
        </dgm:presLayoutVars>
      </dgm:prSet>
      <dgm:spPr/>
      <dgm:t>
        <a:bodyPr/>
        <a:lstStyle/>
        <a:p>
          <a:endParaRPr lang="zh-CN" altLang="en-US"/>
        </a:p>
      </dgm:t>
    </dgm:pt>
    <dgm:pt modelId="{3177E0D2-F527-A748-B581-F447A0BCCEC9}" type="pres">
      <dgm:prSet presAssocID="{4E14D144-022B-1D4A-BBBE-45595C94A337}" presName="level3hierChild" presStyleCnt="0"/>
      <dgm:spPr/>
      <dgm:t>
        <a:bodyPr/>
        <a:lstStyle/>
        <a:p>
          <a:endParaRPr lang="zh-CN" altLang="en-US"/>
        </a:p>
      </dgm:t>
    </dgm:pt>
    <dgm:pt modelId="{79FBF4CB-A334-FA4C-A730-5AE32E36618A}" type="pres">
      <dgm:prSet presAssocID="{F9BE15F9-E21F-6E44-8F9B-32BF4224D07B}" presName="conn2-1" presStyleLbl="parChTrans1D2" presStyleIdx="9" presStyleCnt="12"/>
      <dgm:spPr/>
      <dgm:t>
        <a:bodyPr/>
        <a:lstStyle/>
        <a:p>
          <a:endParaRPr lang="zh-CN" altLang="en-US"/>
        </a:p>
      </dgm:t>
    </dgm:pt>
    <dgm:pt modelId="{9EE10452-48CF-D04B-B4D7-2F7F0F4050BF}" type="pres">
      <dgm:prSet presAssocID="{F9BE15F9-E21F-6E44-8F9B-32BF4224D07B}" presName="connTx" presStyleLbl="parChTrans1D2" presStyleIdx="9" presStyleCnt="12"/>
      <dgm:spPr/>
      <dgm:t>
        <a:bodyPr/>
        <a:lstStyle/>
        <a:p>
          <a:endParaRPr lang="zh-CN" altLang="en-US"/>
        </a:p>
      </dgm:t>
    </dgm:pt>
    <dgm:pt modelId="{C467E811-70CB-BA4B-A8A7-0953754C465C}" type="pres">
      <dgm:prSet presAssocID="{FDD9802F-429E-3140-89C2-799E76192FD8}" presName="root2" presStyleCnt="0"/>
      <dgm:spPr/>
      <dgm:t>
        <a:bodyPr/>
        <a:lstStyle/>
        <a:p>
          <a:endParaRPr lang="zh-CN" altLang="en-US"/>
        </a:p>
      </dgm:t>
    </dgm:pt>
    <dgm:pt modelId="{2B38E664-48B7-7044-9738-8E97AC293AB1}" type="pres">
      <dgm:prSet presAssocID="{FDD9802F-429E-3140-89C2-799E76192FD8}" presName="LevelTwoTextNode" presStyleLbl="node2" presStyleIdx="9" presStyleCnt="12" custScaleX="729839" custScaleY="212099">
        <dgm:presLayoutVars>
          <dgm:chPref val="3"/>
        </dgm:presLayoutVars>
      </dgm:prSet>
      <dgm:spPr/>
      <dgm:t>
        <a:bodyPr/>
        <a:lstStyle/>
        <a:p>
          <a:endParaRPr lang="zh-CN" altLang="en-US"/>
        </a:p>
      </dgm:t>
    </dgm:pt>
    <dgm:pt modelId="{EF9AE95C-C4E6-9949-9940-8C3EDD34A3ED}" type="pres">
      <dgm:prSet presAssocID="{FDD9802F-429E-3140-89C2-799E76192FD8}" presName="level3hierChild" presStyleCnt="0"/>
      <dgm:spPr/>
      <dgm:t>
        <a:bodyPr/>
        <a:lstStyle/>
        <a:p>
          <a:endParaRPr lang="zh-CN" altLang="en-US"/>
        </a:p>
      </dgm:t>
    </dgm:pt>
    <dgm:pt modelId="{1A32823E-C562-194D-8C0A-5A42C66D5E4E}" type="pres">
      <dgm:prSet presAssocID="{CC0494AB-8E3F-EC47-B0B0-24A8F75C0C9C}" presName="conn2-1" presStyleLbl="parChTrans1D2" presStyleIdx="10" presStyleCnt="12"/>
      <dgm:spPr/>
      <dgm:t>
        <a:bodyPr/>
        <a:lstStyle/>
        <a:p>
          <a:endParaRPr lang="zh-CN" altLang="en-US"/>
        </a:p>
      </dgm:t>
    </dgm:pt>
    <dgm:pt modelId="{9917B5D9-9759-3349-9C05-A9B0771200CB}" type="pres">
      <dgm:prSet presAssocID="{CC0494AB-8E3F-EC47-B0B0-24A8F75C0C9C}" presName="connTx" presStyleLbl="parChTrans1D2" presStyleIdx="10" presStyleCnt="12"/>
      <dgm:spPr/>
      <dgm:t>
        <a:bodyPr/>
        <a:lstStyle/>
        <a:p>
          <a:endParaRPr lang="zh-CN" altLang="en-US"/>
        </a:p>
      </dgm:t>
    </dgm:pt>
    <dgm:pt modelId="{A816742D-B597-8542-9D71-5667F8757F4C}" type="pres">
      <dgm:prSet presAssocID="{BE940E4F-94EE-CB4B-8C2D-7824CF0518A4}" presName="root2" presStyleCnt="0"/>
      <dgm:spPr/>
      <dgm:t>
        <a:bodyPr/>
        <a:lstStyle/>
        <a:p>
          <a:endParaRPr lang="zh-CN" altLang="en-US"/>
        </a:p>
      </dgm:t>
    </dgm:pt>
    <dgm:pt modelId="{0B025E1A-4017-974E-A410-E5C6C65DC33A}" type="pres">
      <dgm:prSet presAssocID="{BE940E4F-94EE-CB4B-8C2D-7824CF0518A4}" presName="LevelTwoTextNode" presStyleLbl="node2" presStyleIdx="10" presStyleCnt="12" custScaleX="729839" custScaleY="212099">
        <dgm:presLayoutVars>
          <dgm:chPref val="3"/>
        </dgm:presLayoutVars>
      </dgm:prSet>
      <dgm:spPr/>
      <dgm:t>
        <a:bodyPr/>
        <a:lstStyle/>
        <a:p>
          <a:endParaRPr lang="zh-CN" altLang="en-US"/>
        </a:p>
      </dgm:t>
    </dgm:pt>
    <dgm:pt modelId="{E7BE67DA-EE95-7E48-8D47-9DF7FC54EC08}" type="pres">
      <dgm:prSet presAssocID="{BE940E4F-94EE-CB4B-8C2D-7824CF0518A4}" presName="level3hierChild" presStyleCnt="0"/>
      <dgm:spPr/>
      <dgm:t>
        <a:bodyPr/>
        <a:lstStyle/>
        <a:p>
          <a:endParaRPr lang="zh-CN" altLang="en-US"/>
        </a:p>
      </dgm:t>
    </dgm:pt>
    <dgm:pt modelId="{28B22BAA-5BF2-3448-A529-D989148F12A9}" type="pres">
      <dgm:prSet presAssocID="{820ADBE0-6537-FE47-A7BA-BA42696AF8C7}" presName="conn2-1" presStyleLbl="parChTrans1D2" presStyleIdx="11" presStyleCnt="12"/>
      <dgm:spPr/>
      <dgm:t>
        <a:bodyPr/>
        <a:lstStyle/>
        <a:p>
          <a:endParaRPr lang="zh-CN" altLang="en-US"/>
        </a:p>
      </dgm:t>
    </dgm:pt>
    <dgm:pt modelId="{54988CD6-4C2C-0B46-806B-857498FF5ABF}" type="pres">
      <dgm:prSet presAssocID="{820ADBE0-6537-FE47-A7BA-BA42696AF8C7}" presName="connTx" presStyleLbl="parChTrans1D2" presStyleIdx="11" presStyleCnt="12"/>
      <dgm:spPr/>
      <dgm:t>
        <a:bodyPr/>
        <a:lstStyle/>
        <a:p>
          <a:endParaRPr lang="zh-CN" altLang="en-US"/>
        </a:p>
      </dgm:t>
    </dgm:pt>
    <dgm:pt modelId="{2B60A478-F6B1-CA42-A7A5-2C9AD1F726E9}" type="pres">
      <dgm:prSet presAssocID="{9214C962-06F6-5346-8108-8475251BA614}" presName="root2" presStyleCnt="0"/>
      <dgm:spPr/>
      <dgm:t>
        <a:bodyPr/>
        <a:lstStyle/>
        <a:p>
          <a:endParaRPr lang="zh-CN" altLang="en-US"/>
        </a:p>
      </dgm:t>
    </dgm:pt>
    <dgm:pt modelId="{98898A49-EECE-8C42-800D-7F49FC06C40D}" type="pres">
      <dgm:prSet presAssocID="{9214C962-06F6-5346-8108-8475251BA614}" presName="LevelTwoTextNode" presStyleLbl="node2" presStyleIdx="11" presStyleCnt="12" custScaleX="729839" custScaleY="212099">
        <dgm:presLayoutVars>
          <dgm:chPref val="3"/>
        </dgm:presLayoutVars>
      </dgm:prSet>
      <dgm:spPr/>
      <dgm:t>
        <a:bodyPr/>
        <a:lstStyle/>
        <a:p>
          <a:endParaRPr lang="zh-CN" altLang="en-US"/>
        </a:p>
      </dgm:t>
    </dgm:pt>
    <dgm:pt modelId="{DF44DD10-64D4-1F40-8E60-EDF3FC2376C6}" type="pres">
      <dgm:prSet presAssocID="{9214C962-06F6-5346-8108-8475251BA614}" presName="level3hierChild" presStyleCnt="0"/>
      <dgm:spPr/>
      <dgm:t>
        <a:bodyPr/>
        <a:lstStyle/>
        <a:p>
          <a:endParaRPr lang="zh-CN" altLang="en-US"/>
        </a:p>
      </dgm:t>
    </dgm:pt>
  </dgm:ptLst>
  <dgm:cxnLst>
    <dgm:cxn modelId="{09AFCE8E-C7A4-394E-8E2C-EE915D94656F}" type="presOf" srcId="{2EFE4671-8583-3540-9262-1FC578B666F4}" destId="{3013142F-A3C7-F746-853E-2CA8B540A8DE}" srcOrd="0" destOrd="0" presId="urn:microsoft.com/office/officeart/2008/layout/HorizontalMultiLevelHierarchy"/>
    <dgm:cxn modelId="{5BA3693D-F69C-9348-8FCE-A021B4CD2888}" type="presOf" srcId="{47B0721A-9EA4-BD46-A2A8-9AFEF7D1FA26}" destId="{BABB8878-4B1D-194C-ACD5-84171842B8AC}" srcOrd="1" destOrd="0" presId="urn:microsoft.com/office/officeart/2008/layout/HorizontalMultiLevelHierarchy"/>
    <dgm:cxn modelId="{8AD7AF66-9693-054C-90C1-2356E44D3714}" srcId="{CC08C8E7-D5AB-9C4F-A78B-4A8C57EB2D22}" destId="{4E14D144-022B-1D4A-BBBE-45595C94A337}" srcOrd="8" destOrd="0" parTransId="{47B0721A-9EA4-BD46-A2A8-9AFEF7D1FA26}" sibTransId="{CEB49789-2DA3-534B-A44C-6E41405FE22F}"/>
    <dgm:cxn modelId="{B778DDCF-54EF-CC48-863F-4A73E8C26542}" type="presOf" srcId="{BE940E4F-94EE-CB4B-8C2D-7824CF0518A4}" destId="{0B025E1A-4017-974E-A410-E5C6C65DC33A}" srcOrd="0" destOrd="0" presId="urn:microsoft.com/office/officeart/2008/layout/HorizontalMultiLevelHierarchy"/>
    <dgm:cxn modelId="{A5E1963B-86FB-5145-A27B-66D81C0A1934}" type="presOf" srcId="{887E1BA4-75F1-894D-A744-FE9FD680F190}" destId="{BF3B09D1-E8E8-0A4F-9573-99448D99561B}" srcOrd="0" destOrd="0" presId="urn:microsoft.com/office/officeart/2008/layout/HorizontalMultiLevelHierarchy"/>
    <dgm:cxn modelId="{43F32927-BDFF-444F-83D0-F163C98075C1}" type="presOf" srcId="{9DF26A7C-CD2C-584F-8BFC-74E7F14B0615}" destId="{EFDB52AC-193B-D24A-9D41-0D409F2C9383}" srcOrd="0" destOrd="0" presId="urn:microsoft.com/office/officeart/2008/layout/HorizontalMultiLevelHierarchy"/>
    <dgm:cxn modelId="{CFF484BF-4212-F942-BC69-D68690356AC8}" type="presOf" srcId="{DD5BF61D-B843-C744-B9A9-3312A1287EF4}" destId="{C852AF5D-E3CA-F844-B775-08DD6E6FB940}" srcOrd="0" destOrd="0" presId="urn:microsoft.com/office/officeart/2008/layout/HorizontalMultiLevelHierarchy"/>
    <dgm:cxn modelId="{45556EF0-ABE0-8E4D-83A7-309A31303D04}" type="presOf" srcId="{6CB7309F-D8D5-EE42-A792-5DBC6DD2FA19}" destId="{23ABB7CA-867F-A94E-86EF-7DB36A9DC8CA}" srcOrd="1" destOrd="0" presId="urn:microsoft.com/office/officeart/2008/layout/HorizontalMultiLevelHierarchy"/>
    <dgm:cxn modelId="{E3E14CF9-1973-3B44-9755-F7592DDA6571}" srcId="{CC08C8E7-D5AB-9C4F-A78B-4A8C57EB2D22}" destId="{9214C962-06F6-5346-8108-8475251BA614}" srcOrd="11" destOrd="0" parTransId="{820ADBE0-6537-FE47-A7BA-BA42696AF8C7}" sibTransId="{E2BCF612-A03B-7544-A023-8BE34139F4D6}"/>
    <dgm:cxn modelId="{F1C99151-3DB3-2B4C-AF26-3B40C4C7EF00}" srcId="{CC08C8E7-D5AB-9C4F-A78B-4A8C57EB2D22}" destId="{BE940E4F-94EE-CB4B-8C2D-7824CF0518A4}" srcOrd="10" destOrd="0" parTransId="{CC0494AB-8E3F-EC47-B0B0-24A8F75C0C9C}" sibTransId="{7B8E7360-1AE1-3A4D-B049-58FE99F150A9}"/>
    <dgm:cxn modelId="{7266F58E-BE89-7949-B342-DE8235E034EB}" srcId="{CC08C8E7-D5AB-9C4F-A78B-4A8C57EB2D22}" destId="{D16A4600-D4DE-E242-BA16-F1E62B9DD85E}" srcOrd="2" destOrd="0" parTransId="{B40B3CEB-0D29-1B44-8A52-6DA3DBB9DFF8}" sibTransId="{84B1AC86-B4B5-0A4A-9160-0436017187FF}"/>
    <dgm:cxn modelId="{7725A710-EB82-6543-8E80-B973AC4CD97A}" srcId="{2EFE4671-8583-3540-9262-1FC578B666F4}" destId="{CC08C8E7-D5AB-9C4F-A78B-4A8C57EB2D22}" srcOrd="0" destOrd="0" parTransId="{806FC88F-B9CF-A04B-B59C-3A472F525AEF}" sibTransId="{B0179D74-E210-A34F-9FFE-D6C2C6F405F5}"/>
    <dgm:cxn modelId="{6FF93C84-C6F0-3F49-BC6D-5DE9A1CB72AA}" type="presOf" srcId="{820ADBE0-6537-FE47-A7BA-BA42696AF8C7}" destId="{54988CD6-4C2C-0B46-806B-857498FF5ABF}" srcOrd="1" destOrd="0" presId="urn:microsoft.com/office/officeart/2008/layout/HorizontalMultiLevelHierarchy"/>
    <dgm:cxn modelId="{F5520AE5-50EB-8743-B48A-12307D4CCE80}" srcId="{CC08C8E7-D5AB-9C4F-A78B-4A8C57EB2D22}" destId="{9BA062DA-6B7A-FC4F-B1BB-7CC4C74C72CE}" srcOrd="1" destOrd="0" parTransId="{45267C76-6276-B44A-878A-9D61B556EBD7}" sibTransId="{3A650251-37F9-7645-8144-FF91C57FC2AC}"/>
    <dgm:cxn modelId="{9C03F626-7862-6843-9483-473461CAE1C4}" srcId="{CC08C8E7-D5AB-9C4F-A78B-4A8C57EB2D22}" destId="{F9CE41E7-9A25-2840-A52B-63F93B3B548E}" srcOrd="4" destOrd="0" parTransId="{9C335C71-1A3C-1941-AC2D-078DDEFA8186}" sibTransId="{C5A36928-B9FE-0A47-8BA5-11406622085F}"/>
    <dgm:cxn modelId="{11DEA33D-91B4-FB44-8353-3FB7B1B45638}" type="presOf" srcId="{F9BE15F9-E21F-6E44-8F9B-32BF4224D07B}" destId="{79FBF4CB-A334-FA4C-A730-5AE32E36618A}" srcOrd="0" destOrd="0" presId="urn:microsoft.com/office/officeart/2008/layout/HorizontalMultiLevelHierarchy"/>
    <dgm:cxn modelId="{301D4942-A004-DD44-BE14-6037FC46A687}" type="presOf" srcId="{9C335C71-1A3C-1941-AC2D-078DDEFA8186}" destId="{6396734B-FFF4-384D-A9D1-7B3460829391}" srcOrd="1" destOrd="0" presId="urn:microsoft.com/office/officeart/2008/layout/HorizontalMultiLevelHierarchy"/>
    <dgm:cxn modelId="{FE34B427-9D47-5D4F-B08C-79C955C57CBA}" srcId="{CC08C8E7-D5AB-9C4F-A78B-4A8C57EB2D22}" destId="{DD5BF61D-B843-C744-B9A9-3312A1287EF4}" srcOrd="0" destOrd="0" parTransId="{A73DCD64-89DF-3E4C-9543-0D417B51464E}" sibTransId="{5F6E09CE-61C0-D34C-AE4A-99D078D226DF}"/>
    <dgm:cxn modelId="{E8D04E6E-5A58-AC4A-8B6E-EEB1284C6913}" type="presOf" srcId="{F45AB31B-DF60-844C-AE68-2F77BA5FCE99}" destId="{64733200-66FF-514C-975E-6A30586E77DF}" srcOrd="1" destOrd="0" presId="urn:microsoft.com/office/officeart/2008/layout/HorizontalMultiLevelHierarchy"/>
    <dgm:cxn modelId="{3B229D6D-948E-D348-89C0-0E81CD86128E}" type="presOf" srcId="{CC0494AB-8E3F-EC47-B0B0-24A8F75C0C9C}" destId="{9917B5D9-9759-3349-9C05-A9B0771200CB}" srcOrd="1" destOrd="0" presId="urn:microsoft.com/office/officeart/2008/layout/HorizontalMultiLevelHierarchy"/>
    <dgm:cxn modelId="{F33CF65B-F2DA-4945-9552-B2D1B0479921}" type="presOf" srcId="{4E14D144-022B-1D4A-BBBE-45595C94A337}" destId="{00C029E1-BACD-3B4B-B105-64422CAA0D27}" srcOrd="0" destOrd="0" presId="urn:microsoft.com/office/officeart/2008/layout/HorizontalMultiLevelHierarchy"/>
    <dgm:cxn modelId="{4CAAAD1B-4B3B-E34A-954A-E095DEACFF24}" srcId="{CC08C8E7-D5AB-9C4F-A78B-4A8C57EB2D22}" destId="{2F57CDBE-DE3A-174D-8DED-5B182C37B8FF}" srcOrd="6" destOrd="0" parTransId="{F45AB31B-DF60-844C-AE68-2F77BA5FCE99}" sibTransId="{68820AC4-F25B-E84E-886D-264F98D07787}"/>
    <dgm:cxn modelId="{4868CB74-1B55-7E42-9BFE-F2335BF9ACE0}" srcId="{CC08C8E7-D5AB-9C4F-A78B-4A8C57EB2D22}" destId="{B66F832D-4D17-F842-A04B-51EF67D9557A}" srcOrd="5" destOrd="0" parTransId="{6CB7309F-D8D5-EE42-A792-5DBC6DD2FA19}" sibTransId="{691A876B-9312-B04E-9DA0-0747F172036B}"/>
    <dgm:cxn modelId="{64091BE3-F121-1D42-8DB9-18D69788D768}" type="presOf" srcId="{B66F832D-4D17-F842-A04B-51EF67D9557A}" destId="{8FE3CA9D-F9AC-4D4D-BF03-5B208403D01F}" srcOrd="0" destOrd="0" presId="urn:microsoft.com/office/officeart/2008/layout/HorizontalMultiLevelHierarchy"/>
    <dgm:cxn modelId="{1F2CD7C0-5C3F-9844-AB75-501616FF55F0}" srcId="{CC08C8E7-D5AB-9C4F-A78B-4A8C57EB2D22}" destId="{6221EB94-F10F-E340-8A99-80CCB2C05679}" srcOrd="3" destOrd="0" parTransId="{887E1BA4-75F1-894D-A744-FE9FD680F190}" sibTransId="{6F55FF74-2628-904B-A82A-93CF536B1C96}"/>
    <dgm:cxn modelId="{55D130AC-B642-494C-9D99-732B97B7AA3A}" type="presOf" srcId="{9214C962-06F6-5346-8108-8475251BA614}" destId="{98898A49-EECE-8C42-800D-7F49FC06C40D}" srcOrd="0" destOrd="0" presId="urn:microsoft.com/office/officeart/2008/layout/HorizontalMultiLevelHierarchy"/>
    <dgm:cxn modelId="{F94614D4-0A58-9547-B14A-806FC720029B}" type="presOf" srcId="{47B0721A-9EA4-BD46-A2A8-9AFEF7D1FA26}" destId="{4BA792CA-FCEB-7841-9D80-6BB1A42B4D94}" srcOrd="0" destOrd="0" presId="urn:microsoft.com/office/officeart/2008/layout/HorizontalMultiLevelHierarchy"/>
    <dgm:cxn modelId="{4315B8AB-ECDB-D449-811E-0F875E96C486}" type="presOf" srcId="{2F57CDBE-DE3A-174D-8DED-5B182C37B8FF}" destId="{9EBBA99F-A4CB-4947-AF0D-06A5810B9341}" srcOrd="0" destOrd="0" presId="urn:microsoft.com/office/officeart/2008/layout/HorizontalMultiLevelHierarchy"/>
    <dgm:cxn modelId="{57283E88-46D9-0945-B4BD-28E4D3217CA1}" type="presOf" srcId="{A73DCD64-89DF-3E4C-9543-0D417B51464E}" destId="{082A771F-69AF-7C4C-86CB-DF1CD8CB6581}" srcOrd="0" destOrd="0" presId="urn:microsoft.com/office/officeart/2008/layout/HorizontalMultiLevelHierarchy"/>
    <dgm:cxn modelId="{5FFBEBFF-0AA8-8547-BA39-E67A723FD7AD}" type="presOf" srcId="{F9CE41E7-9A25-2840-A52B-63F93B3B548E}" destId="{63F35746-278C-874D-9A13-4343B4455491}" srcOrd="0" destOrd="0" presId="urn:microsoft.com/office/officeart/2008/layout/HorizontalMultiLevelHierarchy"/>
    <dgm:cxn modelId="{91042E86-4172-6543-A244-5927624909CF}" type="presOf" srcId="{CC0494AB-8E3F-EC47-B0B0-24A8F75C0C9C}" destId="{1A32823E-C562-194D-8C0A-5A42C66D5E4E}" srcOrd="0" destOrd="0" presId="urn:microsoft.com/office/officeart/2008/layout/HorizontalMultiLevelHierarchy"/>
    <dgm:cxn modelId="{E435A182-B4F0-C74A-9369-50399B50C834}" type="presOf" srcId="{3D524EC8-D288-324C-BF5F-AB30BE4DD581}" destId="{594B141E-C1DA-D845-9DD4-07B3012F8988}" srcOrd="0" destOrd="0" presId="urn:microsoft.com/office/officeart/2008/layout/HorizontalMultiLevelHierarchy"/>
    <dgm:cxn modelId="{AABB414D-A48E-DE4F-9069-9ED46C5EA7F0}" type="presOf" srcId="{9C335C71-1A3C-1941-AC2D-078DDEFA8186}" destId="{D205D4C6-038E-044A-A3BA-7E795737A05F}" srcOrd="0" destOrd="0" presId="urn:microsoft.com/office/officeart/2008/layout/HorizontalMultiLevelHierarchy"/>
    <dgm:cxn modelId="{37D780C2-21F2-8C44-B7F5-964AAA24956D}" type="presOf" srcId="{887E1BA4-75F1-894D-A744-FE9FD680F190}" destId="{E7F00E80-BF27-5546-BA55-1448BC72D880}" srcOrd="1" destOrd="0" presId="urn:microsoft.com/office/officeart/2008/layout/HorizontalMultiLevelHierarchy"/>
    <dgm:cxn modelId="{2F120FF3-B8A8-4E4B-A98E-7FC9329489E5}" type="presOf" srcId="{CC08C8E7-D5AB-9C4F-A78B-4A8C57EB2D22}" destId="{7111AE39-B455-7C4D-91F4-9E37E3822D07}" srcOrd="0" destOrd="0" presId="urn:microsoft.com/office/officeart/2008/layout/HorizontalMultiLevelHierarchy"/>
    <dgm:cxn modelId="{C493B94C-CD19-454E-B89E-CC84400C1243}" type="presOf" srcId="{9DF26A7C-CD2C-584F-8BFC-74E7F14B0615}" destId="{31ACF357-AE44-124F-A9DE-C42B68E56AD2}" srcOrd="1" destOrd="0" presId="urn:microsoft.com/office/officeart/2008/layout/HorizontalMultiLevelHierarchy"/>
    <dgm:cxn modelId="{2049B1AB-1096-3E43-8CEA-2826A043590C}" type="presOf" srcId="{B40B3CEB-0D29-1B44-8A52-6DA3DBB9DFF8}" destId="{F23CCF4A-0F02-B643-86DA-D7F6CBD2CB37}" srcOrd="0" destOrd="0" presId="urn:microsoft.com/office/officeart/2008/layout/HorizontalMultiLevelHierarchy"/>
    <dgm:cxn modelId="{A7A4F6B9-3790-B54F-95D0-98D3EBEC773C}" type="presOf" srcId="{FDD9802F-429E-3140-89C2-799E76192FD8}" destId="{2B38E664-48B7-7044-9738-8E97AC293AB1}" srcOrd="0" destOrd="0" presId="urn:microsoft.com/office/officeart/2008/layout/HorizontalMultiLevelHierarchy"/>
    <dgm:cxn modelId="{F95755AF-9B95-104A-83E9-A41148AB62C4}" type="presOf" srcId="{D16A4600-D4DE-E242-BA16-F1E62B9DD85E}" destId="{801D293D-5A6E-CF4C-ADA4-5CA1C7809ED1}" srcOrd="0" destOrd="0" presId="urn:microsoft.com/office/officeart/2008/layout/HorizontalMultiLevelHierarchy"/>
    <dgm:cxn modelId="{93EC0B4F-E095-6F48-B7A2-76681D71C8BB}" type="presOf" srcId="{820ADBE0-6537-FE47-A7BA-BA42696AF8C7}" destId="{28B22BAA-5BF2-3448-A529-D989148F12A9}" srcOrd="0" destOrd="0" presId="urn:microsoft.com/office/officeart/2008/layout/HorizontalMultiLevelHierarchy"/>
    <dgm:cxn modelId="{DCE375D9-516B-1F4E-A827-20281359303C}" type="presOf" srcId="{9BA062DA-6B7A-FC4F-B1BB-7CC4C74C72CE}" destId="{1C998B4A-F8C8-5D49-862A-38B9C7611407}" srcOrd="0" destOrd="0" presId="urn:microsoft.com/office/officeart/2008/layout/HorizontalMultiLevelHierarchy"/>
    <dgm:cxn modelId="{13594065-70A0-5C47-9C80-85B7E3844445}" type="presOf" srcId="{6221EB94-F10F-E340-8A99-80CCB2C05679}" destId="{2A813B24-1D27-BA48-B656-7DF38994DA1B}" srcOrd="0" destOrd="0" presId="urn:microsoft.com/office/officeart/2008/layout/HorizontalMultiLevelHierarchy"/>
    <dgm:cxn modelId="{8C3BA71B-A7FB-CC4A-869E-9C0C2D23B1EF}" type="presOf" srcId="{F9BE15F9-E21F-6E44-8F9B-32BF4224D07B}" destId="{9EE10452-48CF-D04B-B4D7-2F7F0F4050BF}" srcOrd="1" destOrd="0" presId="urn:microsoft.com/office/officeart/2008/layout/HorizontalMultiLevelHierarchy"/>
    <dgm:cxn modelId="{A61A3D26-D17C-8D4D-813B-16B2C5FBA8D0}" type="presOf" srcId="{A73DCD64-89DF-3E4C-9543-0D417B51464E}" destId="{F726EDD3-E670-9B47-8786-4F599884289D}" srcOrd="1" destOrd="0" presId="urn:microsoft.com/office/officeart/2008/layout/HorizontalMultiLevelHierarchy"/>
    <dgm:cxn modelId="{3CE6C830-B98A-1441-BD9D-884521C4DF61}" type="presOf" srcId="{45267C76-6276-B44A-878A-9D61B556EBD7}" destId="{1F2800E8-CF94-FD43-8D0E-7E4B278315B1}" srcOrd="0" destOrd="0" presId="urn:microsoft.com/office/officeart/2008/layout/HorizontalMultiLevelHierarchy"/>
    <dgm:cxn modelId="{C3E93D20-3517-374B-BC93-7370F70298BD}" type="presOf" srcId="{6CB7309F-D8D5-EE42-A792-5DBC6DD2FA19}" destId="{D87FA41A-845D-0742-BFE6-B20A8A85E955}" srcOrd="0" destOrd="0" presId="urn:microsoft.com/office/officeart/2008/layout/HorizontalMultiLevelHierarchy"/>
    <dgm:cxn modelId="{0BA100E0-03A5-0146-8D1C-AB587DABDDE0}" type="presOf" srcId="{45267C76-6276-B44A-878A-9D61B556EBD7}" destId="{938A9782-2B6B-8141-99DA-6568305E0C38}" srcOrd="1" destOrd="0" presId="urn:microsoft.com/office/officeart/2008/layout/HorizontalMultiLevelHierarchy"/>
    <dgm:cxn modelId="{942FDF42-DC02-DE45-9F96-659644D43B12}" srcId="{CC08C8E7-D5AB-9C4F-A78B-4A8C57EB2D22}" destId="{3D524EC8-D288-324C-BF5F-AB30BE4DD581}" srcOrd="7" destOrd="0" parTransId="{9DF26A7C-CD2C-584F-8BFC-74E7F14B0615}" sibTransId="{F357EC1D-80D7-9443-A898-A1AD2D76B5BD}"/>
    <dgm:cxn modelId="{F3F6C157-A4CC-0940-BD1D-7AED28539478}" type="presOf" srcId="{F45AB31B-DF60-844C-AE68-2F77BA5FCE99}" destId="{A3F7329B-086E-6C4A-9619-9EFEE1A157E2}" srcOrd="0" destOrd="0" presId="urn:microsoft.com/office/officeart/2008/layout/HorizontalMultiLevelHierarchy"/>
    <dgm:cxn modelId="{44E40E64-6C23-9046-AC19-FC8EFAA4FA0F}" type="presOf" srcId="{B40B3CEB-0D29-1B44-8A52-6DA3DBB9DFF8}" destId="{86270928-55DA-8D45-B5F7-CCC26D5CD5C5}" srcOrd="1" destOrd="0" presId="urn:microsoft.com/office/officeart/2008/layout/HorizontalMultiLevelHierarchy"/>
    <dgm:cxn modelId="{DA2C5513-9717-4245-BD5B-9C97EEF877FC}" srcId="{CC08C8E7-D5AB-9C4F-A78B-4A8C57EB2D22}" destId="{FDD9802F-429E-3140-89C2-799E76192FD8}" srcOrd="9" destOrd="0" parTransId="{F9BE15F9-E21F-6E44-8F9B-32BF4224D07B}" sibTransId="{D882D7DF-B869-1641-903A-69C78D498879}"/>
    <dgm:cxn modelId="{9294A05A-2C3D-3C48-AF90-9759A5ECC8A5}" type="presParOf" srcId="{3013142F-A3C7-F746-853E-2CA8B540A8DE}" destId="{B764B132-0961-414E-B6FA-FB0C6C1C6CED}" srcOrd="0" destOrd="0" presId="urn:microsoft.com/office/officeart/2008/layout/HorizontalMultiLevelHierarchy"/>
    <dgm:cxn modelId="{574DAF89-9763-8548-9C9F-5FB6FD8C63C8}" type="presParOf" srcId="{B764B132-0961-414E-B6FA-FB0C6C1C6CED}" destId="{7111AE39-B455-7C4D-91F4-9E37E3822D07}" srcOrd="0" destOrd="0" presId="urn:microsoft.com/office/officeart/2008/layout/HorizontalMultiLevelHierarchy"/>
    <dgm:cxn modelId="{5DCD23B9-804F-C440-BD2D-23B6DAAAB5AD}" type="presParOf" srcId="{B764B132-0961-414E-B6FA-FB0C6C1C6CED}" destId="{551EC4E6-AE1D-DD43-B7C4-D7EFBEA2E636}" srcOrd="1" destOrd="0" presId="urn:microsoft.com/office/officeart/2008/layout/HorizontalMultiLevelHierarchy"/>
    <dgm:cxn modelId="{93DEB370-5076-4841-A12C-FE4CC23F30CF}" type="presParOf" srcId="{551EC4E6-AE1D-DD43-B7C4-D7EFBEA2E636}" destId="{082A771F-69AF-7C4C-86CB-DF1CD8CB6581}" srcOrd="0" destOrd="0" presId="urn:microsoft.com/office/officeart/2008/layout/HorizontalMultiLevelHierarchy"/>
    <dgm:cxn modelId="{8DA0F9C1-06CB-A348-A5B3-B41AB195EBC1}" type="presParOf" srcId="{082A771F-69AF-7C4C-86CB-DF1CD8CB6581}" destId="{F726EDD3-E670-9B47-8786-4F599884289D}" srcOrd="0" destOrd="0" presId="urn:microsoft.com/office/officeart/2008/layout/HorizontalMultiLevelHierarchy"/>
    <dgm:cxn modelId="{33629747-21C9-344E-9EC2-072FB0D67DA4}" type="presParOf" srcId="{551EC4E6-AE1D-DD43-B7C4-D7EFBEA2E636}" destId="{7B40AE63-0EA3-0747-BCE5-5F3AB0355BF2}" srcOrd="1" destOrd="0" presId="urn:microsoft.com/office/officeart/2008/layout/HorizontalMultiLevelHierarchy"/>
    <dgm:cxn modelId="{CB9BD628-5315-0C4C-8EF3-2CC58130BFBE}" type="presParOf" srcId="{7B40AE63-0EA3-0747-BCE5-5F3AB0355BF2}" destId="{C852AF5D-E3CA-F844-B775-08DD6E6FB940}" srcOrd="0" destOrd="0" presId="urn:microsoft.com/office/officeart/2008/layout/HorizontalMultiLevelHierarchy"/>
    <dgm:cxn modelId="{2F6AF7A9-B513-3845-955A-A429098CBE6E}" type="presParOf" srcId="{7B40AE63-0EA3-0747-BCE5-5F3AB0355BF2}" destId="{30463D07-8E7F-3146-97CE-76CE82648742}" srcOrd="1" destOrd="0" presId="urn:microsoft.com/office/officeart/2008/layout/HorizontalMultiLevelHierarchy"/>
    <dgm:cxn modelId="{72668419-4A40-9F44-899C-4BEA08FC86E2}" type="presParOf" srcId="{551EC4E6-AE1D-DD43-B7C4-D7EFBEA2E636}" destId="{1F2800E8-CF94-FD43-8D0E-7E4B278315B1}" srcOrd="2" destOrd="0" presId="urn:microsoft.com/office/officeart/2008/layout/HorizontalMultiLevelHierarchy"/>
    <dgm:cxn modelId="{BCD8045C-A5D7-F94B-B027-97B94D174032}" type="presParOf" srcId="{1F2800E8-CF94-FD43-8D0E-7E4B278315B1}" destId="{938A9782-2B6B-8141-99DA-6568305E0C38}" srcOrd="0" destOrd="0" presId="urn:microsoft.com/office/officeart/2008/layout/HorizontalMultiLevelHierarchy"/>
    <dgm:cxn modelId="{F40C7407-020F-EB43-81E4-42D84516A308}" type="presParOf" srcId="{551EC4E6-AE1D-DD43-B7C4-D7EFBEA2E636}" destId="{7377E58F-198D-DE48-B3AF-2D2AF67C403D}" srcOrd="3" destOrd="0" presId="urn:microsoft.com/office/officeart/2008/layout/HorizontalMultiLevelHierarchy"/>
    <dgm:cxn modelId="{C95FFFB3-06D3-2443-812E-216C8B761AA8}" type="presParOf" srcId="{7377E58F-198D-DE48-B3AF-2D2AF67C403D}" destId="{1C998B4A-F8C8-5D49-862A-38B9C7611407}" srcOrd="0" destOrd="0" presId="urn:microsoft.com/office/officeart/2008/layout/HorizontalMultiLevelHierarchy"/>
    <dgm:cxn modelId="{C7460F8E-64D3-A347-B8D5-5502B0074EDB}" type="presParOf" srcId="{7377E58F-198D-DE48-B3AF-2D2AF67C403D}" destId="{F9C8551A-E3F5-1A41-9D81-BA411262A93F}" srcOrd="1" destOrd="0" presId="urn:microsoft.com/office/officeart/2008/layout/HorizontalMultiLevelHierarchy"/>
    <dgm:cxn modelId="{EC6F12DE-9FA9-2441-B8E6-1389B7A13F9C}" type="presParOf" srcId="{551EC4E6-AE1D-DD43-B7C4-D7EFBEA2E636}" destId="{F23CCF4A-0F02-B643-86DA-D7F6CBD2CB37}" srcOrd="4" destOrd="0" presId="urn:microsoft.com/office/officeart/2008/layout/HorizontalMultiLevelHierarchy"/>
    <dgm:cxn modelId="{37D2AA68-1A6D-CC41-8D2D-63B7857393A7}" type="presParOf" srcId="{F23CCF4A-0F02-B643-86DA-D7F6CBD2CB37}" destId="{86270928-55DA-8D45-B5F7-CCC26D5CD5C5}" srcOrd="0" destOrd="0" presId="urn:microsoft.com/office/officeart/2008/layout/HorizontalMultiLevelHierarchy"/>
    <dgm:cxn modelId="{E528F20F-9C6F-7D47-87D1-6A117EF43479}" type="presParOf" srcId="{551EC4E6-AE1D-DD43-B7C4-D7EFBEA2E636}" destId="{24B9ADD3-B7B6-0948-A5B4-DEF0345E911E}" srcOrd="5" destOrd="0" presId="urn:microsoft.com/office/officeart/2008/layout/HorizontalMultiLevelHierarchy"/>
    <dgm:cxn modelId="{8AF9EF64-714F-B14C-B541-E18878813D45}" type="presParOf" srcId="{24B9ADD3-B7B6-0948-A5B4-DEF0345E911E}" destId="{801D293D-5A6E-CF4C-ADA4-5CA1C7809ED1}" srcOrd="0" destOrd="0" presId="urn:microsoft.com/office/officeart/2008/layout/HorizontalMultiLevelHierarchy"/>
    <dgm:cxn modelId="{C3A0FF7E-AD4B-1540-A058-B3009921DBCA}" type="presParOf" srcId="{24B9ADD3-B7B6-0948-A5B4-DEF0345E911E}" destId="{C002F34D-29F7-054C-94FA-D3E01EC8CF0A}" srcOrd="1" destOrd="0" presId="urn:microsoft.com/office/officeart/2008/layout/HorizontalMultiLevelHierarchy"/>
    <dgm:cxn modelId="{55105758-D31C-354F-9996-7120AADAA542}" type="presParOf" srcId="{551EC4E6-AE1D-DD43-B7C4-D7EFBEA2E636}" destId="{BF3B09D1-E8E8-0A4F-9573-99448D99561B}" srcOrd="6" destOrd="0" presId="urn:microsoft.com/office/officeart/2008/layout/HorizontalMultiLevelHierarchy"/>
    <dgm:cxn modelId="{93E41111-2CA7-2A45-9D8E-8F4110E48C18}" type="presParOf" srcId="{BF3B09D1-E8E8-0A4F-9573-99448D99561B}" destId="{E7F00E80-BF27-5546-BA55-1448BC72D880}" srcOrd="0" destOrd="0" presId="urn:microsoft.com/office/officeart/2008/layout/HorizontalMultiLevelHierarchy"/>
    <dgm:cxn modelId="{2570B131-5493-8F4D-AC06-E3A55A5CD4A7}" type="presParOf" srcId="{551EC4E6-AE1D-DD43-B7C4-D7EFBEA2E636}" destId="{EB73FD6D-7D88-1C4D-A0D2-0E26216B76B3}" srcOrd="7" destOrd="0" presId="urn:microsoft.com/office/officeart/2008/layout/HorizontalMultiLevelHierarchy"/>
    <dgm:cxn modelId="{BECC9142-0608-7F4A-B654-B42FE3C04618}" type="presParOf" srcId="{EB73FD6D-7D88-1C4D-A0D2-0E26216B76B3}" destId="{2A813B24-1D27-BA48-B656-7DF38994DA1B}" srcOrd="0" destOrd="0" presId="urn:microsoft.com/office/officeart/2008/layout/HorizontalMultiLevelHierarchy"/>
    <dgm:cxn modelId="{CB526A6E-466E-F24D-9508-AA2468E7A89D}" type="presParOf" srcId="{EB73FD6D-7D88-1C4D-A0D2-0E26216B76B3}" destId="{F3EF56C7-CBF7-3B4B-8E99-45B4D2BFD1FA}" srcOrd="1" destOrd="0" presId="urn:microsoft.com/office/officeart/2008/layout/HorizontalMultiLevelHierarchy"/>
    <dgm:cxn modelId="{0A3C81B3-9E65-D84F-A0A6-DB9B7EA4AE6C}" type="presParOf" srcId="{551EC4E6-AE1D-DD43-B7C4-D7EFBEA2E636}" destId="{D205D4C6-038E-044A-A3BA-7E795737A05F}" srcOrd="8" destOrd="0" presId="urn:microsoft.com/office/officeart/2008/layout/HorizontalMultiLevelHierarchy"/>
    <dgm:cxn modelId="{B0FDCFDD-BDBD-A441-9FB1-7449674AC869}" type="presParOf" srcId="{D205D4C6-038E-044A-A3BA-7E795737A05F}" destId="{6396734B-FFF4-384D-A9D1-7B3460829391}" srcOrd="0" destOrd="0" presId="urn:microsoft.com/office/officeart/2008/layout/HorizontalMultiLevelHierarchy"/>
    <dgm:cxn modelId="{7C2F181E-7E24-CD44-AB81-612D9162BD1B}" type="presParOf" srcId="{551EC4E6-AE1D-DD43-B7C4-D7EFBEA2E636}" destId="{B7193BB4-EBFB-F94D-B9B5-45803EE52DBC}" srcOrd="9" destOrd="0" presId="urn:microsoft.com/office/officeart/2008/layout/HorizontalMultiLevelHierarchy"/>
    <dgm:cxn modelId="{000BB4C4-5545-4B48-A312-34FBCDEEA63F}" type="presParOf" srcId="{B7193BB4-EBFB-F94D-B9B5-45803EE52DBC}" destId="{63F35746-278C-874D-9A13-4343B4455491}" srcOrd="0" destOrd="0" presId="urn:microsoft.com/office/officeart/2008/layout/HorizontalMultiLevelHierarchy"/>
    <dgm:cxn modelId="{FA58D059-2AF0-9049-B4F7-C5F9492C1DB4}" type="presParOf" srcId="{B7193BB4-EBFB-F94D-B9B5-45803EE52DBC}" destId="{36172B95-994F-3849-A5C6-A00A882569A7}" srcOrd="1" destOrd="0" presId="urn:microsoft.com/office/officeart/2008/layout/HorizontalMultiLevelHierarchy"/>
    <dgm:cxn modelId="{314BD8DC-03D9-4144-AAE0-E6B1433427BB}" type="presParOf" srcId="{551EC4E6-AE1D-DD43-B7C4-D7EFBEA2E636}" destId="{D87FA41A-845D-0742-BFE6-B20A8A85E955}" srcOrd="10" destOrd="0" presId="urn:microsoft.com/office/officeart/2008/layout/HorizontalMultiLevelHierarchy"/>
    <dgm:cxn modelId="{7CCA7F6B-1D38-AE4A-8FDA-C54C2EDA2ACB}" type="presParOf" srcId="{D87FA41A-845D-0742-BFE6-B20A8A85E955}" destId="{23ABB7CA-867F-A94E-86EF-7DB36A9DC8CA}" srcOrd="0" destOrd="0" presId="urn:microsoft.com/office/officeart/2008/layout/HorizontalMultiLevelHierarchy"/>
    <dgm:cxn modelId="{0A97D063-3682-9240-B24A-6265A6F39B4E}" type="presParOf" srcId="{551EC4E6-AE1D-DD43-B7C4-D7EFBEA2E636}" destId="{F5E40523-D54A-C94B-B68A-891E33491C33}" srcOrd="11" destOrd="0" presId="urn:microsoft.com/office/officeart/2008/layout/HorizontalMultiLevelHierarchy"/>
    <dgm:cxn modelId="{4E9E4999-695B-4740-A2C8-732E09C5BBE6}" type="presParOf" srcId="{F5E40523-D54A-C94B-B68A-891E33491C33}" destId="{8FE3CA9D-F9AC-4D4D-BF03-5B208403D01F}" srcOrd="0" destOrd="0" presId="urn:microsoft.com/office/officeart/2008/layout/HorizontalMultiLevelHierarchy"/>
    <dgm:cxn modelId="{21E9DCBC-FFE0-5743-8B4E-2B7CA6B9E54E}" type="presParOf" srcId="{F5E40523-D54A-C94B-B68A-891E33491C33}" destId="{3FA3A4FE-4A72-6F4A-9A04-17836A776012}" srcOrd="1" destOrd="0" presId="urn:microsoft.com/office/officeart/2008/layout/HorizontalMultiLevelHierarchy"/>
    <dgm:cxn modelId="{D39A3B3C-D3B5-1543-A3B9-F1C244CDABBA}" type="presParOf" srcId="{551EC4E6-AE1D-DD43-B7C4-D7EFBEA2E636}" destId="{A3F7329B-086E-6C4A-9619-9EFEE1A157E2}" srcOrd="12" destOrd="0" presId="urn:microsoft.com/office/officeart/2008/layout/HorizontalMultiLevelHierarchy"/>
    <dgm:cxn modelId="{FD48F9B3-24FF-1244-8287-D6F77182909E}" type="presParOf" srcId="{A3F7329B-086E-6C4A-9619-9EFEE1A157E2}" destId="{64733200-66FF-514C-975E-6A30586E77DF}" srcOrd="0" destOrd="0" presId="urn:microsoft.com/office/officeart/2008/layout/HorizontalMultiLevelHierarchy"/>
    <dgm:cxn modelId="{B31167CD-0E15-7141-B610-784B376DC16C}" type="presParOf" srcId="{551EC4E6-AE1D-DD43-B7C4-D7EFBEA2E636}" destId="{A72AC503-0D89-0F40-91DC-8C40B1A372F1}" srcOrd="13" destOrd="0" presId="urn:microsoft.com/office/officeart/2008/layout/HorizontalMultiLevelHierarchy"/>
    <dgm:cxn modelId="{27BF1E63-D5BE-6145-97F1-DC84D3BCE778}" type="presParOf" srcId="{A72AC503-0D89-0F40-91DC-8C40B1A372F1}" destId="{9EBBA99F-A4CB-4947-AF0D-06A5810B9341}" srcOrd="0" destOrd="0" presId="urn:microsoft.com/office/officeart/2008/layout/HorizontalMultiLevelHierarchy"/>
    <dgm:cxn modelId="{0769564A-C9AC-8A40-8056-8C06FBF2F54C}" type="presParOf" srcId="{A72AC503-0D89-0F40-91DC-8C40B1A372F1}" destId="{69FCBD15-7BC5-9347-8596-6646B5776E16}" srcOrd="1" destOrd="0" presId="urn:microsoft.com/office/officeart/2008/layout/HorizontalMultiLevelHierarchy"/>
    <dgm:cxn modelId="{3E6891DF-F539-8A49-A31B-2F611584E365}" type="presParOf" srcId="{551EC4E6-AE1D-DD43-B7C4-D7EFBEA2E636}" destId="{EFDB52AC-193B-D24A-9D41-0D409F2C9383}" srcOrd="14" destOrd="0" presId="urn:microsoft.com/office/officeart/2008/layout/HorizontalMultiLevelHierarchy"/>
    <dgm:cxn modelId="{612A4C13-5735-C341-A83D-9ECB3A1AA780}" type="presParOf" srcId="{EFDB52AC-193B-D24A-9D41-0D409F2C9383}" destId="{31ACF357-AE44-124F-A9DE-C42B68E56AD2}" srcOrd="0" destOrd="0" presId="urn:microsoft.com/office/officeart/2008/layout/HorizontalMultiLevelHierarchy"/>
    <dgm:cxn modelId="{350F9942-AF00-424C-A46F-2963FBFE4975}" type="presParOf" srcId="{551EC4E6-AE1D-DD43-B7C4-D7EFBEA2E636}" destId="{2086F0B9-C63A-4A47-9706-4509CE8190D7}" srcOrd="15" destOrd="0" presId="urn:microsoft.com/office/officeart/2008/layout/HorizontalMultiLevelHierarchy"/>
    <dgm:cxn modelId="{9637600E-ED28-BA46-91CF-2C265AD969B0}" type="presParOf" srcId="{2086F0B9-C63A-4A47-9706-4509CE8190D7}" destId="{594B141E-C1DA-D845-9DD4-07B3012F8988}" srcOrd="0" destOrd="0" presId="urn:microsoft.com/office/officeart/2008/layout/HorizontalMultiLevelHierarchy"/>
    <dgm:cxn modelId="{241665AB-7717-F940-AAEF-0F56952656C6}" type="presParOf" srcId="{2086F0B9-C63A-4A47-9706-4509CE8190D7}" destId="{CC6423BA-E758-3B48-AFF8-4F37F59240EB}" srcOrd="1" destOrd="0" presId="urn:microsoft.com/office/officeart/2008/layout/HorizontalMultiLevelHierarchy"/>
    <dgm:cxn modelId="{0D40BBBA-9352-F24B-93F9-1A706ECAA17B}" type="presParOf" srcId="{551EC4E6-AE1D-DD43-B7C4-D7EFBEA2E636}" destId="{4BA792CA-FCEB-7841-9D80-6BB1A42B4D94}" srcOrd="16" destOrd="0" presId="urn:microsoft.com/office/officeart/2008/layout/HorizontalMultiLevelHierarchy"/>
    <dgm:cxn modelId="{06F4E4E9-25A0-2542-B091-DE21894F089F}" type="presParOf" srcId="{4BA792CA-FCEB-7841-9D80-6BB1A42B4D94}" destId="{BABB8878-4B1D-194C-ACD5-84171842B8AC}" srcOrd="0" destOrd="0" presId="urn:microsoft.com/office/officeart/2008/layout/HorizontalMultiLevelHierarchy"/>
    <dgm:cxn modelId="{306A33A4-A48D-7C43-99A6-B833031C7D67}" type="presParOf" srcId="{551EC4E6-AE1D-DD43-B7C4-D7EFBEA2E636}" destId="{FF89B527-96DD-344F-A6E9-4D96FBF8184B}" srcOrd="17" destOrd="0" presId="urn:microsoft.com/office/officeart/2008/layout/HorizontalMultiLevelHierarchy"/>
    <dgm:cxn modelId="{BF86766B-5152-F048-8260-4B5355C046B9}" type="presParOf" srcId="{FF89B527-96DD-344F-A6E9-4D96FBF8184B}" destId="{00C029E1-BACD-3B4B-B105-64422CAA0D27}" srcOrd="0" destOrd="0" presId="urn:microsoft.com/office/officeart/2008/layout/HorizontalMultiLevelHierarchy"/>
    <dgm:cxn modelId="{9561CB2D-4056-1743-8B2F-D5FFC68C24E5}" type="presParOf" srcId="{FF89B527-96DD-344F-A6E9-4D96FBF8184B}" destId="{3177E0D2-F527-A748-B581-F447A0BCCEC9}" srcOrd="1" destOrd="0" presId="urn:microsoft.com/office/officeart/2008/layout/HorizontalMultiLevelHierarchy"/>
    <dgm:cxn modelId="{925AEB9E-8787-F64F-AEFD-CC68F3D5856C}" type="presParOf" srcId="{551EC4E6-AE1D-DD43-B7C4-D7EFBEA2E636}" destId="{79FBF4CB-A334-FA4C-A730-5AE32E36618A}" srcOrd="18" destOrd="0" presId="urn:microsoft.com/office/officeart/2008/layout/HorizontalMultiLevelHierarchy"/>
    <dgm:cxn modelId="{F15F25B9-1ACF-DD48-BD51-72EB0EEE0ED9}" type="presParOf" srcId="{79FBF4CB-A334-FA4C-A730-5AE32E36618A}" destId="{9EE10452-48CF-D04B-B4D7-2F7F0F4050BF}" srcOrd="0" destOrd="0" presId="urn:microsoft.com/office/officeart/2008/layout/HorizontalMultiLevelHierarchy"/>
    <dgm:cxn modelId="{E6D101B3-08B3-E246-8E25-9F1DD93DFAFB}" type="presParOf" srcId="{551EC4E6-AE1D-DD43-B7C4-D7EFBEA2E636}" destId="{C467E811-70CB-BA4B-A8A7-0953754C465C}" srcOrd="19" destOrd="0" presId="urn:microsoft.com/office/officeart/2008/layout/HorizontalMultiLevelHierarchy"/>
    <dgm:cxn modelId="{29382240-975B-E54F-ABE8-19CBC3F9086F}" type="presParOf" srcId="{C467E811-70CB-BA4B-A8A7-0953754C465C}" destId="{2B38E664-48B7-7044-9738-8E97AC293AB1}" srcOrd="0" destOrd="0" presId="urn:microsoft.com/office/officeart/2008/layout/HorizontalMultiLevelHierarchy"/>
    <dgm:cxn modelId="{FD9493BB-4492-7744-A0CF-4890832E09B2}" type="presParOf" srcId="{C467E811-70CB-BA4B-A8A7-0953754C465C}" destId="{EF9AE95C-C4E6-9949-9940-8C3EDD34A3ED}" srcOrd="1" destOrd="0" presId="urn:microsoft.com/office/officeart/2008/layout/HorizontalMultiLevelHierarchy"/>
    <dgm:cxn modelId="{79EB4F82-373A-DB49-ADC8-408B856E41AC}" type="presParOf" srcId="{551EC4E6-AE1D-DD43-B7C4-D7EFBEA2E636}" destId="{1A32823E-C562-194D-8C0A-5A42C66D5E4E}" srcOrd="20" destOrd="0" presId="urn:microsoft.com/office/officeart/2008/layout/HorizontalMultiLevelHierarchy"/>
    <dgm:cxn modelId="{CCE1B802-A21B-0F41-B63D-CFAF04B4E589}" type="presParOf" srcId="{1A32823E-C562-194D-8C0A-5A42C66D5E4E}" destId="{9917B5D9-9759-3349-9C05-A9B0771200CB}" srcOrd="0" destOrd="0" presId="urn:microsoft.com/office/officeart/2008/layout/HorizontalMultiLevelHierarchy"/>
    <dgm:cxn modelId="{2B8B3512-DCFE-7C42-BD9E-0B28E3A97EE6}" type="presParOf" srcId="{551EC4E6-AE1D-DD43-B7C4-D7EFBEA2E636}" destId="{A816742D-B597-8542-9D71-5667F8757F4C}" srcOrd="21" destOrd="0" presId="urn:microsoft.com/office/officeart/2008/layout/HorizontalMultiLevelHierarchy"/>
    <dgm:cxn modelId="{7D4D6025-B5C6-2A4E-8127-0D4780E47BBA}" type="presParOf" srcId="{A816742D-B597-8542-9D71-5667F8757F4C}" destId="{0B025E1A-4017-974E-A410-E5C6C65DC33A}" srcOrd="0" destOrd="0" presId="urn:microsoft.com/office/officeart/2008/layout/HorizontalMultiLevelHierarchy"/>
    <dgm:cxn modelId="{48501FF3-7E89-FC4B-838B-53D0D4FE270E}" type="presParOf" srcId="{A816742D-B597-8542-9D71-5667F8757F4C}" destId="{E7BE67DA-EE95-7E48-8D47-9DF7FC54EC08}" srcOrd="1" destOrd="0" presId="urn:microsoft.com/office/officeart/2008/layout/HorizontalMultiLevelHierarchy"/>
    <dgm:cxn modelId="{4B29020E-0262-BA4B-B644-648B323D1233}" type="presParOf" srcId="{551EC4E6-AE1D-DD43-B7C4-D7EFBEA2E636}" destId="{28B22BAA-5BF2-3448-A529-D989148F12A9}" srcOrd="22" destOrd="0" presId="urn:microsoft.com/office/officeart/2008/layout/HorizontalMultiLevelHierarchy"/>
    <dgm:cxn modelId="{94809822-DD54-F04C-8B00-73C0F2FAE48F}" type="presParOf" srcId="{28B22BAA-5BF2-3448-A529-D989148F12A9}" destId="{54988CD6-4C2C-0B46-806B-857498FF5ABF}" srcOrd="0" destOrd="0" presId="urn:microsoft.com/office/officeart/2008/layout/HorizontalMultiLevelHierarchy"/>
    <dgm:cxn modelId="{18B3CDBB-9976-854D-99A4-FDB31E322A76}" type="presParOf" srcId="{551EC4E6-AE1D-DD43-B7C4-D7EFBEA2E636}" destId="{2B60A478-F6B1-CA42-A7A5-2C9AD1F726E9}" srcOrd="23" destOrd="0" presId="urn:microsoft.com/office/officeart/2008/layout/HorizontalMultiLevelHierarchy"/>
    <dgm:cxn modelId="{3F5EEACA-5860-4247-9984-E7B84C354C1F}" type="presParOf" srcId="{2B60A478-F6B1-CA42-A7A5-2C9AD1F726E9}" destId="{98898A49-EECE-8C42-800D-7F49FC06C40D}" srcOrd="0" destOrd="0" presId="urn:microsoft.com/office/officeart/2008/layout/HorizontalMultiLevelHierarchy"/>
    <dgm:cxn modelId="{B1C80972-E57C-D94A-A78F-4D3974EF8794}" type="presParOf" srcId="{2B60A478-F6B1-CA42-A7A5-2C9AD1F726E9}" destId="{DF44DD10-64D4-1F40-8E60-EDF3FC2376C6}" srcOrd="1" destOrd="0" presId="urn:microsoft.com/office/officeart/2008/layout/HorizontalMultiLevelHierarchy"/>
  </dgm:cxnLst>
  <dgm:bg>
    <a:noFill/>
  </dgm:bg>
  <dgm:whole>
    <a:ln>
      <a:noFill/>
    </a:ln>
  </dgm:whole>
  <dgm:extLst>
    <a:ext uri="http://schemas.microsoft.com/office/drawing/2008/diagram">
      <dsp:dataModelExt xmlns:dsp="http://schemas.microsoft.com/office/drawing/2008/diagram" relId="rId8"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r>
            <a:rPr lang="zh-CN" altLang="en-US" sz="2800" dirty="0" smtClean="0">
              <a:latin typeface="Microsoft YaHei" charset="-122"/>
              <a:ea typeface="Microsoft YaHei" charset="-122"/>
              <a:cs typeface="Microsoft YaHei" charset="-122"/>
            </a:rPr>
            <a:t>第六章 成本分析</a:t>
          </a:r>
          <a:endParaRPr lang="zh-CN" altLang="en-US" sz="2800" dirty="0">
            <a:latin typeface="Microsoft YaHei" charset="-122"/>
            <a:ea typeface="Microsoft YaHei" charset="-122"/>
            <a:cs typeface="Microsoft YaHei" charset="-122"/>
          </a:endParaRPr>
        </a:p>
      </dgm:t>
    </dgm:pt>
    <dgm:pt modelId="{806FC88F-B9CF-A04B-B59C-3A472F525AEF}" type="parTrans" cxnId="{7725A710-EB82-6543-8E80-B973AC4CD97A}">
      <dgm:prSet/>
      <dgm:spPr/>
      <dgm:t>
        <a:bodyPr/>
        <a:lstStyle/>
        <a:p>
          <a:endParaRPr lang="zh-CN" altLang="en-US" sz="200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endParaRPr lang="zh-CN" altLang="en-US" sz="2000">
            <a:latin typeface="Microsoft YaHei" charset="-122"/>
            <a:ea typeface="Microsoft YaHei" charset="-122"/>
            <a:cs typeface="Microsoft YaHei" charset="-122"/>
          </a:endParaRPr>
        </a:p>
      </dgm:t>
    </dgm:pt>
    <dgm:pt modelId="{DD5BF61D-B843-C744-B9A9-3312A1287EF4}">
      <dgm:prSet phldrT="[文本]" custT="1"/>
      <dgm:spPr/>
      <dgm:t>
        <a:bodyPr/>
        <a:lstStyle/>
        <a:p>
          <a:pPr algn="l"/>
          <a:r>
            <a:rPr lang="en-US" altLang="zh-CN" sz="2000" dirty="0" smtClean="0">
              <a:solidFill>
                <a:schemeClr val="tx1"/>
              </a:solidFill>
              <a:latin typeface="Microsoft YaHei" charset="-122"/>
              <a:ea typeface="Microsoft YaHei" charset="-122"/>
              <a:cs typeface="Microsoft YaHei" charset="-122"/>
            </a:rPr>
            <a:t>6.1</a:t>
          </a:r>
          <a:r>
            <a:rPr lang="zh-CN" altLang="en-US" sz="2000" dirty="0" smtClean="0">
              <a:solidFill>
                <a:schemeClr val="tx1"/>
              </a:solidFill>
              <a:latin typeface="Microsoft YaHei" charset="-122"/>
              <a:ea typeface="Microsoft YaHei" charset="-122"/>
              <a:cs typeface="Microsoft YaHei" charset="-122"/>
            </a:rPr>
            <a:t> 成本与利润概述</a:t>
          </a:r>
          <a:endParaRPr lang="zh-CN" altLang="en-US" sz="2000" dirty="0">
            <a:solidFill>
              <a:schemeClr val="tx1"/>
            </a:solidFill>
            <a:latin typeface="Microsoft YaHei" charset="-122"/>
            <a:ea typeface="Microsoft YaHei" charset="-122"/>
            <a:cs typeface="Microsoft YaHei" charset="-122"/>
          </a:endParaRPr>
        </a:p>
      </dgm:t>
    </dgm:pt>
    <dgm:pt modelId="{A73DCD64-89DF-3E4C-9543-0D417B51464E}" type="parTrans" cxnId="{FE34B427-9D47-5D4F-B08C-79C955C57CBA}">
      <dgm:prSet custT="1"/>
      <dgm:spPr/>
      <dgm:t>
        <a:bodyPr/>
        <a:lstStyle/>
        <a:p>
          <a:endParaRPr lang="zh-CN" altLang="en-US" sz="600">
            <a:latin typeface="Microsoft YaHei" charset="-122"/>
            <a:ea typeface="Microsoft YaHei" charset="-122"/>
            <a:cs typeface="Microsoft YaHei" charset="-122"/>
          </a:endParaRPr>
        </a:p>
      </dgm:t>
    </dgm:pt>
    <dgm:pt modelId="{5F6E09CE-61C0-D34C-AE4A-99D078D226DF}" type="sibTrans" cxnId="{FE34B427-9D47-5D4F-B08C-79C955C57CBA}">
      <dgm:prSet/>
      <dgm:spPr/>
      <dgm:t>
        <a:bodyPr/>
        <a:lstStyle/>
        <a:p>
          <a:endParaRPr lang="zh-CN" altLang="en-US" sz="2000">
            <a:latin typeface="Microsoft YaHei" charset="-122"/>
            <a:ea typeface="Microsoft YaHei" charset="-122"/>
            <a:cs typeface="Microsoft YaHei" charset="-122"/>
          </a:endParaRPr>
        </a:p>
      </dgm:t>
    </dgm:pt>
    <dgm:pt modelId="{773FD5F0-F007-F148-886B-86E72F86266E}">
      <dgm:prSet phldrT="[文本]" custT="1"/>
      <dgm:spPr/>
      <dgm:t>
        <a:bodyPr/>
        <a:lstStyle/>
        <a:p>
          <a:pPr algn="l"/>
          <a:r>
            <a:rPr lang="en-US" altLang="zh-CN" sz="2000" dirty="0" smtClean="0">
              <a:latin typeface="Microsoft YaHei" charset="-122"/>
              <a:ea typeface="Microsoft YaHei" charset="-122"/>
              <a:cs typeface="Microsoft YaHei" charset="-122"/>
            </a:rPr>
            <a:t>6.2</a:t>
          </a:r>
          <a:r>
            <a:rPr lang="zh-CN" altLang="en-US" sz="2000" dirty="0" smtClean="0">
              <a:latin typeface="Microsoft YaHei" charset="-122"/>
              <a:ea typeface="Microsoft YaHei" charset="-122"/>
              <a:cs typeface="Microsoft YaHei" charset="-122"/>
            </a:rPr>
            <a:t> 短期成本与长期成本分析</a:t>
          </a:r>
          <a:endParaRPr lang="zh-CN" altLang="en-US" sz="2000" dirty="0">
            <a:latin typeface="Microsoft YaHei" charset="-122"/>
            <a:ea typeface="Microsoft YaHei" charset="-122"/>
            <a:cs typeface="Microsoft YaHei" charset="-122"/>
          </a:endParaRPr>
        </a:p>
      </dgm:t>
    </dgm:pt>
    <dgm:pt modelId="{BDC2CFA9-99C6-8347-9628-F8B57513FB8C}" type="parTrans" cxnId="{D6FF61F4-2E70-2445-B362-FDF5936BBC6B}">
      <dgm:prSet custT="1"/>
      <dgm:spPr/>
      <dgm:t>
        <a:bodyPr/>
        <a:lstStyle/>
        <a:p>
          <a:endParaRPr lang="zh-CN" altLang="en-US" sz="600">
            <a:latin typeface="Microsoft YaHei" charset="-122"/>
            <a:ea typeface="Microsoft YaHei" charset="-122"/>
            <a:cs typeface="Microsoft YaHei" charset="-122"/>
          </a:endParaRPr>
        </a:p>
      </dgm:t>
    </dgm:pt>
    <dgm:pt modelId="{9458031D-FD27-D841-9D56-100BE85B229D}" type="sibTrans" cxnId="{D6FF61F4-2E70-2445-B362-FDF5936BBC6B}">
      <dgm:prSet/>
      <dgm:spPr/>
      <dgm:t>
        <a:bodyPr/>
        <a:lstStyle/>
        <a:p>
          <a:endParaRPr lang="zh-CN" altLang="en-US" sz="2000">
            <a:latin typeface="Microsoft YaHei" charset="-122"/>
            <a:ea typeface="Microsoft YaHei" charset="-122"/>
            <a:cs typeface="Microsoft YaHei" charset="-122"/>
          </a:endParaRPr>
        </a:p>
      </dgm:t>
    </dgm:pt>
    <dgm:pt modelId="{9BA062DA-6B7A-FC4F-B1BB-7CC4C74C72CE}">
      <dgm:prSet phldrT="[文本]" custT="1"/>
      <dgm:spPr/>
      <dgm:t>
        <a:bodyPr/>
        <a:lstStyle/>
        <a:p>
          <a:pPr algn="l"/>
          <a:r>
            <a:rPr lang="en-US" altLang="zh-CN" sz="2000" dirty="0" smtClean="0">
              <a:latin typeface="Microsoft YaHei" charset="-122"/>
              <a:ea typeface="Microsoft YaHei" charset="-122"/>
              <a:cs typeface="Microsoft YaHei" charset="-122"/>
            </a:rPr>
            <a:t>6.3</a:t>
          </a:r>
          <a:r>
            <a:rPr lang="zh-CN" altLang="en-US" sz="2000" dirty="0" smtClean="0">
              <a:latin typeface="Microsoft YaHei" charset="-122"/>
              <a:ea typeface="Microsoft YaHei" charset="-122"/>
              <a:cs typeface="Microsoft YaHei" charset="-122"/>
            </a:rPr>
            <a:t> 成本函数估计</a:t>
          </a:r>
          <a:endParaRPr lang="zh-CN" altLang="en-US" sz="2000" dirty="0">
            <a:latin typeface="Microsoft YaHei" charset="-122"/>
            <a:ea typeface="Microsoft YaHei" charset="-122"/>
            <a:cs typeface="Microsoft YaHei" charset="-122"/>
          </a:endParaRPr>
        </a:p>
      </dgm:t>
    </dgm:pt>
    <dgm:pt modelId="{45267C76-6276-B44A-878A-9D61B556EBD7}" type="parTrans" cxnId="{F5520AE5-50EB-8743-B48A-12307D4CCE80}">
      <dgm:prSet custT="1"/>
      <dgm:spPr/>
      <dgm:t>
        <a:bodyPr/>
        <a:lstStyle/>
        <a:p>
          <a:endParaRPr lang="zh-CN" altLang="en-US" sz="600">
            <a:latin typeface="Microsoft YaHei" charset="-122"/>
            <a:ea typeface="Microsoft YaHei" charset="-122"/>
            <a:cs typeface="Microsoft YaHei" charset="-122"/>
          </a:endParaRPr>
        </a:p>
      </dgm:t>
    </dgm:pt>
    <dgm:pt modelId="{3A650251-37F9-7645-8144-FF91C57FC2AC}" type="sibTrans" cxnId="{F5520AE5-50EB-8743-B48A-12307D4CCE80}">
      <dgm:prSet/>
      <dgm:spPr/>
      <dgm:t>
        <a:bodyPr/>
        <a:lstStyle/>
        <a:p>
          <a:endParaRPr lang="zh-CN" altLang="en-US" sz="2000">
            <a:latin typeface="Microsoft YaHei" charset="-122"/>
            <a:ea typeface="Microsoft YaHei" charset="-122"/>
            <a:cs typeface="Microsoft YaHei"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t>
        <a:bodyPr/>
        <a:lstStyle/>
        <a:p>
          <a:endParaRPr lang="zh-CN" altLang="en-US"/>
        </a:p>
      </dgm:t>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Y="27650" custLinFactNeighborX="-98165" custLinFactNeighborY="888">
        <dgm:presLayoutVars>
          <dgm:chPref val="3"/>
        </dgm:presLayoutVars>
      </dgm:prSet>
      <dgm:spPr/>
      <dgm:t>
        <a:bodyPr/>
        <a:lstStyle/>
        <a:p>
          <a:endParaRPr lang="zh-CN" altLang="en-US"/>
        </a:p>
      </dgm:t>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3"/>
      <dgm:spPr/>
      <dgm:t>
        <a:bodyPr/>
        <a:lstStyle/>
        <a:p>
          <a:endParaRPr lang="zh-CN" altLang="en-US"/>
        </a:p>
      </dgm:t>
    </dgm:pt>
    <dgm:pt modelId="{F726EDD3-E670-9B47-8786-4F599884289D}" type="pres">
      <dgm:prSet presAssocID="{A73DCD64-89DF-3E4C-9543-0D417B51464E}" presName="connTx" presStyleLbl="parChTrans1D2" presStyleIdx="0" presStyleCnt="3"/>
      <dgm:spPr/>
      <dgm:t>
        <a:bodyPr/>
        <a:lstStyle/>
        <a:p>
          <a:endParaRPr lang="zh-CN" altLang="en-US"/>
        </a:p>
      </dgm:t>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3">
        <dgm:presLayoutVars>
          <dgm:chPref val="3"/>
        </dgm:presLayoutVars>
      </dgm:prSet>
      <dgm:spPr/>
      <dgm:t>
        <a:bodyPr/>
        <a:lstStyle/>
        <a:p>
          <a:endParaRPr lang="zh-CN" altLang="en-US"/>
        </a:p>
      </dgm:t>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3"/>
      <dgm:spPr/>
      <dgm:t>
        <a:bodyPr/>
        <a:lstStyle/>
        <a:p>
          <a:endParaRPr lang="zh-CN" altLang="en-US"/>
        </a:p>
      </dgm:t>
    </dgm:pt>
    <dgm:pt modelId="{7A2CD5A7-70D6-DE44-803D-0740544CB367}" type="pres">
      <dgm:prSet presAssocID="{BDC2CFA9-99C6-8347-9628-F8B57513FB8C}" presName="connTx" presStyleLbl="parChTrans1D2" presStyleIdx="1" presStyleCnt="3"/>
      <dgm:spPr/>
      <dgm:t>
        <a:bodyPr/>
        <a:lstStyle/>
        <a:p>
          <a:endParaRPr lang="zh-CN" altLang="en-US"/>
        </a:p>
      </dgm:t>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3" custScaleX="101033">
        <dgm:presLayoutVars>
          <dgm:chPref val="3"/>
        </dgm:presLayoutVars>
      </dgm:prSet>
      <dgm:spPr/>
      <dgm:t>
        <a:bodyPr/>
        <a:lstStyle/>
        <a:p>
          <a:endParaRPr lang="zh-CN" altLang="en-US"/>
        </a:p>
      </dgm:t>
    </dgm:pt>
    <dgm:pt modelId="{1488A531-D252-B440-B1DA-4363F37F8970}" type="pres">
      <dgm:prSet presAssocID="{773FD5F0-F007-F148-886B-86E72F86266E}" presName="level3hierChild" presStyleCnt="0"/>
      <dgm:spPr/>
    </dgm:pt>
    <dgm:pt modelId="{1F2800E8-CF94-FD43-8D0E-7E4B278315B1}" type="pres">
      <dgm:prSet presAssocID="{45267C76-6276-B44A-878A-9D61B556EBD7}" presName="conn2-1" presStyleLbl="parChTrans1D2" presStyleIdx="2" presStyleCnt="3"/>
      <dgm:spPr/>
      <dgm:t>
        <a:bodyPr/>
        <a:lstStyle/>
        <a:p>
          <a:endParaRPr lang="zh-CN" altLang="en-US"/>
        </a:p>
      </dgm:t>
    </dgm:pt>
    <dgm:pt modelId="{938A9782-2B6B-8141-99DA-6568305E0C38}" type="pres">
      <dgm:prSet presAssocID="{45267C76-6276-B44A-878A-9D61B556EBD7}" presName="connTx" presStyleLbl="parChTrans1D2" presStyleIdx="2" presStyleCnt="3"/>
      <dgm:spPr/>
      <dgm:t>
        <a:bodyPr/>
        <a:lstStyle/>
        <a:p>
          <a:endParaRPr lang="zh-CN" altLang="en-US"/>
        </a:p>
      </dgm:t>
    </dgm:pt>
    <dgm:pt modelId="{7377E58F-198D-DE48-B3AF-2D2AF67C403D}" type="pres">
      <dgm:prSet presAssocID="{9BA062DA-6B7A-FC4F-B1BB-7CC4C74C72CE}" presName="root2" presStyleCnt="0"/>
      <dgm:spPr/>
    </dgm:pt>
    <dgm:pt modelId="{1C998B4A-F8C8-5D49-862A-38B9C7611407}" type="pres">
      <dgm:prSet presAssocID="{9BA062DA-6B7A-FC4F-B1BB-7CC4C74C72CE}" presName="LevelTwoTextNode" presStyleLbl="node2" presStyleIdx="2" presStyleCnt="3">
        <dgm:presLayoutVars>
          <dgm:chPref val="3"/>
        </dgm:presLayoutVars>
      </dgm:prSet>
      <dgm:spPr/>
      <dgm:t>
        <a:bodyPr/>
        <a:lstStyle/>
        <a:p>
          <a:endParaRPr lang="zh-CN" altLang="en-US"/>
        </a:p>
      </dgm:t>
    </dgm:pt>
    <dgm:pt modelId="{F9C8551A-E3F5-1A41-9D81-BA411262A93F}" type="pres">
      <dgm:prSet presAssocID="{9BA062DA-6B7A-FC4F-B1BB-7CC4C74C72CE}" presName="level3hierChild" presStyleCnt="0"/>
      <dgm:spPr/>
    </dgm:pt>
  </dgm:ptLst>
  <dgm:cxnLst>
    <dgm:cxn modelId="{D468B304-DC3B-834E-9470-ED4E69816650}" type="presOf" srcId="{DD5BF61D-B843-C744-B9A9-3312A1287EF4}" destId="{C852AF5D-E3CA-F844-B775-08DD6E6FB940}" srcOrd="0" destOrd="0" presId="urn:microsoft.com/office/officeart/2008/layout/HorizontalMultiLevelHierarchy"/>
    <dgm:cxn modelId="{C89C55CA-D4AC-2040-8586-F420958A0EB4}" type="presOf" srcId="{A73DCD64-89DF-3E4C-9543-0D417B51464E}" destId="{082A771F-69AF-7C4C-86CB-DF1CD8CB6581}" srcOrd="0" destOrd="0" presId="urn:microsoft.com/office/officeart/2008/layout/HorizontalMultiLevelHierarchy"/>
    <dgm:cxn modelId="{D6FF61F4-2E70-2445-B362-FDF5936BBC6B}" srcId="{CC08C8E7-D5AB-9C4F-A78B-4A8C57EB2D22}" destId="{773FD5F0-F007-F148-886B-86E72F86266E}" srcOrd="1" destOrd="0" parTransId="{BDC2CFA9-99C6-8347-9628-F8B57513FB8C}" sibTransId="{9458031D-FD27-D841-9D56-100BE85B229D}"/>
    <dgm:cxn modelId="{FE34B427-9D47-5D4F-B08C-79C955C57CBA}" srcId="{CC08C8E7-D5AB-9C4F-A78B-4A8C57EB2D22}" destId="{DD5BF61D-B843-C744-B9A9-3312A1287EF4}" srcOrd="0" destOrd="0" parTransId="{A73DCD64-89DF-3E4C-9543-0D417B51464E}" sibTransId="{5F6E09CE-61C0-D34C-AE4A-99D078D226DF}"/>
    <dgm:cxn modelId="{F200593C-27E0-9A41-8643-6F3D27F176BA}" type="presOf" srcId="{A73DCD64-89DF-3E4C-9543-0D417B51464E}" destId="{F726EDD3-E670-9B47-8786-4F599884289D}" srcOrd="1" destOrd="0" presId="urn:microsoft.com/office/officeart/2008/layout/HorizontalMultiLevelHierarchy"/>
    <dgm:cxn modelId="{A699460A-0F43-C141-86FD-60272CE3AFE0}" type="presOf" srcId="{CC08C8E7-D5AB-9C4F-A78B-4A8C57EB2D22}" destId="{7111AE39-B455-7C4D-91F4-9E37E3822D07}" srcOrd="0" destOrd="0" presId="urn:microsoft.com/office/officeart/2008/layout/HorizontalMultiLevelHierarchy"/>
    <dgm:cxn modelId="{5220A084-8D6F-8641-822F-80A183394F33}" type="presOf" srcId="{9BA062DA-6B7A-FC4F-B1BB-7CC4C74C72CE}" destId="{1C998B4A-F8C8-5D49-862A-38B9C7611407}" srcOrd="0" destOrd="0" presId="urn:microsoft.com/office/officeart/2008/layout/HorizontalMultiLevelHierarchy"/>
    <dgm:cxn modelId="{E4734DA2-C521-FF44-B880-C38627018F9E}" type="presOf" srcId="{2EFE4671-8583-3540-9262-1FC578B666F4}" destId="{3013142F-A3C7-F746-853E-2CA8B540A8DE}" srcOrd="0" destOrd="0" presId="urn:microsoft.com/office/officeart/2008/layout/HorizontalMultiLevelHierarchy"/>
    <dgm:cxn modelId="{1D7C6251-7422-9646-A479-B8464629851C}" type="presOf" srcId="{45267C76-6276-B44A-878A-9D61B556EBD7}" destId="{1F2800E8-CF94-FD43-8D0E-7E4B278315B1}" srcOrd="0" destOrd="0" presId="urn:microsoft.com/office/officeart/2008/layout/HorizontalMultiLevelHierarchy"/>
    <dgm:cxn modelId="{A832CFCB-B549-754D-8A8F-AF5B6D089ED2}" type="presOf" srcId="{773FD5F0-F007-F148-886B-86E72F86266E}" destId="{D3E2E567-EC04-E743-9B8C-985408EA1058}" srcOrd="0" destOrd="0" presId="urn:microsoft.com/office/officeart/2008/layout/HorizontalMultiLevelHierarchy"/>
    <dgm:cxn modelId="{C9ADCC0D-FED4-CE4F-83A7-BFA243AEC8FD}" type="presOf" srcId="{BDC2CFA9-99C6-8347-9628-F8B57513FB8C}" destId="{7A2CD5A7-70D6-DE44-803D-0740544CB367}" srcOrd="1" destOrd="0" presId="urn:microsoft.com/office/officeart/2008/layout/HorizontalMultiLevelHierarchy"/>
    <dgm:cxn modelId="{F333AC59-B182-DB42-A0D8-1D2CEE8EA85B}" type="presOf" srcId="{BDC2CFA9-99C6-8347-9628-F8B57513FB8C}" destId="{93180932-306E-E545-95F9-2A5635FDC9F1}" srcOrd="0" destOrd="0" presId="urn:microsoft.com/office/officeart/2008/layout/HorizontalMultiLevelHierarchy"/>
    <dgm:cxn modelId="{7725A710-EB82-6543-8E80-B973AC4CD97A}" srcId="{2EFE4671-8583-3540-9262-1FC578B666F4}" destId="{CC08C8E7-D5AB-9C4F-A78B-4A8C57EB2D22}" srcOrd="0" destOrd="0" parTransId="{806FC88F-B9CF-A04B-B59C-3A472F525AEF}" sibTransId="{B0179D74-E210-A34F-9FFE-D6C2C6F405F5}"/>
    <dgm:cxn modelId="{F5520AE5-50EB-8743-B48A-12307D4CCE80}" srcId="{CC08C8E7-D5AB-9C4F-A78B-4A8C57EB2D22}" destId="{9BA062DA-6B7A-FC4F-B1BB-7CC4C74C72CE}" srcOrd="2" destOrd="0" parTransId="{45267C76-6276-B44A-878A-9D61B556EBD7}" sibTransId="{3A650251-37F9-7645-8144-FF91C57FC2AC}"/>
    <dgm:cxn modelId="{1D6B8599-DD08-3349-A093-F1BD98077CDF}" type="presOf" srcId="{45267C76-6276-B44A-878A-9D61B556EBD7}" destId="{938A9782-2B6B-8141-99DA-6568305E0C38}" srcOrd="1" destOrd="0" presId="urn:microsoft.com/office/officeart/2008/layout/HorizontalMultiLevelHierarchy"/>
    <dgm:cxn modelId="{D4464569-B9E0-5146-A42C-4CA508ECEBB7}" type="presParOf" srcId="{3013142F-A3C7-F746-853E-2CA8B540A8DE}" destId="{B764B132-0961-414E-B6FA-FB0C6C1C6CED}" srcOrd="0" destOrd="0" presId="urn:microsoft.com/office/officeart/2008/layout/HorizontalMultiLevelHierarchy"/>
    <dgm:cxn modelId="{9D9444E7-79AC-E746-97C7-90787BBF9D4D}" type="presParOf" srcId="{B764B132-0961-414E-B6FA-FB0C6C1C6CED}" destId="{7111AE39-B455-7C4D-91F4-9E37E3822D07}" srcOrd="0" destOrd="0" presId="urn:microsoft.com/office/officeart/2008/layout/HorizontalMultiLevelHierarchy"/>
    <dgm:cxn modelId="{9C510F7D-F254-4B43-B032-0E3C6E4EEF28}" type="presParOf" srcId="{B764B132-0961-414E-B6FA-FB0C6C1C6CED}" destId="{551EC4E6-AE1D-DD43-B7C4-D7EFBEA2E636}" srcOrd="1" destOrd="0" presId="urn:microsoft.com/office/officeart/2008/layout/HorizontalMultiLevelHierarchy"/>
    <dgm:cxn modelId="{6558E7A4-F5CF-6646-802C-4FB8F71A695A}" type="presParOf" srcId="{551EC4E6-AE1D-DD43-B7C4-D7EFBEA2E636}" destId="{082A771F-69AF-7C4C-86CB-DF1CD8CB6581}" srcOrd="0" destOrd="0" presId="urn:microsoft.com/office/officeart/2008/layout/HorizontalMultiLevelHierarchy"/>
    <dgm:cxn modelId="{F72498F3-0B82-264B-B598-744ADDA51436}" type="presParOf" srcId="{082A771F-69AF-7C4C-86CB-DF1CD8CB6581}" destId="{F726EDD3-E670-9B47-8786-4F599884289D}" srcOrd="0" destOrd="0" presId="urn:microsoft.com/office/officeart/2008/layout/HorizontalMultiLevelHierarchy"/>
    <dgm:cxn modelId="{F5512B28-6B61-1A42-81B9-8480563CD924}" type="presParOf" srcId="{551EC4E6-AE1D-DD43-B7C4-D7EFBEA2E636}" destId="{7B40AE63-0EA3-0747-BCE5-5F3AB0355BF2}" srcOrd="1" destOrd="0" presId="urn:microsoft.com/office/officeart/2008/layout/HorizontalMultiLevelHierarchy"/>
    <dgm:cxn modelId="{0F0136FB-ABCB-5040-B978-616CCB46D6B5}" type="presParOf" srcId="{7B40AE63-0EA3-0747-BCE5-5F3AB0355BF2}" destId="{C852AF5D-E3CA-F844-B775-08DD6E6FB940}" srcOrd="0" destOrd="0" presId="urn:microsoft.com/office/officeart/2008/layout/HorizontalMultiLevelHierarchy"/>
    <dgm:cxn modelId="{7A965AF0-CEE2-2D4A-B444-F30E4CE830F5}" type="presParOf" srcId="{7B40AE63-0EA3-0747-BCE5-5F3AB0355BF2}" destId="{30463D07-8E7F-3146-97CE-76CE82648742}" srcOrd="1" destOrd="0" presId="urn:microsoft.com/office/officeart/2008/layout/HorizontalMultiLevelHierarchy"/>
    <dgm:cxn modelId="{87495805-1DD7-CA4E-8106-BFDB3FD3C2ED}" type="presParOf" srcId="{551EC4E6-AE1D-DD43-B7C4-D7EFBEA2E636}" destId="{93180932-306E-E545-95F9-2A5635FDC9F1}" srcOrd="2" destOrd="0" presId="urn:microsoft.com/office/officeart/2008/layout/HorizontalMultiLevelHierarchy"/>
    <dgm:cxn modelId="{B76261BC-90DB-B14F-B8C9-5B8A43A01313}" type="presParOf" srcId="{93180932-306E-E545-95F9-2A5635FDC9F1}" destId="{7A2CD5A7-70D6-DE44-803D-0740544CB367}" srcOrd="0" destOrd="0" presId="urn:microsoft.com/office/officeart/2008/layout/HorizontalMultiLevelHierarchy"/>
    <dgm:cxn modelId="{E875B16C-07BA-B34C-BACE-BD6B4F418407}" type="presParOf" srcId="{551EC4E6-AE1D-DD43-B7C4-D7EFBEA2E636}" destId="{A0C9905E-6DBF-7645-94A7-C4BCDADC46B9}" srcOrd="3" destOrd="0" presId="urn:microsoft.com/office/officeart/2008/layout/HorizontalMultiLevelHierarchy"/>
    <dgm:cxn modelId="{C7696FF7-D426-5745-91CF-767A75BE3495}" type="presParOf" srcId="{A0C9905E-6DBF-7645-94A7-C4BCDADC46B9}" destId="{D3E2E567-EC04-E743-9B8C-985408EA1058}" srcOrd="0" destOrd="0" presId="urn:microsoft.com/office/officeart/2008/layout/HorizontalMultiLevelHierarchy"/>
    <dgm:cxn modelId="{E69F6D6E-DD0A-8F4F-921F-A3BFEFAE47AA}" type="presParOf" srcId="{A0C9905E-6DBF-7645-94A7-C4BCDADC46B9}" destId="{1488A531-D252-B440-B1DA-4363F37F8970}" srcOrd="1" destOrd="0" presId="urn:microsoft.com/office/officeart/2008/layout/HorizontalMultiLevelHierarchy"/>
    <dgm:cxn modelId="{EFB7EFC3-EE88-A14C-9870-7FF000242D76}" type="presParOf" srcId="{551EC4E6-AE1D-DD43-B7C4-D7EFBEA2E636}" destId="{1F2800E8-CF94-FD43-8D0E-7E4B278315B1}" srcOrd="4" destOrd="0" presId="urn:microsoft.com/office/officeart/2008/layout/HorizontalMultiLevelHierarchy"/>
    <dgm:cxn modelId="{94BD0B64-0F87-E44D-904E-ADFF2E7BA879}" type="presParOf" srcId="{1F2800E8-CF94-FD43-8D0E-7E4B278315B1}" destId="{938A9782-2B6B-8141-99DA-6568305E0C38}" srcOrd="0" destOrd="0" presId="urn:microsoft.com/office/officeart/2008/layout/HorizontalMultiLevelHierarchy"/>
    <dgm:cxn modelId="{DEDB3BC4-D2A5-334E-A4DC-924742062574}" type="presParOf" srcId="{551EC4E6-AE1D-DD43-B7C4-D7EFBEA2E636}" destId="{7377E58F-198D-DE48-B3AF-2D2AF67C403D}" srcOrd="5" destOrd="0" presId="urn:microsoft.com/office/officeart/2008/layout/HorizontalMultiLevelHierarchy"/>
    <dgm:cxn modelId="{4AD81C51-2AF4-D847-8DA6-155E4E1B9BF2}" type="presParOf" srcId="{7377E58F-198D-DE48-B3AF-2D2AF67C403D}" destId="{1C998B4A-F8C8-5D49-862A-38B9C7611407}" srcOrd="0" destOrd="0" presId="urn:microsoft.com/office/officeart/2008/layout/HorizontalMultiLevelHierarchy"/>
    <dgm:cxn modelId="{08E0977B-F11E-E648-A4FA-A0E0301B5B8C}" type="presParOf" srcId="{7377E58F-198D-DE48-B3AF-2D2AF67C403D}" destId="{F9C8551A-E3F5-1A41-9D81-BA411262A93F}" srcOrd="1" destOrd="0" presId="urn:microsoft.com/office/officeart/2008/layout/HorizontalMultiLevelHierarchy"/>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r>
            <a:rPr lang="en-US" altLang="zh-CN" sz="2000" dirty="0" smtClean="0">
              <a:latin typeface="Microsoft YaHei" charset="-122"/>
              <a:ea typeface="Microsoft YaHei" charset="-122"/>
              <a:cs typeface="Microsoft YaHei" charset="-122"/>
            </a:rPr>
            <a:t>6.1</a:t>
          </a:r>
          <a:r>
            <a:rPr lang="zh-CN" altLang="en-US" sz="2000" dirty="0" smtClean="0">
              <a:latin typeface="Microsoft YaHei" charset="-122"/>
              <a:ea typeface="Microsoft YaHei" charset="-122"/>
              <a:cs typeface="Microsoft YaHei" charset="-122"/>
            </a:rPr>
            <a:t> </a:t>
          </a:r>
          <a:r>
            <a:rPr lang="zh-CN" altLang="en-US" sz="2000" dirty="0" smtClean="0">
              <a:solidFill>
                <a:schemeClr val="tx1"/>
              </a:solidFill>
              <a:latin typeface="Microsoft YaHei" charset="-122"/>
              <a:ea typeface="Microsoft YaHei" charset="-122"/>
              <a:cs typeface="Microsoft YaHei" charset="-122"/>
            </a:rPr>
            <a:t>成本与利润概述</a:t>
          </a:r>
          <a:endParaRPr lang="zh-CN" altLang="en-US" sz="2000" dirty="0">
            <a:latin typeface="Microsoft YaHei" charset="-122"/>
            <a:ea typeface="Microsoft YaHei" charset="-122"/>
            <a:cs typeface="Microsoft YaHei" charset="-122"/>
          </a:endParaRPr>
        </a:p>
      </dgm:t>
    </dgm:pt>
    <dgm:pt modelId="{806FC88F-B9CF-A04B-B59C-3A472F525AEF}" type="parTrans" cxnId="{7725A710-EB82-6543-8E80-B973AC4CD97A}">
      <dgm:prSet/>
      <dgm:spPr/>
      <dgm:t>
        <a:bodyPr/>
        <a:lstStyle/>
        <a:p>
          <a:endParaRPr lang="zh-CN" altLang="en-US" sz="200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endParaRPr lang="zh-CN" altLang="en-US" sz="2000">
            <a:latin typeface="Microsoft YaHei" charset="-122"/>
            <a:ea typeface="Microsoft YaHei" charset="-122"/>
            <a:cs typeface="Microsoft YaHei" charset="-122"/>
          </a:endParaRPr>
        </a:p>
      </dgm:t>
    </dgm:pt>
    <dgm:pt modelId="{DD5BF61D-B843-C744-B9A9-3312A1287EF4}">
      <dgm:prSet phldrT="[文本]" custT="1"/>
      <dgm:spPr/>
      <dgm:t>
        <a:bodyPr/>
        <a:lstStyle/>
        <a:p>
          <a:pPr algn="l"/>
          <a:r>
            <a:rPr lang="en-US" altLang="zh-CN" sz="2000" dirty="0" smtClean="0">
              <a:solidFill>
                <a:srgbClr val="C00000"/>
              </a:solidFill>
              <a:latin typeface="Microsoft YaHei" charset="-122"/>
              <a:ea typeface="Microsoft YaHei" charset="-122"/>
              <a:cs typeface="Microsoft YaHei" charset="-122"/>
            </a:rPr>
            <a:t>6.1.1</a:t>
          </a:r>
          <a:r>
            <a:rPr lang="zh-CN" altLang="en-US" sz="2000" dirty="0" smtClean="0">
              <a:solidFill>
                <a:srgbClr val="C00000"/>
              </a:solidFill>
              <a:latin typeface="Microsoft YaHei" charset="-122"/>
              <a:ea typeface="Microsoft YaHei" charset="-122"/>
              <a:cs typeface="Microsoft YaHei" charset="-122"/>
            </a:rPr>
            <a:t> 成本的含义</a:t>
          </a:r>
          <a:endParaRPr lang="zh-CN" altLang="en-US" sz="2000" dirty="0">
            <a:solidFill>
              <a:srgbClr val="C00000"/>
            </a:solidFill>
            <a:latin typeface="Microsoft YaHei" charset="-122"/>
            <a:ea typeface="Microsoft YaHei" charset="-122"/>
            <a:cs typeface="Microsoft YaHei" charset="-122"/>
          </a:endParaRPr>
        </a:p>
      </dgm:t>
    </dgm:pt>
    <dgm:pt modelId="{A73DCD64-89DF-3E4C-9543-0D417B51464E}" type="parTrans" cxnId="{FE34B427-9D47-5D4F-B08C-79C955C57CBA}">
      <dgm:prSet custT="1"/>
      <dgm:spPr/>
      <dgm:t>
        <a:bodyPr/>
        <a:lstStyle/>
        <a:p>
          <a:endParaRPr lang="zh-CN" altLang="en-US" sz="2000">
            <a:latin typeface="Microsoft YaHei" charset="-122"/>
            <a:ea typeface="Microsoft YaHei" charset="-122"/>
            <a:cs typeface="Microsoft YaHei" charset="-122"/>
          </a:endParaRPr>
        </a:p>
      </dgm:t>
    </dgm:pt>
    <dgm:pt modelId="{5F6E09CE-61C0-D34C-AE4A-99D078D226DF}" type="sibTrans" cxnId="{FE34B427-9D47-5D4F-B08C-79C955C57CBA}">
      <dgm:prSet/>
      <dgm:spPr/>
      <dgm:t>
        <a:bodyPr/>
        <a:lstStyle/>
        <a:p>
          <a:endParaRPr lang="zh-CN" altLang="en-US" sz="2000">
            <a:latin typeface="Microsoft YaHei" charset="-122"/>
            <a:ea typeface="Microsoft YaHei" charset="-122"/>
            <a:cs typeface="Microsoft YaHei" charset="-122"/>
          </a:endParaRPr>
        </a:p>
      </dgm:t>
    </dgm:pt>
    <dgm:pt modelId="{773FD5F0-F007-F148-886B-86E72F86266E}">
      <dgm:prSet phldrT="[文本]" custT="1"/>
      <dgm:spPr/>
      <dgm:t>
        <a:bodyPr/>
        <a:lstStyle/>
        <a:p>
          <a:pPr algn="l"/>
          <a:r>
            <a:rPr lang="en-US" altLang="zh-CN" sz="2000" dirty="0" smtClean="0">
              <a:latin typeface="Microsoft YaHei" charset="-122"/>
              <a:ea typeface="Microsoft YaHei" charset="-122"/>
              <a:cs typeface="Microsoft YaHei" charset="-122"/>
            </a:rPr>
            <a:t>6.1.2</a:t>
          </a:r>
          <a:r>
            <a:rPr lang="zh-CN" altLang="en-US" sz="2000" dirty="0" smtClean="0">
              <a:latin typeface="Microsoft YaHei" charset="-122"/>
              <a:ea typeface="Microsoft YaHei" charset="-122"/>
              <a:cs typeface="Microsoft YaHei" charset="-122"/>
            </a:rPr>
            <a:t> 成本的分类</a:t>
          </a:r>
          <a:endParaRPr lang="zh-CN" altLang="en-US" sz="2000" dirty="0">
            <a:latin typeface="Microsoft YaHei" charset="-122"/>
            <a:ea typeface="Microsoft YaHei" charset="-122"/>
            <a:cs typeface="Microsoft YaHei" charset="-122"/>
          </a:endParaRPr>
        </a:p>
      </dgm:t>
    </dgm:pt>
    <dgm:pt modelId="{BDC2CFA9-99C6-8347-9628-F8B57513FB8C}" type="parTrans" cxnId="{D6FF61F4-2E70-2445-B362-FDF5936BBC6B}">
      <dgm:prSet custT="1"/>
      <dgm:spPr/>
      <dgm:t>
        <a:bodyPr/>
        <a:lstStyle/>
        <a:p>
          <a:endParaRPr lang="zh-CN" altLang="en-US" sz="2000">
            <a:latin typeface="Microsoft YaHei" charset="-122"/>
            <a:ea typeface="Microsoft YaHei" charset="-122"/>
            <a:cs typeface="Microsoft YaHei" charset="-122"/>
          </a:endParaRPr>
        </a:p>
      </dgm:t>
    </dgm:pt>
    <dgm:pt modelId="{9458031D-FD27-D841-9D56-100BE85B229D}" type="sibTrans" cxnId="{D6FF61F4-2E70-2445-B362-FDF5936BBC6B}">
      <dgm:prSet/>
      <dgm:spPr/>
      <dgm:t>
        <a:bodyPr/>
        <a:lstStyle/>
        <a:p>
          <a:endParaRPr lang="zh-CN" altLang="en-US" sz="2000">
            <a:latin typeface="Microsoft YaHei" charset="-122"/>
            <a:ea typeface="Microsoft YaHei" charset="-122"/>
            <a:cs typeface="Microsoft YaHei" charset="-122"/>
          </a:endParaRPr>
        </a:p>
      </dgm:t>
    </dgm:pt>
    <dgm:pt modelId="{9BA062DA-6B7A-FC4F-B1BB-7CC4C74C72CE}">
      <dgm:prSet phldrT="[文本]" custT="1"/>
      <dgm:spPr/>
      <dgm:t>
        <a:bodyPr/>
        <a:lstStyle/>
        <a:p>
          <a:pPr algn="l"/>
          <a:r>
            <a:rPr lang="en-US" altLang="zh-CN" sz="2000" dirty="0" smtClean="0">
              <a:latin typeface="Microsoft YaHei" charset="-122"/>
              <a:ea typeface="Microsoft YaHei" charset="-122"/>
              <a:cs typeface="Microsoft YaHei" charset="-122"/>
            </a:rPr>
            <a:t>6.1.3</a:t>
          </a:r>
          <a:r>
            <a:rPr lang="zh-CN" altLang="en-US" sz="2000" dirty="0" smtClean="0">
              <a:latin typeface="Microsoft YaHei" charset="-122"/>
              <a:ea typeface="Microsoft YaHei" charset="-122"/>
              <a:cs typeface="Microsoft YaHei" charset="-122"/>
            </a:rPr>
            <a:t> 利润</a:t>
          </a:r>
          <a:endParaRPr lang="zh-CN" altLang="en-US" sz="2000" dirty="0">
            <a:latin typeface="Microsoft YaHei" charset="-122"/>
            <a:ea typeface="Microsoft YaHei" charset="-122"/>
            <a:cs typeface="Microsoft YaHei" charset="-122"/>
          </a:endParaRPr>
        </a:p>
      </dgm:t>
    </dgm:pt>
    <dgm:pt modelId="{45267C76-6276-B44A-878A-9D61B556EBD7}" type="parTrans" cxnId="{F5520AE5-50EB-8743-B48A-12307D4CCE80}">
      <dgm:prSet custT="1"/>
      <dgm:spPr/>
      <dgm:t>
        <a:bodyPr/>
        <a:lstStyle/>
        <a:p>
          <a:endParaRPr lang="zh-CN" altLang="en-US" sz="2000">
            <a:latin typeface="Microsoft YaHei" charset="-122"/>
            <a:ea typeface="Microsoft YaHei" charset="-122"/>
            <a:cs typeface="Microsoft YaHei" charset="-122"/>
          </a:endParaRPr>
        </a:p>
      </dgm:t>
    </dgm:pt>
    <dgm:pt modelId="{3A650251-37F9-7645-8144-FF91C57FC2AC}" type="sibTrans" cxnId="{F5520AE5-50EB-8743-B48A-12307D4CCE80}">
      <dgm:prSet/>
      <dgm:spPr/>
      <dgm:t>
        <a:bodyPr/>
        <a:lstStyle/>
        <a:p>
          <a:endParaRPr lang="zh-CN" altLang="en-US" sz="2000">
            <a:latin typeface="Microsoft YaHei" charset="-122"/>
            <a:ea typeface="Microsoft YaHei" charset="-122"/>
            <a:cs typeface="Microsoft YaHei"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t>
        <a:bodyPr/>
        <a:lstStyle/>
        <a:p>
          <a:endParaRPr lang="zh-CN" altLang="en-US"/>
        </a:p>
      </dgm:t>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Y="33925" custLinFactNeighborX="-98165" custLinFactNeighborY="888">
        <dgm:presLayoutVars>
          <dgm:chPref val="3"/>
        </dgm:presLayoutVars>
      </dgm:prSet>
      <dgm:spPr/>
      <dgm:t>
        <a:bodyPr/>
        <a:lstStyle/>
        <a:p>
          <a:endParaRPr lang="zh-CN" altLang="en-US"/>
        </a:p>
      </dgm:t>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3"/>
      <dgm:spPr/>
      <dgm:t>
        <a:bodyPr/>
        <a:lstStyle/>
        <a:p>
          <a:endParaRPr lang="zh-CN" altLang="en-US"/>
        </a:p>
      </dgm:t>
    </dgm:pt>
    <dgm:pt modelId="{F726EDD3-E670-9B47-8786-4F599884289D}" type="pres">
      <dgm:prSet presAssocID="{A73DCD64-89DF-3E4C-9543-0D417B51464E}" presName="connTx" presStyleLbl="parChTrans1D2" presStyleIdx="0" presStyleCnt="3"/>
      <dgm:spPr/>
      <dgm:t>
        <a:bodyPr/>
        <a:lstStyle/>
        <a:p>
          <a:endParaRPr lang="zh-CN" altLang="en-US"/>
        </a:p>
      </dgm:t>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3" custScaleX="71367">
        <dgm:presLayoutVars>
          <dgm:chPref val="3"/>
        </dgm:presLayoutVars>
      </dgm:prSet>
      <dgm:spPr/>
      <dgm:t>
        <a:bodyPr/>
        <a:lstStyle/>
        <a:p>
          <a:endParaRPr lang="zh-CN" altLang="en-US"/>
        </a:p>
      </dgm:t>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3"/>
      <dgm:spPr/>
      <dgm:t>
        <a:bodyPr/>
        <a:lstStyle/>
        <a:p>
          <a:endParaRPr lang="zh-CN" altLang="en-US"/>
        </a:p>
      </dgm:t>
    </dgm:pt>
    <dgm:pt modelId="{7A2CD5A7-70D6-DE44-803D-0740544CB367}" type="pres">
      <dgm:prSet presAssocID="{BDC2CFA9-99C6-8347-9628-F8B57513FB8C}" presName="connTx" presStyleLbl="parChTrans1D2" presStyleIdx="1" presStyleCnt="3"/>
      <dgm:spPr/>
      <dgm:t>
        <a:bodyPr/>
        <a:lstStyle/>
        <a:p>
          <a:endParaRPr lang="zh-CN" altLang="en-US"/>
        </a:p>
      </dgm:t>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3" custScaleX="72104">
        <dgm:presLayoutVars>
          <dgm:chPref val="3"/>
        </dgm:presLayoutVars>
      </dgm:prSet>
      <dgm:spPr/>
      <dgm:t>
        <a:bodyPr/>
        <a:lstStyle/>
        <a:p>
          <a:endParaRPr lang="zh-CN" altLang="en-US"/>
        </a:p>
      </dgm:t>
    </dgm:pt>
    <dgm:pt modelId="{1488A531-D252-B440-B1DA-4363F37F8970}" type="pres">
      <dgm:prSet presAssocID="{773FD5F0-F007-F148-886B-86E72F86266E}" presName="level3hierChild" presStyleCnt="0"/>
      <dgm:spPr/>
    </dgm:pt>
    <dgm:pt modelId="{1F2800E8-CF94-FD43-8D0E-7E4B278315B1}" type="pres">
      <dgm:prSet presAssocID="{45267C76-6276-B44A-878A-9D61B556EBD7}" presName="conn2-1" presStyleLbl="parChTrans1D2" presStyleIdx="2" presStyleCnt="3"/>
      <dgm:spPr/>
      <dgm:t>
        <a:bodyPr/>
        <a:lstStyle/>
        <a:p>
          <a:endParaRPr lang="zh-CN" altLang="en-US"/>
        </a:p>
      </dgm:t>
    </dgm:pt>
    <dgm:pt modelId="{938A9782-2B6B-8141-99DA-6568305E0C38}" type="pres">
      <dgm:prSet presAssocID="{45267C76-6276-B44A-878A-9D61B556EBD7}" presName="connTx" presStyleLbl="parChTrans1D2" presStyleIdx="2" presStyleCnt="3"/>
      <dgm:spPr/>
      <dgm:t>
        <a:bodyPr/>
        <a:lstStyle/>
        <a:p>
          <a:endParaRPr lang="zh-CN" altLang="en-US"/>
        </a:p>
      </dgm:t>
    </dgm:pt>
    <dgm:pt modelId="{7377E58F-198D-DE48-B3AF-2D2AF67C403D}" type="pres">
      <dgm:prSet presAssocID="{9BA062DA-6B7A-FC4F-B1BB-7CC4C74C72CE}" presName="root2" presStyleCnt="0"/>
      <dgm:spPr/>
    </dgm:pt>
    <dgm:pt modelId="{1C998B4A-F8C8-5D49-862A-38B9C7611407}" type="pres">
      <dgm:prSet presAssocID="{9BA062DA-6B7A-FC4F-B1BB-7CC4C74C72CE}" presName="LevelTwoTextNode" presStyleLbl="node2" presStyleIdx="2" presStyleCnt="3" custScaleX="71367">
        <dgm:presLayoutVars>
          <dgm:chPref val="3"/>
        </dgm:presLayoutVars>
      </dgm:prSet>
      <dgm:spPr/>
      <dgm:t>
        <a:bodyPr/>
        <a:lstStyle/>
        <a:p>
          <a:endParaRPr lang="zh-CN" altLang="en-US"/>
        </a:p>
      </dgm:t>
    </dgm:pt>
    <dgm:pt modelId="{F9C8551A-E3F5-1A41-9D81-BA411262A93F}" type="pres">
      <dgm:prSet presAssocID="{9BA062DA-6B7A-FC4F-B1BB-7CC4C74C72CE}" presName="level3hierChild" presStyleCnt="0"/>
      <dgm:spPr/>
    </dgm:pt>
  </dgm:ptLst>
  <dgm:cxnLst>
    <dgm:cxn modelId="{D6FF61F4-2E70-2445-B362-FDF5936BBC6B}" srcId="{CC08C8E7-D5AB-9C4F-A78B-4A8C57EB2D22}" destId="{773FD5F0-F007-F148-886B-86E72F86266E}" srcOrd="1" destOrd="0" parTransId="{BDC2CFA9-99C6-8347-9628-F8B57513FB8C}" sibTransId="{9458031D-FD27-D841-9D56-100BE85B229D}"/>
    <dgm:cxn modelId="{191A7FE0-CEB4-DD48-A551-C807AC7D6A3E}" type="presOf" srcId="{A73DCD64-89DF-3E4C-9543-0D417B51464E}" destId="{082A771F-69AF-7C4C-86CB-DF1CD8CB6581}" srcOrd="0" destOrd="0" presId="urn:microsoft.com/office/officeart/2008/layout/HorizontalMultiLevelHierarchy"/>
    <dgm:cxn modelId="{FE34B427-9D47-5D4F-B08C-79C955C57CBA}" srcId="{CC08C8E7-D5AB-9C4F-A78B-4A8C57EB2D22}" destId="{DD5BF61D-B843-C744-B9A9-3312A1287EF4}" srcOrd="0" destOrd="0" parTransId="{A73DCD64-89DF-3E4C-9543-0D417B51464E}" sibTransId="{5F6E09CE-61C0-D34C-AE4A-99D078D226DF}"/>
    <dgm:cxn modelId="{236F95E3-D8EA-434F-B7FC-A054268E503F}" type="presOf" srcId="{BDC2CFA9-99C6-8347-9628-F8B57513FB8C}" destId="{93180932-306E-E545-95F9-2A5635FDC9F1}" srcOrd="0" destOrd="0" presId="urn:microsoft.com/office/officeart/2008/layout/HorizontalMultiLevelHierarchy"/>
    <dgm:cxn modelId="{447C4211-BE2F-F546-8934-20C45B08F7F6}" type="presOf" srcId="{BDC2CFA9-99C6-8347-9628-F8B57513FB8C}" destId="{7A2CD5A7-70D6-DE44-803D-0740544CB367}" srcOrd="1" destOrd="0" presId="urn:microsoft.com/office/officeart/2008/layout/HorizontalMultiLevelHierarchy"/>
    <dgm:cxn modelId="{2D4E2FC6-902B-1C48-8DF8-D922B2F96B2A}" type="presOf" srcId="{45267C76-6276-B44A-878A-9D61B556EBD7}" destId="{938A9782-2B6B-8141-99DA-6568305E0C38}" srcOrd="1" destOrd="0" presId="urn:microsoft.com/office/officeart/2008/layout/HorizontalMultiLevelHierarchy"/>
    <dgm:cxn modelId="{325C8F4D-395C-E246-BB6E-BA5BC20316ED}" type="presOf" srcId="{DD5BF61D-B843-C744-B9A9-3312A1287EF4}" destId="{C852AF5D-E3CA-F844-B775-08DD6E6FB940}" srcOrd="0" destOrd="0" presId="urn:microsoft.com/office/officeart/2008/layout/HorizontalMultiLevelHierarchy"/>
    <dgm:cxn modelId="{BF9C0217-9066-074B-A720-5189B8967903}" type="presOf" srcId="{773FD5F0-F007-F148-886B-86E72F86266E}" destId="{D3E2E567-EC04-E743-9B8C-985408EA1058}" srcOrd="0" destOrd="0" presId="urn:microsoft.com/office/officeart/2008/layout/HorizontalMultiLevelHierarchy"/>
    <dgm:cxn modelId="{0D61E3BF-62CD-EB45-9C59-02C241C65E60}" type="presOf" srcId="{45267C76-6276-B44A-878A-9D61B556EBD7}" destId="{1F2800E8-CF94-FD43-8D0E-7E4B278315B1}" srcOrd="0" destOrd="0" presId="urn:microsoft.com/office/officeart/2008/layout/HorizontalMultiLevelHierarchy"/>
    <dgm:cxn modelId="{93957B1F-F523-0C48-99EB-BE07C18A9CDA}" type="presOf" srcId="{CC08C8E7-D5AB-9C4F-A78B-4A8C57EB2D22}" destId="{7111AE39-B455-7C4D-91F4-9E37E3822D07}" srcOrd="0" destOrd="0" presId="urn:microsoft.com/office/officeart/2008/layout/HorizontalMultiLevelHierarchy"/>
    <dgm:cxn modelId="{D1DE5558-22D9-0B43-910C-2D9B88E607FD}" type="presOf" srcId="{A73DCD64-89DF-3E4C-9543-0D417B51464E}" destId="{F726EDD3-E670-9B47-8786-4F599884289D}" srcOrd="1" destOrd="0" presId="urn:microsoft.com/office/officeart/2008/layout/HorizontalMultiLevelHierarchy"/>
    <dgm:cxn modelId="{CCD4EE08-FC2A-8E4F-8E97-C12E07F04503}" type="presOf" srcId="{9BA062DA-6B7A-FC4F-B1BB-7CC4C74C72CE}" destId="{1C998B4A-F8C8-5D49-862A-38B9C7611407}" srcOrd="0" destOrd="0" presId="urn:microsoft.com/office/officeart/2008/layout/HorizontalMultiLevelHierarchy"/>
    <dgm:cxn modelId="{7725A710-EB82-6543-8E80-B973AC4CD97A}" srcId="{2EFE4671-8583-3540-9262-1FC578B666F4}" destId="{CC08C8E7-D5AB-9C4F-A78B-4A8C57EB2D22}" srcOrd="0" destOrd="0" parTransId="{806FC88F-B9CF-A04B-B59C-3A472F525AEF}" sibTransId="{B0179D74-E210-A34F-9FFE-D6C2C6F405F5}"/>
    <dgm:cxn modelId="{F5520AE5-50EB-8743-B48A-12307D4CCE80}" srcId="{CC08C8E7-D5AB-9C4F-A78B-4A8C57EB2D22}" destId="{9BA062DA-6B7A-FC4F-B1BB-7CC4C74C72CE}" srcOrd="2" destOrd="0" parTransId="{45267C76-6276-B44A-878A-9D61B556EBD7}" sibTransId="{3A650251-37F9-7645-8144-FF91C57FC2AC}"/>
    <dgm:cxn modelId="{DA08B1AC-A551-A74E-B025-C858B9037785}" type="presOf" srcId="{2EFE4671-8583-3540-9262-1FC578B666F4}" destId="{3013142F-A3C7-F746-853E-2CA8B540A8DE}" srcOrd="0" destOrd="0" presId="urn:microsoft.com/office/officeart/2008/layout/HorizontalMultiLevelHierarchy"/>
    <dgm:cxn modelId="{E25A038E-9C92-4B4D-8EBC-7EAB84FCDF29}" type="presParOf" srcId="{3013142F-A3C7-F746-853E-2CA8B540A8DE}" destId="{B764B132-0961-414E-B6FA-FB0C6C1C6CED}" srcOrd="0" destOrd="0" presId="urn:microsoft.com/office/officeart/2008/layout/HorizontalMultiLevelHierarchy"/>
    <dgm:cxn modelId="{CABB4E14-F55A-DD47-9638-8C002698F4A6}" type="presParOf" srcId="{B764B132-0961-414E-B6FA-FB0C6C1C6CED}" destId="{7111AE39-B455-7C4D-91F4-9E37E3822D07}" srcOrd="0" destOrd="0" presId="urn:microsoft.com/office/officeart/2008/layout/HorizontalMultiLevelHierarchy"/>
    <dgm:cxn modelId="{E5D296ED-7E67-B94D-BD89-CD331D056873}" type="presParOf" srcId="{B764B132-0961-414E-B6FA-FB0C6C1C6CED}" destId="{551EC4E6-AE1D-DD43-B7C4-D7EFBEA2E636}" srcOrd="1" destOrd="0" presId="urn:microsoft.com/office/officeart/2008/layout/HorizontalMultiLevelHierarchy"/>
    <dgm:cxn modelId="{BA92CD33-3F15-334B-BAAF-3D50E052B0DB}" type="presParOf" srcId="{551EC4E6-AE1D-DD43-B7C4-D7EFBEA2E636}" destId="{082A771F-69AF-7C4C-86CB-DF1CD8CB6581}" srcOrd="0" destOrd="0" presId="urn:microsoft.com/office/officeart/2008/layout/HorizontalMultiLevelHierarchy"/>
    <dgm:cxn modelId="{4CC7E42D-0A5C-8640-8BE4-0C4F1F754F46}" type="presParOf" srcId="{082A771F-69AF-7C4C-86CB-DF1CD8CB6581}" destId="{F726EDD3-E670-9B47-8786-4F599884289D}" srcOrd="0" destOrd="0" presId="urn:microsoft.com/office/officeart/2008/layout/HorizontalMultiLevelHierarchy"/>
    <dgm:cxn modelId="{BBB5847E-477F-584B-9CAD-7C170797AE3F}" type="presParOf" srcId="{551EC4E6-AE1D-DD43-B7C4-D7EFBEA2E636}" destId="{7B40AE63-0EA3-0747-BCE5-5F3AB0355BF2}" srcOrd="1" destOrd="0" presId="urn:microsoft.com/office/officeart/2008/layout/HorizontalMultiLevelHierarchy"/>
    <dgm:cxn modelId="{B47E64D4-3D6D-B14B-824B-1068331337A1}" type="presParOf" srcId="{7B40AE63-0EA3-0747-BCE5-5F3AB0355BF2}" destId="{C852AF5D-E3CA-F844-B775-08DD6E6FB940}" srcOrd="0" destOrd="0" presId="urn:microsoft.com/office/officeart/2008/layout/HorizontalMultiLevelHierarchy"/>
    <dgm:cxn modelId="{4734FD11-B017-E544-842D-BDCBF154E5CE}" type="presParOf" srcId="{7B40AE63-0EA3-0747-BCE5-5F3AB0355BF2}" destId="{30463D07-8E7F-3146-97CE-76CE82648742}" srcOrd="1" destOrd="0" presId="urn:microsoft.com/office/officeart/2008/layout/HorizontalMultiLevelHierarchy"/>
    <dgm:cxn modelId="{37C63A3E-A6D5-ED4E-8A5A-8D625516355E}" type="presParOf" srcId="{551EC4E6-AE1D-DD43-B7C4-D7EFBEA2E636}" destId="{93180932-306E-E545-95F9-2A5635FDC9F1}" srcOrd="2" destOrd="0" presId="urn:microsoft.com/office/officeart/2008/layout/HorizontalMultiLevelHierarchy"/>
    <dgm:cxn modelId="{F370D673-8E4F-0E40-9F20-D128D2B3D32A}" type="presParOf" srcId="{93180932-306E-E545-95F9-2A5635FDC9F1}" destId="{7A2CD5A7-70D6-DE44-803D-0740544CB367}" srcOrd="0" destOrd="0" presId="urn:microsoft.com/office/officeart/2008/layout/HorizontalMultiLevelHierarchy"/>
    <dgm:cxn modelId="{8492231E-0274-E849-9879-172449C42D45}" type="presParOf" srcId="{551EC4E6-AE1D-DD43-B7C4-D7EFBEA2E636}" destId="{A0C9905E-6DBF-7645-94A7-C4BCDADC46B9}" srcOrd="3" destOrd="0" presId="urn:microsoft.com/office/officeart/2008/layout/HorizontalMultiLevelHierarchy"/>
    <dgm:cxn modelId="{1995B958-03B0-8347-9241-8193A524CC28}" type="presParOf" srcId="{A0C9905E-6DBF-7645-94A7-C4BCDADC46B9}" destId="{D3E2E567-EC04-E743-9B8C-985408EA1058}" srcOrd="0" destOrd="0" presId="urn:microsoft.com/office/officeart/2008/layout/HorizontalMultiLevelHierarchy"/>
    <dgm:cxn modelId="{567B7061-862A-7142-BAEE-46EC26C019AF}" type="presParOf" srcId="{A0C9905E-6DBF-7645-94A7-C4BCDADC46B9}" destId="{1488A531-D252-B440-B1DA-4363F37F8970}" srcOrd="1" destOrd="0" presId="urn:microsoft.com/office/officeart/2008/layout/HorizontalMultiLevelHierarchy"/>
    <dgm:cxn modelId="{52C6ED5A-8394-9D47-BD56-C1D61159B2E0}" type="presParOf" srcId="{551EC4E6-AE1D-DD43-B7C4-D7EFBEA2E636}" destId="{1F2800E8-CF94-FD43-8D0E-7E4B278315B1}" srcOrd="4" destOrd="0" presId="urn:microsoft.com/office/officeart/2008/layout/HorizontalMultiLevelHierarchy"/>
    <dgm:cxn modelId="{8746CD84-36B7-7944-8947-3012A98B452F}" type="presParOf" srcId="{1F2800E8-CF94-FD43-8D0E-7E4B278315B1}" destId="{938A9782-2B6B-8141-99DA-6568305E0C38}" srcOrd="0" destOrd="0" presId="urn:microsoft.com/office/officeart/2008/layout/HorizontalMultiLevelHierarchy"/>
    <dgm:cxn modelId="{1072000D-8DDC-F143-B1B9-FB9B75238D71}" type="presParOf" srcId="{551EC4E6-AE1D-DD43-B7C4-D7EFBEA2E636}" destId="{7377E58F-198D-DE48-B3AF-2D2AF67C403D}" srcOrd="5" destOrd="0" presId="urn:microsoft.com/office/officeart/2008/layout/HorizontalMultiLevelHierarchy"/>
    <dgm:cxn modelId="{9C321A9B-CC39-1043-95BA-8E1E0A7BFAA5}" type="presParOf" srcId="{7377E58F-198D-DE48-B3AF-2D2AF67C403D}" destId="{1C998B4A-F8C8-5D49-862A-38B9C7611407}" srcOrd="0" destOrd="0" presId="urn:microsoft.com/office/officeart/2008/layout/HorizontalMultiLevelHierarchy"/>
    <dgm:cxn modelId="{1FABE7A2-D993-A243-B8FC-45679C342E4D}" type="presParOf" srcId="{7377E58F-198D-DE48-B3AF-2D2AF67C403D}" destId="{F9C8551A-E3F5-1A41-9D81-BA411262A93F}" srcOrd="1" destOrd="0" presId="urn:microsoft.com/office/officeart/2008/layout/HorizontalMultiLevelHierarchy"/>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r>
            <a:rPr lang="en-US" altLang="zh-CN" sz="1050" dirty="0" smtClean="0">
              <a:latin typeface="Microsoft YaHei" charset="-122"/>
              <a:ea typeface="Microsoft YaHei" charset="-122"/>
              <a:cs typeface="Microsoft YaHei" charset="-122"/>
            </a:rPr>
            <a:t>6.1</a:t>
          </a:r>
          <a:r>
            <a:rPr lang="zh-CN" altLang="en-US" sz="1050" dirty="0" smtClean="0">
              <a:latin typeface="Microsoft YaHei" charset="-122"/>
              <a:ea typeface="Microsoft YaHei" charset="-122"/>
              <a:cs typeface="Microsoft YaHei" charset="-122"/>
            </a:rPr>
            <a:t> </a:t>
          </a:r>
          <a:r>
            <a:rPr lang="zh-CN" altLang="en-US" sz="1050" dirty="0" smtClean="0">
              <a:solidFill>
                <a:schemeClr val="tx1"/>
              </a:solidFill>
              <a:latin typeface="Microsoft YaHei" charset="-122"/>
              <a:ea typeface="Microsoft YaHei" charset="-122"/>
              <a:cs typeface="Microsoft YaHei" charset="-122"/>
            </a:rPr>
            <a:t>成本与利润概述</a:t>
          </a:r>
          <a:endParaRPr lang="zh-CN" altLang="en-US" sz="1050" dirty="0">
            <a:latin typeface="Microsoft YaHei" charset="-122"/>
            <a:ea typeface="Microsoft YaHei" charset="-122"/>
            <a:cs typeface="Microsoft YaHei" charset="-122"/>
          </a:endParaRPr>
        </a:p>
      </dgm:t>
    </dgm:pt>
    <dgm:pt modelId="{806FC88F-B9CF-A04B-B59C-3A472F525AEF}" type="parTrans" cxnId="{7725A710-EB82-6543-8E80-B973AC4CD97A}">
      <dgm:prSet/>
      <dgm:spPr/>
      <dgm:t>
        <a:bodyPr/>
        <a:lstStyle/>
        <a:p>
          <a:endParaRPr lang="zh-CN" altLang="en-US" sz="105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endParaRPr lang="zh-CN" altLang="en-US" sz="1050">
            <a:latin typeface="Microsoft YaHei" charset="-122"/>
            <a:ea typeface="Microsoft YaHei" charset="-122"/>
            <a:cs typeface="Microsoft YaHei" charset="-122"/>
          </a:endParaRPr>
        </a:p>
      </dgm:t>
    </dgm:pt>
    <dgm:pt modelId="{DD5BF61D-B843-C744-B9A9-3312A1287EF4}">
      <dgm:prSet phldrT="[文本]" custT="1"/>
      <dgm:spPr>
        <a:solidFill>
          <a:srgbClr val="C00000"/>
        </a:solidFill>
      </dgm:spPr>
      <dgm:t>
        <a:bodyPr/>
        <a:lstStyle/>
        <a:p>
          <a:pPr algn="l"/>
          <a:r>
            <a:rPr lang="en-US" altLang="zh-CN" sz="1050" dirty="0" smtClean="0">
              <a:solidFill>
                <a:schemeClr val="tx1"/>
              </a:solidFill>
              <a:latin typeface="Microsoft YaHei" charset="-122"/>
              <a:ea typeface="Microsoft YaHei" charset="-122"/>
              <a:cs typeface="Microsoft YaHei" charset="-122"/>
            </a:rPr>
            <a:t>6.1.1</a:t>
          </a:r>
          <a:r>
            <a:rPr lang="zh-CN" altLang="en-US" sz="1050" dirty="0" smtClean="0">
              <a:solidFill>
                <a:schemeClr val="tx1"/>
              </a:solidFill>
              <a:latin typeface="Microsoft YaHei" charset="-122"/>
              <a:ea typeface="Microsoft YaHei" charset="-122"/>
              <a:cs typeface="Microsoft YaHei" charset="-122"/>
            </a:rPr>
            <a:t> 成本的含义</a:t>
          </a:r>
          <a:endParaRPr lang="zh-CN" altLang="en-US" sz="1050" dirty="0">
            <a:solidFill>
              <a:schemeClr val="tx1"/>
            </a:solidFill>
            <a:latin typeface="Microsoft YaHei" charset="-122"/>
            <a:ea typeface="Microsoft YaHei" charset="-122"/>
            <a:cs typeface="Microsoft YaHei" charset="-122"/>
          </a:endParaRPr>
        </a:p>
      </dgm:t>
    </dgm:pt>
    <dgm:pt modelId="{A73DCD64-89DF-3E4C-9543-0D417B51464E}" type="parTrans" cxnId="{FE34B427-9D47-5D4F-B08C-79C955C57CBA}">
      <dgm:prSet custT="1"/>
      <dgm:spPr/>
      <dgm:t>
        <a:bodyPr/>
        <a:lstStyle/>
        <a:p>
          <a:endParaRPr lang="zh-CN" altLang="en-US" sz="1050">
            <a:latin typeface="Microsoft YaHei" charset="-122"/>
            <a:ea typeface="Microsoft YaHei" charset="-122"/>
            <a:cs typeface="Microsoft YaHei" charset="-122"/>
          </a:endParaRPr>
        </a:p>
      </dgm:t>
    </dgm:pt>
    <dgm:pt modelId="{5F6E09CE-61C0-D34C-AE4A-99D078D226DF}" type="sibTrans" cxnId="{FE34B427-9D47-5D4F-B08C-79C955C57CBA}">
      <dgm:prSet/>
      <dgm:spPr/>
      <dgm:t>
        <a:bodyPr/>
        <a:lstStyle/>
        <a:p>
          <a:endParaRPr lang="zh-CN" altLang="en-US" sz="1050">
            <a:latin typeface="Microsoft YaHei" charset="-122"/>
            <a:ea typeface="Microsoft YaHei" charset="-122"/>
            <a:cs typeface="Microsoft YaHei" charset="-122"/>
          </a:endParaRPr>
        </a:p>
      </dgm:t>
    </dgm:pt>
    <dgm:pt modelId="{773FD5F0-F007-F148-886B-86E72F86266E}">
      <dgm:prSet phldrT="[文本]" custT="1"/>
      <dgm:spPr/>
      <dgm:t>
        <a:bodyPr/>
        <a:lstStyle/>
        <a:p>
          <a:pPr algn="l"/>
          <a:r>
            <a:rPr lang="en-US" altLang="zh-CN" sz="1050" dirty="0" smtClean="0">
              <a:latin typeface="Microsoft YaHei" charset="-122"/>
              <a:ea typeface="Microsoft YaHei" charset="-122"/>
              <a:cs typeface="Microsoft YaHei" charset="-122"/>
            </a:rPr>
            <a:t>6.1.2</a:t>
          </a:r>
          <a:r>
            <a:rPr lang="zh-CN" altLang="en-US" sz="1050" dirty="0" smtClean="0">
              <a:latin typeface="Microsoft YaHei" charset="-122"/>
              <a:ea typeface="Microsoft YaHei" charset="-122"/>
              <a:cs typeface="Microsoft YaHei" charset="-122"/>
            </a:rPr>
            <a:t> 成本的分类</a:t>
          </a:r>
          <a:endParaRPr lang="zh-CN" altLang="en-US" sz="1050" dirty="0">
            <a:latin typeface="Microsoft YaHei" charset="-122"/>
            <a:ea typeface="Microsoft YaHei" charset="-122"/>
            <a:cs typeface="Microsoft YaHei" charset="-122"/>
          </a:endParaRPr>
        </a:p>
      </dgm:t>
    </dgm:pt>
    <dgm:pt modelId="{BDC2CFA9-99C6-8347-9628-F8B57513FB8C}" type="parTrans" cxnId="{D6FF61F4-2E70-2445-B362-FDF5936BBC6B}">
      <dgm:prSet custT="1"/>
      <dgm:spPr/>
      <dgm:t>
        <a:bodyPr/>
        <a:lstStyle/>
        <a:p>
          <a:endParaRPr lang="zh-CN" altLang="en-US" sz="1050">
            <a:latin typeface="Microsoft YaHei" charset="-122"/>
            <a:ea typeface="Microsoft YaHei" charset="-122"/>
            <a:cs typeface="Microsoft YaHei" charset="-122"/>
          </a:endParaRPr>
        </a:p>
      </dgm:t>
    </dgm:pt>
    <dgm:pt modelId="{9458031D-FD27-D841-9D56-100BE85B229D}" type="sibTrans" cxnId="{D6FF61F4-2E70-2445-B362-FDF5936BBC6B}">
      <dgm:prSet/>
      <dgm:spPr/>
      <dgm:t>
        <a:bodyPr/>
        <a:lstStyle/>
        <a:p>
          <a:endParaRPr lang="zh-CN" altLang="en-US" sz="1050">
            <a:latin typeface="Microsoft YaHei" charset="-122"/>
            <a:ea typeface="Microsoft YaHei" charset="-122"/>
            <a:cs typeface="Microsoft YaHei" charset="-122"/>
          </a:endParaRPr>
        </a:p>
      </dgm:t>
    </dgm:pt>
    <dgm:pt modelId="{9BA062DA-6B7A-FC4F-B1BB-7CC4C74C72CE}">
      <dgm:prSet phldrT="[文本]" custT="1"/>
      <dgm:spPr/>
      <dgm:t>
        <a:bodyPr/>
        <a:lstStyle/>
        <a:p>
          <a:pPr algn="l"/>
          <a:r>
            <a:rPr lang="en-US" altLang="zh-CN" sz="1050" dirty="0" smtClean="0">
              <a:latin typeface="Microsoft YaHei" charset="-122"/>
              <a:ea typeface="Microsoft YaHei" charset="-122"/>
              <a:cs typeface="Microsoft YaHei" charset="-122"/>
            </a:rPr>
            <a:t>6.1.3</a:t>
          </a:r>
          <a:r>
            <a:rPr lang="zh-CN" altLang="en-US" sz="1050" dirty="0" smtClean="0">
              <a:latin typeface="Microsoft YaHei" charset="-122"/>
              <a:ea typeface="Microsoft YaHei" charset="-122"/>
              <a:cs typeface="Microsoft YaHei" charset="-122"/>
            </a:rPr>
            <a:t> 利润</a:t>
          </a:r>
          <a:endParaRPr lang="zh-CN" altLang="en-US" sz="1050" dirty="0">
            <a:latin typeface="Microsoft YaHei" charset="-122"/>
            <a:ea typeface="Microsoft YaHei" charset="-122"/>
            <a:cs typeface="Microsoft YaHei" charset="-122"/>
          </a:endParaRPr>
        </a:p>
      </dgm:t>
    </dgm:pt>
    <dgm:pt modelId="{45267C76-6276-B44A-878A-9D61B556EBD7}" type="parTrans" cxnId="{F5520AE5-50EB-8743-B48A-12307D4CCE80}">
      <dgm:prSet custT="1"/>
      <dgm:spPr/>
      <dgm:t>
        <a:bodyPr/>
        <a:lstStyle/>
        <a:p>
          <a:endParaRPr lang="zh-CN" altLang="en-US" sz="1050">
            <a:latin typeface="Microsoft YaHei" charset="-122"/>
            <a:ea typeface="Microsoft YaHei" charset="-122"/>
            <a:cs typeface="Microsoft YaHei" charset="-122"/>
          </a:endParaRPr>
        </a:p>
      </dgm:t>
    </dgm:pt>
    <dgm:pt modelId="{3A650251-37F9-7645-8144-FF91C57FC2AC}" type="sibTrans" cxnId="{F5520AE5-50EB-8743-B48A-12307D4CCE80}">
      <dgm:prSet/>
      <dgm:spPr/>
      <dgm:t>
        <a:bodyPr/>
        <a:lstStyle/>
        <a:p>
          <a:endParaRPr lang="zh-CN" altLang="en-US" sz="1050">
            <a:latin typeface="Microsoft YaHei" charset="-122"/>
            <a:ea typeface="Microsoft YaHei" charset="-122"/>
            <a:cs typeface="Microsoft YaHei"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t>
        <a:bodyPr/>
        <a:lstStyle/>
        <a:p>
          <a:endParaRPr lang="zh-CN" altLang="en-US"/>
        </a:p>
      </dgm:t>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X="127198" custScaleY="82935" custLinFactX="-60953" custLinFactNeighborX="-100000" custLinFactNeighborY="5570">
        <dgm:presLayoutVars>
          <dgm:chPref val="3"/>
        </dgm:presLayoutVars>
      </dgm:prSet>
      <dgm:spPr/>
      <dgm:t>
        <a:bodyPr/>
        <a:lstStyle/>
        <a:p>
          <a:endParaRPr lang="zh-CN" altLang="en-US"/>
        </a:p>
      </dgm:t>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3"/>
      <dgm:spPr/>
      <dgm:t>
        <a:bodyPr/>
        <a:lstStyle/>
        <a:p>
          <a:endParaRPr lang="zh-CN" altLang="en-US"/>
        </a:p>
      </dgm:t>
    </dgm:pt>
    <dgm:pt modelId="{F726EDD3-E670-9B47-8786-4F599884289D}" type="pres">
      <dgm:prSet presAssocID="{A73DCD64-89DF-3E4C-9543-0D417B51464E}" presName="connTx" presStyleLbl="parChTrans1D2" presStyleIdx="0" presStyleCnt="3"/>
      <dgm:spPr/>
      <dgm:t>
        <a:bodyPr/>
        <a:lstStyle/>
        <a:p>
          <a:endParaRPr lang="zh-CN" altLang="en-US"/>
        </a:p>
      </dgm:t>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3" custScaleX="132976" custScaleY="111623" custLinFactNeighborX="49403" custLinFactNeighborY="14565">
        <dgm:presLayoutVars>
          <dgm:chPref val="3"/>
        </dgm:presLayoutVars>
      </dgm:prSet>
      <dgm:spPr/>
      <dgm:t>
        <a:bodyPr/>
        <a:lstStyle/>
        <a:p>
          <a:endParaRPr lang="zh-CN" altLang="en-US"/>
        </a:p>
      </dgm:t>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3"/>
      <dgm:spPr/>
      <dgm:t>
        <a:bodyPr/>
        <a:lstStyle/>
        <a:p>
          <a:endParaRPr lang="zh-CN" altLang="en-US"/>
        </a:p>
      </dgm:t>
    </dgm:pt>
    <dgm:pt modelId="{7A2CD5A7-70D6-DE44-803D-0740544CB367}" type="pres">
      <dgm:prSet presAssocID="{BDC2CFA9-99C6-8347-9628-F8B57513FB8C}" presName="connTx" presStyleLbl="parChTrans1D2" presStyleIdx="1" presStyleCnt="3"/>
      <dgm:spPr/>
      <dgm:t>
        <a:bodyPr/>
        <a:lstStyle/>
        <a:p>
          <a:endParaRPr lang="zh-CN" altLang="en-US"/>
        </a:p>
      </dgm:t>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3" custScaleX="134349" custScaleY="111623" custLinFactNeighborX="49403" custLinFactNeighborY="14565">
        <dgm:presLayoutVars>
          <dgm:chPref val="3"/>
        </dgm:presLayoutVars>
      </dgm:prSet>
      <dgm:spPr/>
      <dgm:t>
        <a:bodyPr/>
        <a:lstStyle/>
        <a:p>
          <a:endParaRPr lang="zh-CN" altLang="en-US"/>
        </a:p>
      </dgm:t>
    </dgm:pt>
    <dgm:pt modelId="{1488A531-D252-B440-B1DA-4363F37F8970}" type="pres">
      <dgm:prSet presAssocID="{773FD5F0-F007-F148-886B-86E72F86266E}" presName="level3hierChild" presStyleCnt="0"/>
      <dgm:spPr/>
    </dgm:pt>
    <dgm:pt modelId="{1F2800E8-CF94-FD43-8D0E-7E4B278315B1}" type="pres">
      <dgm:prSet presAssocID="{45267C76-6276-B44A-878A-9D61B556EBD7}" presName="conn2-1" presStyleLbl="parChTrans1D2" presStyleIdx="2" presStyleCnt="3"/>
      <dgm:spPr/>
      <dgm:t>
        <a:bodyPr/>
        <a:lstStyle/>
        <a:p>
          <a:endParaRPr lang="zh-CN" altLang="en-US"/>
        </a:p>
      </dgm:t>
    </dgm:pt>
    <dgm:pt modelId="{938A9782-2B6B-8141-99DA-6568305E0C38}" type="pres">
      <dgm:prSet presAssocID="{45267C76-6276-B44A-878A-9D61B556EBD7}" presName="connTx" presStyleLbl="parChTrans1D2" presStyleIdx="2" presStyleCnt="3"/>
      <dgm:spPr/>
      <dgm:t>
        <a:bodyPr/>
        <a:lstStyle/>
        <a:p>
          <a:endParaRPr lang="zh-CN" altLang="en-US"/>
        </a:p>
      </dgm:t>
    </dgm:pt>
    <dgm:pt modelId="{7377E58F-198D-DE48-B3AF-2D2AF67C403D}" type="pres">
      <dgm:prSet presAssocID="{9BA062DA-6B7A-FC4F-B1BB-7CC4C74C72CE}" presName="root2" presStyleCnt="0"/>
      <dgm:spPr/>
    </dgm:pt>
    <dgm:pt modelId="{1C998B4A-F8C8-5D49-862A-38B9C7611407}" type="pres">
      <dgm:prSet presAssocID="{9BA062DA-6B7A-FC4F-B1BB-7CC4C74C72CE}" presName="LevelTwoTextNode" presStyleLbl="node2" presStyleIdx="2" presStyleCnt="3" custScaleX="132976" custScaleY="111623" custLinFactNeighborX="49403" custLinFactNeighborY="14565">
        <dgm:presLayoutVars>
          <dgm:chPref val="3"/>
        </dgm:presLayoutVars>
      </dgm:prSet>
      <dgm:spPr/>
      <dgm:t>
        <a:bodyPr/>
        <a:lstStyle/>
        <a:p>
          <a:endParaRPr lang="zh-CN" altLang="en-US"/>
        </a:p>
      </dgm:t>
    </dgm:pt>
    <dgm:pt modelId="{F9C8551A-E3F5-1A41-9D81-BA411262A93F}" type="pres">
      <dgm:prSet presAssocID="{9BA062DA-6B7A-FC4F-B1BB-7CC4C74C72CE}" presName="level3hierChild" presStyleCnt="0"/>
      <dgm:spPr/>
    </dgm:pt>
  </dgm:ptLst>
  <dgm:cxnLst>
    <dgm:cxn modelId="{64354526-6635-6540-8A87-2506AF35FDFD}" type="presOf" srcId="{A73DCD64-89DF-3E4C-9543-0D417B51464E}" destId="{F726EDD3-E670-9B47-8786-4F599884289D}" srcOrd="1" destOrd="0" presId="urn:microsoft.com/office/officeart/2008/layout/HorizontalMultiLevelHierarchy"/>
    <dgm:cxn modelId="{330355E0-930A-3846-B3E2-6A01F87CD33F}" type="presOf" srcId="{A73DCD64-89DF-3E4C-9543-0D417B51464E}" destId="{082A771F-69AF-7C4C-86CB-DF1CD8CB6581}" srcOrd="0" destOrd="0" presId="urn:microsoft.com/office/officeart/2008/layout/HorizontalMultiLevelHierarchy"/>
    <dgm:cxn modelId="{D6FF61F4-2E70-2445-B362-FDF5936BBC6B}" srcId="{CC08C8E7-D5AB-9C4F-A78B-4A8C57EB2D22}" destId="{773FD5F0-F007-F148-886B-86E72F86266E}" srcOrd="1" destOrd="0" parTransId="{BDC2CFA9-99C6-8347-9628-F8B57513FB8C}" sibTransId="{9458031D-FD27-D841-9D56-100BE85B229D}"/>
    <dgm:cxn modelId="{16FC24E9-1960-5444-82C0-3B807DEAC0AE}" type="presOf" srcId="{2EFE4671-8583-3540-9262-1FC578B666F4}" destId="{3013142F-A3C7-F746-853E-2CA8B540A8DE}" srcOrd="0" destOrd="0" presId="urn:microsoft.com/office/officeart/2008/layout/HorizontalMultiLevelHierarchy"/>
    <dgm:cxn modelId="{FE34B427-9D47-5D4F-B08C-79C955C57CBA}" srcId="{CC08C8E7-D5AB-9C4F-A78B-4A8C57EB2D22}" destId="{DD5BF61D-B843-C744-B9A9-3312A1287EF4}" srcOrd="0" destOrd="0" parTransId="{A73DCD64-89DF-3E4C-9543-0D417B51464E}" sibTransId="{5F6E09CE-61C0-D34C-AE4A-99D078D226DF}"/>
    <dgm:cxn modelId="{D142898D-EA15-DE43-8421-1582A1297BC7}" type="presOf" srcId="{BDC2CFA9-99C6-8347-9628-F8B57513FB8C}" destId="{93180932-306E-E545-95F9-2A5635FDC9F1}" srcOrd="0" destOrd="0" presId="urn:microsoft.com/office/officeart/2008/layout/HorizontalMultiLevelHierarchy"/>
    <dgm:cxn modelId="{45835E62-C6F4-884C-996F-E9F8EFB31555}" type="presOf" srcId="{9BA062DA-6B7A-FC4F-B1BB-7CC4C74C72CE}" destId="{1C998B4A-F8C8-5D49-862A-38B9C7611407}" srcOrd="0" destOrd="0" presId="urn:microsoft.com/office/officeart/2008/layout/HorizontalMultiLevelHierarchy"/>
    <dgm:cxn modelId="{3DBA1033-BCE1-A849-976C-63B81C3453AC}" type="presOf" srcId="{BDC2CFA9-99C6-8347-9628-F8B57513FB8C}" destId="{7A2CD5A7-70D6-DE44-803D-0740544CB367}" srcOrd="1" destOrd="0" presId="urn:microsoft.com/office/officeart/2008/layout/HorizontalMultiLevelHierarchy"/>
    <dgm:cxn modelId="{46184CFB-BE78-E542-86BD-AB9ED0CFB751}" type="presOf" srcId="{773FD5F0-F007-F148-886B-86E72F86266E}" destId="{D3E2E567-EC04-E743-9B8C-985408EA1058}" srcOrd="0" destOrd="0" presId="urn:microsoft.com/office/officeart/2008/layout/HorizontalMultiLevelHierarchy"/>
    <dgm:cxn modelId="{62281962-C101-1546-9818-11616C078844}" type="presOf" srcId="{CC08C8E7-D5AB-9C4F-A78B-4A8C57EB2D22}" destId="{7111AE39-B455-7C4D-91F4-9E37E3822D07}" srcOrd="0" destOrd="0" presId="urn:microsoft.com/office/officeart/2008/layout/HorizontalMultiLevelHierarchy"/>
    <dgm:cxn modelId="{F3136E33-DD45-5F4D-969F-D3E19B85DECC}" type="presOf" srcId="{45267C76-6276-B44A-878A-9D61B556EBD7}" destId="{938A9782-2B6B-8141-99DA-6568305E0C38}" srcOrd="1" destOrd="0" presId="urn:microsoft.com/office/officeart/2008/layout/HorizontalMultiLevelHierarchy"/>
    <dgm:cxn modelId="{0DD31E7B-EB2A-334D-B4CE-A312E820512C}" type="presOf" srcId="{DD5BF61D-B843-C744-B9A9-3312A1287EF4}" destId="{C852AF5D-E3CA-F844-B775-08DD6E6FB940}" srcOrd="0" destOrd="0" presId="urn:microsoft.com/office/officeart/2008/layout/HorizontalMultiLevelHierarchy"/>
    <dgm:cxn modelId="{20095D87-ADD2-8245-BD7F-7D9322B4A2E0}" type="presOf" srcId="{45267C76-6276-B44A-878A-9D61B556EBD7}" destId="{1F2800E8-CF94-FD43-8D0E-7E4B278315B1}" srcOrd="0" destOrd="0" presId="urn:microsoft.com/office/officeart/2008/layout/HorizontalMultiLevelHierarchy"/>
    <dgm:cxn modelId="{7725A710-EB82-6543-8E80-B973AC4CD97A}" srcId="{2EFE4671-8583-3540-9262-1FC578B666F4}" destId="{CC08C8E7-D5AB-9C4F-A78B-4A8C57EB2D22}" srcOrd="0" destOrd="0" parTransId="{806FC88F-B9CF-A04B-B59C-3A472F525AEF}" sibTransId="{B0179D74-E210-A34F-9FFE-D6C2C6F405F5}"/>
    <dgm:cxn modelId="{F5520AE5-50EB-8743-B48A-12307D4CCE80}" srcId="{CC08C8E7-D5AB-9C4F-A78B-4A8C57EB2D22}" destId="{9BA062DA-6B7A-FC4F-B1BB-7CC4C74C72CE}" srcOrd="2" destOrd="0" parTransId="{45267C76-6276-B44A-878A-9D61B556EBD7}" sibTransId="{3A650251-37F9-7645-8144-FF91C57FC2AC}"/>
    <dgm:cxn modelId="{3F042415-B2B5-A64E-9547-65C22FAE1A58}" type="presParOf" srcId="{3013142F-A3C7-F746-853E-2CA8B540A8DE}" destId="{B764B132-0961-414E-B6FA-FB0C6C1C6CED}" srcOrd="0" destOrd="0" presId="urn:microsoft.com/office/officeart/2008/layout/HorizontalMultiLevelHierarchy"/>
    <dgm:cxn modelId="{48E83849-BB04-4A42-8EA9-3F5CE9ACFED0}" type="presParOf" srcId="{B764B132-0961-414E-B6FA-FB0C6C1C6CED}" destId="{7111AE39-B455-7C4D-91F4-9E37E3822D07}" srcOrd="0" destOrd="0" presId="urn:microsoft.com/office/officeart/2008/layout/HorizontalMultiLevelHierarchy"/>
    <dgm:cxn modelId="{ED25451B-4393-8341-846F-086EB7EAFDD3}" type="presParOf" srcId="{B764B132-0961-414E-B6FA-FB0C6C1C6CED}" destId="{551EC4E6-AE1D-DD43-B7C4-D7EFBEA2E636}" srcOrd="1" destOrd="0" presId="urn:microsoft.com/office/officeart/2008/layout/HorizontalMultiLevelHierarchy"/>
    <dgm:cxn modelId="{8AC3AEF2-8E67-9943-A0FF-2166DC907DDA}" type="presParOf" srcId="{551EC4E6-AE1D-DD43-B7C4-D7EFBEA2E636}" destId="{082A771F-69AF-7C4C-86CB-DF1CD8CB6581}" srcOrd="0" destOrd="0" presId="urn:microsoft.com/office/officeart/2008/layout/HorizontalMultiLevelHierarchy"/>
    <dgm:cxn modelId="{7FBFBA21-5E99-0343-AEC7-70A6D24B8C34}" type="presParOf" srcId="{082A771F-69AF-7C4C-86CB-DF1CD8CB6581}" destId="{F726EDD3-E670-9B47-8786-4F599884289D}" srcOrd="0" destOrd="0" presId="urn:microsoft.com/office/officeart/2008/layout/HorizontalMultiLevelHierarchy"/>
    <dgm:cxn modelId="{FA12A742-E5FE-5C4D-A52F-06B8151CA0B9}" type="presParOf" srcId="{551EC4E6-AE1D-DD43-B7C4-D7EFBEA2E636}" destId="{7B40AE63-0EA3-0747-BCE5-5F3AB0355BF2}" srcOrd="1" destOrd="0" presId="urn:microsoft.com/office/officeart/2008/layout/HorizontalMultiLevelHierarchy"/>
    <dgm:cxn modelId="{CF4846EF-C7E2-684B-806F-5A9065FA68AA}" type="presParOf" srcId="{7B40AE63-0EA3-0747-BCE5-5F3AB0355BF2}" destId="{C852AF5D-E3CA-F844-B775-08DD6E6FB940}" srcOrd="0" destOrd="0" presId="urn:microsoft.com/office/officeart/2008/layout/HorizontalMultiLevelHierarchy"/>
    <dgm:cxn modelId="{EB0401F2-2B8C-0F46-8074-4668D65DD680}" type="presParOf" srcId="{7B40AE63-0EA3-0747-BCE5-5F3AB0355BF2}" destId="{30463D07-8E7F-3146-97CE-76CE82648742}" srcOrd="1" destOrd="0" presId="urn:microsoft.com/office/officeart/2008/layout/HorizontalMultiLevelHierarchy"/>
    <dgm:cxn modelId="{DC151D4F-33D2-7744-A5FC-9C3B15B4AFE3}" type="presParOf" srcId="{551EC4E6-AE1D-DD43-B7C4-D7EFBEA2E636}" destId="{93180932-306E-E545-95F9-2A5635FDC9F1}" srcOrd="2" destOrd="0" presId="urn:microsoft.com/office/officeart/2008/layout/HorizontalMultiLevelHierarchy"/>
    <dgm:cxn modelId="{96093A81-0D60-904D-A049-CE9A6AE078CC}" type="presParOf" srcId="{93180932-306E-E545-95F9-2A5635FDC9F1}" destId="{7A2CD5A7-70D6-DE44-803D-0740544CB367}" srcOrd="0" destOrd="0" presId="urn:microsoft.com/office/officeart/2008/layout/HorizontalMultiLevelHierarchy"/>
    <dgm:cxn modelId="{97A2D771-8D07-1C49-993B-BA3B3A02F454}" type="presParOf" srcId="{551EC4E6-AE1D-DD43-B7C4-D7EFBEA2E636}" destId="{A0C9905E-6DBF-7645-94A7-C4BCDADC46B9}" srcOrd="3" destOrd="0" presId="urn:microsoft.com/office/officeart/2008/layout/HorizontalMultiLevelHierarchy"/>
    <dgm:cxn modelId="{61FCC3EC-BBDD-0C42-AFC5-3ACC16A47BEA}" type="presParOf" srcId="{A0C9905E-6DBF-7645-94A7-C4BCDADC46B9}" destId="{D3E2E567-EC04-E743-9B8C-985408EA1058}" srcOrd="0" destOrd="0" presId="urn:microsoft.com/office/officeart/2008/layout/HorizontalMultiLevelHierarchy"/>
    <dgm:cxn modelId="{4363B13A-3924-324A-8185-67ABD007B6DE}" type="presParOf" srcId="{A0C9905E-6DBF-7645-94A7-C4BCDADC46B9}" destId="{1488A531-D252-B440-B1DA-4363F37F8970}" srcOrd="1" destOrd="0" presId="urn:microsoft.com/office/officeart/2008/layout/HorizontalMultiLevelHierarchy"/>
    <dgm:cxn modelId="{1EE071B5-93AE-6544-94DD-560B880B15FB}" type="presParOf" srcId="{551EC4E6-AE1D-DD43-B7C4-D7EFBEA2E636}" destId="{1F2800E8-CF94-FD43-8D0E-7E4B278315B1}" srcOrd="4" destOrd="0" presId="urn:microsoft.com/office/officeart/2008/layout/HorizontalMultiLevelHierarchy"/>
    <dgm:cxn modelId="{576769AF-9B72-044C-9DAD-D052621A50A7}" type="presParOf" srcId="{1F2800E8-CF94-FD43-8D0E-7E4B278315B1}" destId="{938A9782-2B6B-8141-99DA-6568305E0C38}" srcOrd="0" destOrd="0" presId="urn:microsoft.com/office/officeart/2008/layout/HorizontalMultiLevelHierarchy"/>
    <dgm:cxn modelId="{8D184CC1-6D10-F747-9DF4-704CED70EF6F}" type="presParOf" srcId="{551EC4E6-AE1D-DD43-B7C4-D7EFBEA2E636}" destId="{7377E58F-198D-DE48-B3AF-2D2AF67C403D}" srcOrd="5" destOrd="0" presId="urn:microsoft.com/office/officeart/2008/layout/HorizontalMultiLevelHierarchy"/>
    <dgm:cxn modelId="{C2296BA1-9E28-EC43-94FA-1CCE3A2380E1}" type="presParOf" srcId="{7377E58F-198D-DE48-B3AF-2D2AF67C403D}" destId="{1C998B4A-F8C8-5D49-862A-38B9C7611407}" srcOrd="0" destOrd="0" presId="urn:microsoft.com/office/officeart/2008/layout/HorizontalMultiLevelHierarchy"/>
    <dgm:cxn modelId="{717A500D-D993-B743-BF1C-9C4AA2EFB70B}" type="presParOf" srcId="{7377E58F-198D-DE48-B3AF-2D2AF67C403D}" destId="{F9C8551A-E3F5-1A41-9D81-BA411262A93F}"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r>
            <a:rPr lang="en-US" altLang="zh-CN" sz="1050" dirty="0" smtClean="0">
              <a:latin typeface="Microsoft YaHei" charset="-122"/>
              <a:ea typeface="Microsoft YaHei" charset="-122"/>
              <a:cs typeface="Microsoft YaHei" charset="-122"/>
            </a:rPr>
            <a:t>6.1</a:t>
          </a:r>
          <a:r>
            <a:rPr lang="zh-CN" altLang="en-US" sz="1050" dirty="0" smtClean="0">
              <a:latin typeface="Microsoft YaHei" charset="-122"/>
              <a:ea typeface="Microsoft YaHei" charset="-122"/>
              <a:cs typeface="Microsoft YaHei" charset="-122"/>
            </a:rPr>
            <a:t> </a:t>
          </a:r>
          <a:r>
            <a:rPr lang="zh-CN" altLang="en-US" sz="1050" dirty="0" smtClean="0">
              <a:solidFill>
                <a:schemeClr val="tx1"/>
              </a:solidFill>
              <a:latin typeface="Microsoft YaHei" charset="-122"/>
              <a:ea typeface="Microsoft YaHei" charset="-122"/>
              <a:cs typeface="Microsoft YaHei" charset="-122"/>
            </a:rPr>
            <a:t>成本与利润概述</a:t>
          </a:r>
          <a:endParaRPr lang="zh-CN" altLang="en-US" sz="1050" dirty="0">
            <a:latin typeface="Microsoft YaHei" charset="-122"/>
            <a:ea typeface="Microsoft YaHei" charset="-122"/>
            <a:cs typeface="Microsoft YaHei" charset="-122"/>
          </a:endParaRPr>
        </a:p>
      </dgm:t>
    </dgm:pt>
    <dgm:pt modelId="{806FC88F-B9CF-A04B-B59C-3A472F525AEF}" type="parTrans" cxnId="{7725A710-EB82-6543-8E80-B973AC4CD97A}">
      <dgm:prSet/>
      <dgm:spPr/>
      <dgm:t>
        <a:bodyPr/>
        <a:lstStyle/>
        <a:p>
          <a:endParaRPr lang="zh-CN" altLang="en-US" sz="105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endParaRPr lang="zh-CN" altLang="en-US" sz="1050">
            <a:latin typeface="Microsoft YaHei" charset="-122"/>
            <a:ea typeface="Microsoft YaHei" charset="-122"/>
            <a:cs typeface="Microsoft YaHei" charset="-122"/>
          </a:endParaRPr>
        </a:p>
      </dgm:t>
    </dgm:pt>
    <dgm:pt modelId="{DD5BF61D-B843-C744-B9A9-3312A1287EF4}">
      <dgm:prSet phldrT="[文本]" custT="1"/>
      <dgm:spPr>
        <a:solidFill>
          <a:srgbClr val="C00000"/>
        </a:solidFill>
      </dgm:spPr>
      <dgm:t>
        <a:bodyPr/>
        <a:lstStyle/>
        <a:p>
          <a:pPr algn="l"/>
          <a:r>
            <a:rPr lang="en-US" altLang="zh-CN" sz="1050" dirty="0" smtClean="0">
              <a:solidFill>
                <a:schemeClr val="tx1"/>
              </a:solidFill>
              <a:latin typeface="Microsoft YaHei" charset="-122"/>
              <a:ea typeface="Microsoft YaHei" charset="-122"/>
              <a:cs typeface="Microsoft YaHei" charset="-122"/>
            </a:rPr>
            <a:t>6.1.1</a:t>
          </a:r>
          <a:r>
            <a:rPr lang="zh-CN" altLang="en-US" sz="1050" dirty="0" smtClean="0">
              <a:solidFill>
                <a:schemeClr val="tx1"/>
              </a:solidFill>
              <a:latin typeface="Microsoft YaHei" charset="-122"/>
              <a:ea typeface="Microsoft YaHei" charset="-122"/>
              <a:cs typeface="Microsoft YaHei" charset="-122"/>
            </a:rPr>
            <a:t> 成本的含义</a:t>
          </a:r>
          <a:endParaRPr lang="zh-CN" altLang="en-US" sz="1050" dirty="0">
            <a:solidFill>
              <a:schemeClr val="tx1"/>
            </a:solidFill>
            <a:latin typeface="Microsoft YaHei" charset="-122"/>
            <a:ea typeface="Microsoft YaHei" charset="-122"/>
            <a:cs typeface="Microsoft YaHei" charset="-122"/>
          </a:endParaRPr>
        </a:p>
      </dgm:t>
    </dgm:pt>
    <dgm:pt modelId="{A73DCD64-89DF-3E4C-9543-0D417B51464E}" type="parTrans" cxnId="{FE34B427-9D47-5D4F-B08C-79C955C57CBA}">
      <dgm:prSet custT="1"/>
      <dgm:spPr/>
      <dgm:t>
        <a:bodyPr/>
        <a:lstStyle/>
        <a:p>
          <a:endParaRPr lang="zh-CN" altLang="en-US" sz="1050">
            <a:latin typeface="Microsoft YaHei" charset="-122"/>
            <a:ea typeface="Microsoft YaHei" charset="-122"/>
            <a:cs typeface="Microsoft YaHei" charset="-122"/>
          </a:endParaRPr>
        </a:p>
      </dgm:t>
    </dgm:pt>
    <dgm:pt modelId="{5F6E09CE-61C0-D34C-AE4A-99D078D226DF}" type="sibTrans" cxnId="{FE34B427-9D47-5D4F-B08C-79C955C57CBA}">
      <dgm:prSet/>
      <dgm:spPr/>
      <dgm:t>
        <a:bodyPr/>
        <a:lstStyle/>
        <a:p>
          <a:endParaRPr lang="zh-CN" altLang="en-US" sz="1050">
            <a:latin typeface="Microsoft YaHei" charset="-122"/>
            <a:ea typeface="Microsoft YaHei" charset="-122"/>
            <a:cs typeface="Microsoft YaHei" charset="-122"/>
          </a:endParaRPr>
        </a:p>
      </dgm:t>
    </dgm:pt>
    <dgm:pt modelId="{773FD5F0-F007-F148-886B-86E72F86266E}">
      <dgm:prSet phldrT="[文本]" custT="1"/>
      <dgm:spPr/>
      <dgm:t>
        <a:bodyPr/>
        <a:lstStyle/>
        <a:p>
          <a:pPr algn="l"/>
          <a:r>
            <a:rPr lang="en-US" altLang="zh-CN" sz="1050" dirty="0" smtClean="0">
              <a:latin typeface="Microsoft YaHei" charset="-122"/>
              <a:ea typeface="Microsoft YaHei" charset="-122"/>
              <a:cs typeface="Microsoft YaHei" charset="-122"/>
            </a:rPr>
            <a:t>6.1.2</a:t>
          </a:r>
          <a:r>
            <a:rPr lang="zh-CN" altLang="en-US" sz="1050" dirty="0" smtClean="0">
              <a:latin typeface="Microsoft YaHei" charset="-122"/>
              <a:ea typeface="Microsoft YaHei" charset="-122"/>
              <a:cs typeface="Microsoft YaHei" charset="-122"/>
            </a:rPr>
            <a:t> 成本的分类</a:t>
          </a:r>
          <a:endParaRPr lang="zh-CN" altLang="en-US" sz="1050" dirty="0">
            <a:latin typeface="Microsoft YaHei" charset="-122"/>
            <a:ea typeface="Microsoft YaHei" charset="-122"/>
            <a:cs typeface="Microsoft YaHei" charset="-122"/>
          </a:endParaRPr>
        </a:p>
      </dgm:t>
    </dgm:pt>
    <dgm:pt modelId="{BDC2CFA9-99C6-8347-9628-F8B57513FB8C}" type="parTrans" cxnId="{D6FF61F4-2E70-2445-B362-FDF5936BBC6B}">
      <dgm:prSet custT="1"/>
      <dgm:spPr/>
      <dgm:t>
        <a:bodyPr/>
        <a:lstStyle/>
        <a:p>
          <a:endParaRPr lang="zh-CN" altLang="en-US" sz="1050">
            <a:latin typeface="Microsoft YaHei" charset="-122"/>
            <a:ea typeface="Microsoft YaHei" charset="-122"/>
            <a:cs typeface="Microsoft YaHei" charset="-122"/>
          </a:endParaRPr>
        </a:p>
      </dgm:t>
    </dgm:pt>
    <dgm:pt modelId="{9458031D-FD27-D841-9D56-100BE85B229D}" type="sibTrans" cxnId="{D6FF61F4-2E70-2445-B362-FDF5936BBC6B}">
      <dgm:prSet/>
      <dgm:spPr/>
      <dgm:t>
        <a:bodyPr/>
        <a:lstStyle/>
        <a:p>
          <a:endParaRPr lang="zh-CN" altLang="en-US" sz="1050">
            <a:latin typeface="Microsoft YaHei" charset="-122"/>
            <a:ea typeface="Microsoft YaHei" charset="-122"/>
            <a:cs typeface="Microsoft YaHei" charset="-122"/>
          </a:endParaRPr>
        </a:p>
      </dgm:t>
    </dgm:pt>
    <dgm:pt modelId="{9BA062DA-6B7A-FC4F-B1BB-7CC4C74C72CE}">
      <dgm:prSet phldrT="[文本]" custT="1"/>
      <dgm:spPr/>
      <dgm:t>
        <a:bodyPr/>
        <a:lstStyle/>
        <a:p>
          <a:pPr algn="l"/>
          <a:r>
            <a:rPr lang="en-US" altLang="zh-CN" sz="1050" dirty="0" smtClean="0">
              <a:latin typeface="Microsoft YaHei" charset="-122"/>
              <a:ea typeface="Microsoft YaHei" charset="-122"/>
              <a:cs typeface="Microsoft YaHei" charset="-122"/>
            </a:rPr>
            <a:t>6.1.3</a:t>
          </a:r>
          <a:r>
            <a:rPr lang="zh-CN" altLang="en-US" sz="1050" dirty="0" smtClean="0">
              <a:latin typeface="Microsoft YaHei" charset="-122"/>
              <a:ea typeface="Microsoft YaHei" charset="-122"/>
              <a:cs typeface="Microsoft YaHei" charset="-122"/>
            </a:rPr>
            <a:t> 利润</a:t>
          </a:r>
          <a:endParaRPr lang="zh-CN" altLang="en-US" sz="1050" dirty="0">
            <a:latin typeface="Microsoft YaHei" charset="-122"/>
            <a:ea typeface="Microsoft YaHei" charset="-122"/>
            <a:cs typeface="Microsoft YaHei" charset="-122"/>
          </a:endParaRPr>
        </a:p>
      </dgm:t>
    </dgm:pt>
    <dgm:pt modelId="{45267C76-6276-B44A-878A-9D61B556EBD7}" type="parTrans" cxnId="{F5520AE5-50EB-8743-B48A-12307D4CCE80}">
      <dgm:prSet custT="1"/>
      <dgm:spPr/>
      <dgm:t>
        <a:bodyPr/>
        <a:lstStyle/>
        <a:p>
          <a:endParaRPr lang="zh-CN" altLang="en-US" sz="1050">
            <a:latin typeface="Microsoft YaHei" charset="-122"/>
            <a:ea typeface="Microsoft YaHei" charset="-122"/>
            <a:cs typeface="Microsoft YaHei" charset="-122"/>
          </a:endParaRPr>
        </a:p>
      </dgm:t>
    </dgm:pt>
    <dgm:pt modelId="{3A650251-37F9-7645-8144-FF91C57FC2AC}" type="sibTrans" cxnId="{F5520AE5-50EB-8743-B48A-12307D4CCE80}">
      <dgm:prSet/>
      <dgm:spPr/>
      <dgm:t>
        <a:bodyPr/>
        <a:lstStyle/>
        <a:p>
          <a:endParaRPr lang="zh-CN" altLang="en-US" sz="1050">
            <a:latin typeface="Microsoft YaHei" charset="-122"/>
            <a:ea typeface="Microsoft YaHei" charset="-122"/>
            <a:cs typeface="Microsoft YaHei"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t>
        <a:bodyPr/>
        <a:lstStyle/>
        <a:p>
          <a:endParaRPr lang="zh-CN" altLang="en-US"/>
        </a:p>
      </dgm:t>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X="127198" custScaleY="82935" custLinFactX="-60953" custLinFactNeighborX="-100000" custLinFactNeighborY="5570">
        <dgm:presLayoutVars>
          <dgm:chPref val="3"/>
        </dgm:presLayoutVars>
      </dgm:prSet>
      <dgm:spPr/>
      <dgm:t>
        <a:bodyPr/>
        <a:lstStyle/>
        <a:p>
          <a:endParaRPr lang="zh-CN" altLang="en-US"/>
        </a:p>
      </dgm:t>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3"/>
      <dgm:spPr/>
      <dgm:t>
        <a:bodyPr/>
        <a:lstStyle/>
        <a:p>
          <a:endParaRPr lang="zh-CN" altLang="en-US"/>
        </a:p>
      </dgm:t>
    </dgm:pt>
    <dgm:pt modelId="{F726EDD3-E670-9B47-8786-4F599884289D}" type="pres">
      <dgm:prSet presAssocID="{A73DCD64-89DF-3E4C-9543-0D417B51464E}" presName="connTx" presStyleLbl="parChTrans1D2" presStyleIdx="0" presStyleCnt="3"/>
      <dgm:spPr/>
      <dgm:t>
        <a:bodyPr/>
        <a:lstStyle/>
        <a:p>
          <a:endParaRPr lang="zh-CN" altLang="en-US"/>
        </a:p>
      </dgm:t>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3" custScaleX="132976" custScaleY="111623" custLinFactNeighborX="49403" custLinFactNeighborY="14565">
        <dgm:presLayoutVars>
          <dgm:chPref val="3"/>
        </dgm:presLayoutVars>
      </dgm:prSet>
      <dgm:spPr/>
      <dgm:t>
        <a:bodyPr/>
        <a:lstStyle/>
        <a:p>
          <a:endParaRPr lang="zh-CN" altLang="en-US"/>
        </a:p>
      </dgm:t>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3"/>
      <dgm:spPr/>
      <dgm:t>
        <a:bodyPr/>
        <a:lstStyle/>
        <a:p>
          <a:endParaRPr lang="zh-CN" altLang="en-US"/>
        </a:p>
      </dgm:t>
    </dgm:pt>
    <dgm:pt modelId="{7A2CD5A7-70D6-DE44-803D-0740544CB367}" type="pres">
      <dgm:prSet presAssocID="{BDC2CFA9-99C6-8347-9628-F8B57513FB8C}" presName="connTx" presStyleLbl="parChTrans1D2" presStyleIdx="1" presStyleCnt="3"/>
      <dgm:spPr/>
      <dgm:t>
        <a:bodyPr/>
        <a:lstStyle/>
        <a:p>
          <a:endParaRPr lang="zh-CN" altLang="en-US"/>
        </a:p>
      </dgm:t>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3" custScaleX="134349" custScaleY="111623" custLinFactNeighborX="49403" custLinFactNeighborY="14565">
        <dgm:presLayoutVars>
          <dgm:chPref val="3"/>
        </dgm:presLayoutVars>
      </dgm:prSet>
      <dgm:spPr/>
      <dgm:t>
        <a:bodyPr/>
        <a:lstStyle/>
        <a:p>
          <a:endParaRPr lang="zh-CN" altLang="en-US"/>
        </a:p>
      </dgm:t>
    </dgm:pt>
    <dgm:pt modelId="{1488A531-D252-B440-B1DA-4363F37F8970}" type="pres">
      <dgm:prSet presAssocID="{773FD5F0-F007-F148-886B-86E72F86266E}" presName="level3hierChild" presStyleCnt="0"/>
      <dgm:spPr/>
    </dgm:pt>
    <dgm:pt modelId="{1F2800E8-CF94-FD43-8D0E-7E4B278315B1}" type="pres">
      <dgm:prSet presAssocID="{45267C76-6276-B44A-878A-9D61B556EBD7}" presName="conn2-1" presStyleLbl="parChTrans1D2" presStyleIdx="2" presStyleCnt="3"/>
      <dgm:spPr/>
      <dgm:t>
        <a:bodyPr/>
        <a:lstStyle/>
        <a:p>
          <a:endParaRPr lang="zh-CN" altLang="en-US"/>
        </a:p>
      </dgm:t>
    </dgm:pt>
    <dgm:pt modelId="{938A9782-2B6B-8141-99DA-6568305E0C38}" type="pres">
      <dgm:prSet presAssocID="{45267C76-6276-B44A-878A-9D61B556EBD7}" presName="connTx" presStyleLbl="parChTrans1D2" presStyleIdx="2" presStyleCnt="3"/>
      <dgm:spPr/>
      <dgm:t>
        <a:bodyPr/>
        <a:lstStyle/>
        <a:p>
          <a:endParaRPr lang="zh-CN" altLang="en-US"/>
        </a:p>
      </dgm:t>
    </dgm:pt>
    <dgm:pt modelId="{7377E58F-198D-DE48-B3AF-2D2AF67C403D}" type="pres">
      <dgm:prSet presAssocID="{9BA062DA-6B7A-FC4F-B1BB-7CC4C74C72CE}" presName="root2" presStyleCnt="0"/>
      <dgm:spPr/>
    </dgm:pt>
    <dgm:pt modelId="{1C998B4A-F8C8-5D49-862A-38B9C7611407}" type="pres">
      <dgm:prSet presAssocID="{9BA062DA-6B7A-FC4F-B1BB-7CC4C74C72CE}" presName="LevelTwoTextNode" presStyleLbl="node2" presStyleIdx="2" presStyleCnt="3" custScaleX="132976" custScaleY="111623" custLinFactNeighborX="49403" custLinFactNeighborY="14565">
        <dgm:presLayoutVars>
          <dgm:chPref val="3"/>
        </dgm:presLayoutVars>
      </dgm:prSet>
      <dgm:spPr/>
      <dgm:t>
        <a:bodyPr/>
        <a:lstStyle/>
        <a:p>
          <a:endParaRPr lang="zh-CN" altLang="en-US"/>
        </a:p>
      </dgm:t>
    </dgm:pt>
    <dgm:pt modelId="{F9C8551A-E3F5-1A41-9D81-BA411262A93F}" type="pres">
      <dgm:prSet presAssocID="{9BA062DA-6B7A-FC4F-B1BB-7CC4C74C72CE}" presName="level3hierChild" presStyleCnt="0"/>
      <dgm:spPr/>
    </dgm:pt>
  </dgm:ptLst>
  <dgm:cxnLst>
    <dgm:cxn modelId="{D6FF61F4-2E70-2445-B362-FDF5936BBC6B}" srcId="{CC08C8E7-D5AB-9C4F-A78B-4A8C57EB2D22}" destId="{773FD5F0-F007-F148-886B-86E72F86266E}" srcOrd="1" destOrd="0" parTransId="{BDC2CFA9-99C6-8347-9628-F8B57513FB8C}" sibTransId="{9458031D-FD27-D841-9D56-100BE85B229D}"/>
    <dgm:cxn modelId="{B9303062-E788-B34E-9741-68FF3BF8FEA1}" type="presOf" srcId="{DD5BF61D-B843-C744-B9A9-3312A1287EF4}" destId="{C852AF5D-E3CA-F844-B775-08DD6E6FB940}" srcOrd="0" destOrd="0" presId="urn:microsoft.com/office/officeart/2008/layout/HorizontalMultiLevelHierarchy"/>
    <dgm:cxn modelId="{F10C05D9-F03A-914A-AF0D-5F870FBA3F46}" type="presOf" srcId="{CC08C8E7-D5AB-9C4F-A78B-4A8C57EB2D22}" destId="{7111AE39-B455-7C4D-91F4-9E37E3822D07}" srcOrd="0" destOrd="0" presId="urn:microsoft.com/office/officeart/2008/layout/HorizontalMultiLevelHierarchy"/>
    <dgm:cxn modelId="{FE34B427-9D47-5D4F-B08C-79C955C57CBA}" srcId="{CC08C8E7-D5AB-9C4F-A78B-4A8C57EB2D22}" destId="{DD5BF61D-B843-C744-B9A9-3312A1287EF4}" srcOrd="0" destOrd="0" parTransId="{A73DCD64-89DF-3E4C-9543-0D417B51464E}" sibTransId="{5F6E09CE-61C0-D34C-AE4A-99D078D226DF}"/>
    <dgm:cxn modelId="{F4C2EA91-7D6E-C541-B5D1-CA4824690B54}" type="presOf" srcId="{A73DCD64-89DF-3E4C-9543-0D417B51464E}" destId="{082A771F-69AF-7C4C-86CB-DF1CD8CB6581}" srcOrd="0" destOrd="0" presId="urn:microsoft.com/office/officeart/2008/layout/HorizontalMultiLevelHierarchy"/>
    <dgm:cxn modelId="{79FDCEF9-2CAD-ED46-ABF3-CC16221CC8F6}" type="presOf" srcId="{773FD5F0-F007-F148-886B-86E72F86266E}" destId="{D3E2E567-EC04-E743-9B8C-985408EA1058}" srcOrd="0" destOrd="0" presId="urn:microsoft.com/office/officeart/2008/layout/HorizontalMultiLevelHierarchy"/>
    <dgm:cxn modelId="{AB45AC51-9B48-114A-AF58-276378400D1A}" type="presOf" srcId="{A73DCD64-89DF-3E4C-9543-0D417B51464E}" destId="{F726EDD3-E670-9B47-8786-4F599884289D}" srcOrd="1" destOrd="0" presId="urn:microsoft.com/office/officeart/2008/layout/HorizontalMultiLevelHierarchy"/>
    <dgm:cxn modelId="{45C922B7-8ED7-B74A-B941-9FB4A961048D}" type="presOf" srcId="{BDC2CFA9-99C6-8347-9628-F8B57513FB8C}" destId="{7A2CD5A7-70D6-DE44-803D-0740544CB367}" srcOrd="1" destOrd="0" presId="urn:microsoft.com/office/officeart/2008/layout/HorizontalMultiLevelHierarchy"/>
    <dgm:cxn modelId="{31059B17-32FB-1641-BA6F-9FF317534198}" type="presOf" srcId="{9BA062DA-6B7A-FC4F-B1BB-7CC4C74C72CE}" destId="{1C998B4A-F8C8-5D49-862A-38B9C7611407}" srcOrd="0" destOrd="0" presId="urn:microsoft.com/office/officeart/2008/layout/HorizontalMultiLevelHierarchy"/>
    <dgm:cxn modelId="{392D5A0D-8D41-B947-AE1A-3DE6558426BD}" type="presOf" srcId="{45267C76-6276-B44A-878A-9D61B556EBD7}" destId="{1F2800E8-CF94-FD43-8D0E-7E4B278315B1}" srcOrd="0" destOrd="0" presId="urn:microsoft.com/office/officeart/2008/layout/HorizontalMultiLevelHierarchy"/>
    <dgm:cxn modelId="{47AA4841-8393-8042-9F49-AAFAB3359680}" type="presOf" srcId="{45267C76-6276-B44A-878A-9D61B556EBD7}" destId="{938A9782-2B6B-8141-99DA-6568305E0C38}" srcOrd="1" destOrd="0" presId="urn:microsoft.com/office/officeart/2008/layout/HorizontalMultiLevelHierarchy"/>
    <dgm:cxn modelId="{FFD1758F-181A-6644-BB57-E0FD00E315D7}" type="presOf" srcId="{BDC2CFA9-99C6-8347-9628-F8B57513FB8C}" destId="{93180932-306E-E545-95F9-2A5635FDC9F1}" srcOrd="0" destOrd="0" presId="urn:microsoft.com/office/officeart/2008/layout/HorizontalMultiLevelHierarchy"/>
    <dgm:cxn modelId="{7725A710-EB82-6543-8E80-B973AC4CD97A}" srcId="{2EFE4671-8583-3540-9262-1FC578B666F4}" destId="{CC08C8E7-D5AB-9C4F-A78B-4A8C57EB2D22}" srcOrd="0" destOrd="0" parTransId="{806FC88F-B9CF-A04B-B59C-3A472F525AEF}" sibTransId="{B0179D74-E210-A34F-9FFE-D6C2C6F405F5}"/>
    <dgm:cxn modelId="{F5520AE5-50EB-8743-B48A-12307D4CCE80}" srcId="{CC08C8E7-D5AB-9C4F-A78B-4A8C57EB2D22}" destId="{9BA062DA-6B7A-FC4F-B1BB-7CC4C74C72CE}" srcOrd="2" destOrd="0" parTransId="{45267C76-6276-B44A-878A-9D61B556EBD7}" sibTransId="{3A650251-37F9-7645-8144-FF91C57FC2AC}"/>
    <dgm:cxn modelId="{08A16761-495C-4E4C-9D9B-EA25C5C32393}" type="presOf" srcId="{2EFE4671-8583-3540-9262-1FC578B666F4}" destId="{3013142F-A3C7-F746-853E-2CA8B540A8DE}" srcOrd="0" destOrd="0" presId="urn:microsoft.com/office/officeart/2008/layout/HorizontalMultiLevelHierarchy"/>
    <dgm:cxn modelId="{8B20985A-41CC-354F-A0D8-A14A80709B82}" type="presParOf" srcId="{3013142F-A3C7-F746-853E-2CA8B540A8DE}" destId="{B764B132-0961-414E-B6FA-FB0C6C1C6CED}" srcOrd="0" destOrd="0" presId="urn:microsoft.com/office/officeart/2008/layout/HorizontalMultiLevelHierarchy"/>
    <dgm:cxn modelId="{F8731923-0738-F64F-9579-ACA016F5691E}" type="presParOf" srcId="{B764B132-0961-414E-B6FA-FB0C6C1C6CED}" destId="{7111AE39-B455-7C4D-91F4-9E37E3822D07}" srcOrd="0" destOrd="0" presId="urn:microsoft.com/office/officeart/2008/layout/HorizontalMultiLevelHierarchy"/>
    <dgm:cxn modelId="{345D463B-AC50-A147-97EC-A0BF0F136181}" type="presParOf" srcId="{B764B132-0961-414E-B6FA-FB0C6C1C6CED}" destId="{551EC4E6-AE1D-DD43-B7C4-D7EFBEA2E636}" srcOrd="1" destOrd="0" presId="urn:microsoft.com/office/officeart/2008/layout/HorizontalMultiLevelHierarchy"/>
    <dgm:cxn modelId="{471B0DC2-3F35-4C49-896C-0418F4803F83}" type="presParOf" srcId="{551EC4E6-AE1D-DD43-B7C4-D7EFBEA2E636}" destId="{082A771F-69AF-7C4C-86CB-DF1CD8CB6581}" srcOrd="0" destOrd="0" presId="urn:microsoft.com/office/officeart/2008/layout/HorizontalMultiLevelHierarchy"/>
    <dgm:cxn modelId="{2E1F25C0-C5FF-E649-B1FA-B5C1F0354279}" type="presParOf" srcId="{082A771F-69AF-7C4C-86CB-DF1CD8CB6581}" destId="{F726EDD3-E670-9B47-8786-4F599884289D}" srcOrd="0" destOrd="0" presId="urn:microsoft.com/office/officeart/2008/layout/HorizontalMultiLevelHierarchy"/>
    <dgm:cxn modelId="{AACBE764-81C0-F645-BD5B-026B9BA90A35}" type="presParOf" srcId="{551EC4E6-AE1D-DD43-B7C4-D7EFBEA2E636}" destId="{7B40AE63-0EA3-0747-BCE5-5F3AB0355BF2}" srcOrd="1" destOrd="0" presId="urn:microsoft.com/office/officeart/2008/layout/HorizontalMultiLevelHierarchy"/>
    <dgm:cxn modelId="{145AF918-78FE-8D48-8DF9-039CB88A16BF}" type="presParOf" srcId="{7B40AE63-0EA3-0747-BCE5-5F3AB0355BF2}" destId="{C852AF5D-E3CA-F844-B775-08DD6E6FB940}" srcOrd="0" destOrd="0" presId="urn:microsoft.com/office/officeart/2008/layout/HorizontalMultiLevelHierarchy"/>
    <dgm:cxn modelId="{CCABCE96-B892-C141-80DD-787EE0D3F137}" type="presParOf" srcId="{7B40AE63-0EA3-0747-BCE5-5F3AB0355BF2}" destId="{30463D07-8E7F-3146-97CE-76CE82648742}" srcOrd="1" destOrd="0" presId="urn:microsoft.com/office/officeart/2008/layout/HorizontalMultiLevelHierarchy"/>
    <dgm:cxn modelId="{864B9F82-C6CD-C348-BFBE-09FE7877EEC4}" type="presParOf" srcId="{551EC4E6-AE1D-DD43-B7C4-D7EFBEA2E636}" destId="{93180932-306E-E545-95F9-2A5635FDC9F1}" srcOrd="2" destOrd="0" presId="urn:microsoft.com/office/officeart/2008/layout/HorizontalMultiLevelHierarchy"/>
    <dgm:cxn modelId="{EC529F95-BBDF-DE4D-A022-9F5F2104035B}" type="presParOf" srcId="{93180932-306E-E545-95F9-2A5635FDC9F1}" destId="{7A2CD5A7-70D6-DE44-803D-0740544CB367}" srcOrd="0" destOrd="0" presId="urn:microsoft.com/office/officeart/2008/layout/HorizontalMultiLevelHierarchy"/>
    <dgm:cxn modelId="{DD95C499-3FB6-0748-ACB1-96C6256DB5D1}" type="presParOf" srcId="{551EC4E6-AE1D-DD43-B7C4-D7EFBEA2E636}" destId="{A0C9905E-6DBF-7645-94A7-C4BCDADC46B9}" srcOrd="3" destOrd="0" presId="urn:microsoft.com/office/officeart/2008/layout/HorizontalMultiLevelHierarchy"/>
    <dgm:cxn modelId="{EAD8F233-E8CD-6E49-A649-26A2E3010965}" type="presParOf" srcId="{A0C9905E-6DBF-7645-94A7-C4BCDADC46B9}" destId="{D3E2E567-EC04-E743-9B8C-985408EA1058}" srcOrd="0" destOrd="0" presId="urn:microsoft.com/office/officeart/2008/layout/HorizontalMultiLevelHierarchy"/>
    <dgm:cxn modelId="{A4F55A31-F0B2-FA46-8CDA-5FD6BBCADBB4}" type="presParOf" srcId="{A0C9905E-6DBF-7645-94A7-C4BCDADC46B9}" destId="{1488A531-D252-B440-B1DA-4363F37F8970}" srcOrd="1" destOrd="0" presId="urn:microsoft.com/office/officeart/2008/layout/HorizontalMultiLevelHierarchy"/>
    <dgm:cxn modelId="{020AD136-AB52-D747-8922-3FAEECD61DF8}" type="presParOf" srcId="{551EC4E6-AE1D-DD43-B7C4-D7EFBEA2E636}" destId="{1F2800E8-CF94-FD43-8D0E-7E4B278315B1}" srcOrd="4" destOrd="0" presId="urn:microsoft.com/office/officeart/2008/layout/HorizontalMultiLevelHierarchy"/>
    <dgm:cxn modelId="{407EFF1B-34B6-764F-BBB7-CE0B4375BC7A}" type="presParOf" srcId="{1F2800E8-CF94-FD43-8D0E-7E4B278315B1}" destId="{938A9782-2B6B-8141-99DA-6568305E0C38}" srcOrd="0" destOrd="0" presId="urn:microsoft.com/office/officeart/2008/layout/HorizontalMultiLevelHierarchy"/>
    <dgm:cxn modelId="{0C06B48B-0B40-054A-B714-8693AA3F39D5}" type="presParOf" srcId="{551EC4E6-AE1D-DD43-B7C4-D7EFBEA2E636}" destId="{7377E58F-198D-DE48-B3AF-2D2AF67C403D}" srcOrd="5" destOrd="0" presId="urn:microsoft.com/office/officeart/2008/layout/HorizontalMultiLevelHierarchy"/>
    <dgm:cxn modelId="{ABB4E905-2359-7246-9E7A-4DE565A2176F}" type="presParOf" srcId="{7377E58F-198D-DE48-B3AF-2D2AF67C403D}" destId="{1C998B4A-F8C8-5D49-862A-38B9C7611407}" srcOrd="0" destOrd="0" presId="urn:microsoft.com/office/officeart/2008/layout/HorizontalMultiLevelHierarchy"/>
    <dgm:cxn modelId="{AE12C90C-2422-274E-AB1B-E19DB0A4DFA1}" type="presParOf" srcId="{7377E58F-198D-DE48-B3AF-2D2AF67C403D}" destId="{F9C8551A-E3F5-1A41-9D81-BA411262A93F}"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r>
            <a:rPr lang="en-US" altLang="zh-CN" sz="2000" dirty="0" smtClean="0">
              <a:latin typeface="Microsoft YaHei" charset="-122"/>
              <a:ea typeface="Microsoft YaHei" charset="-122"/>
              <a:cs typeface="Microsoft YaHei" charset="-122"/>
            </a:rPr>
            <a:t>6.1</a:t>
          </a:r>
          <a:r>
            <a:rPr lang="zh-CN" altLang="en-US" sz="2000" dirty="0" smtClean="0">
              <a:latin typeface="Microsoft YaHei" charset="-122"/>
              <a:ea typeface="Microsoft YaHei" charset="-122"/>
              <a:cs typeface="Microsoft YaHei" charset="-122"/>
            </a:rPr>
            <a:t> </a:t>
          </a:r>
          <a:r>
            <a:rPr lang="zh-CN" altLang="en-US" sz="2000" dirty="0" smtClean="0">
              <a:solidFill>
                <a:schemeClr val="tx1"/>
              </a:solidFill>
              <a:latin typeface="Microsoft YaHei" charset="-122"/>
              <a:ea typeface="Microsoft YaHei" charset="-122"/>
              <a:cs typeface="Microsoft YaHei" charset="-122"/>
            </a:rPr>
            <a:t>成本与利润概述</a:t>
          </a:r>
          <a:endParaRPr lang="zh-CN" altLang="en-US" sz="2000" dirty="0">
            <a:latin typeface="Microsoft YaHei" charset="-122"/>
            <a:ea typeface="Microsoft YaHei" charset="-122"/>
            <a:cs typeface="Microsoft YaHei" charset="-122"/>
          </a:endParaRPr>
        </a:p>
      </dgm:t>
    </dgm:pt>
    <dgm:pt modelId="{806FC88F-B9CF-A04B-B59C-3A472F525AEF}" type="parTrans" cxnId="{7725A710-EB82-6543-8E80-B973AC4CD97A}">
      <dgm:prSet/>
      <dgm:spPr/>
      <dgm:t>
        <a:bodyPr/>
        <a:lstStyle/>
        <a:p>
          <a:endParaRPr lang="zh-CN" altLang="en-US" sz="200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endParaRPr lang="zh-CN" altLang="en-US" sz="2000">
            <a:latin typeface="Microsoft YaHei" charset="-122"/>
            <a:ea typeface="Microsoft YaHei" charset="-122"/>
            <a:cs typeface="Microsoft YaHei" charset="-122"/>
          </a:endParaRPr>
        </a:p>
      </dgm:t>
    </dgm:pt>
    <dgm:pt modelId="{DD5BF61D-B843-C744-B9A9-3312A1287EF4}">
      <dgm:prSet phldrT="[文本]" custT="1"/>
      <dgm:spPr/>
      <dgm:t>
        <a:bodyPr/>
        <a:lstStyle/>
        <a:p>
          <a:pPr algn="l"/>
          <a:r>
            <a:rPr lang="en-US" altLang="zh-CN" sz="2000" dirty="0" smtClean="0">
              <a:solidFill>
                <a:schemeClr val="tx1"/>
              </a:solidFill>
              <a:latin typeface="Microsoft YaHei" charset="-122"/>
              <a:ea typeface="Microsoft YaHei" charset="-122"/>
              <a:cs typeface="Microsoft YaHei" charset="-122"/>
            </a:rPr>
            <a:t>6.1.1</a:t>
          </a:r>
          <a:r>
            <a:rPr lang="zh-CN" altLang="en-US" sz="2000" dirty="0" smtClean="0">
              <a:solidFill>
                <a:schemeClr val="tx1"/>
              </a:solidFill>
              <a:latin typeface="Microsoft YaHei" charset="-122"/>
              <a:ea typeface="Microsoft YaHei" charset="-122"/>
              <a:cs typeface="Microsoft YaHei" charset="-122"/>
            </a:rPr>
            <a:t> 成本的含义</a:t>
          </a:r>
          <a:endParaRPr lang="zh-CN" altLang="en-US" sz="2000" dirty="0">
            <a:solidFill>
              <a:schemeClr val="tx1"/>
            </a:solidFill>
            <a:latin typeface="Microsoft YaHei" charset="-122"/>
            <a:ea typeface="Microsoft YaHei" charset="-122"/>
            <a:cs typeface="Microsoft YaHei" charset="-122"/>
          </a:endParaRPr>
        </a:p>
      </dgm:t>
    </dgm:pt>
    <dgm:pt modelId="{A73DCD64-89DF-3E4C-9543-0D417B51464E}" type="parTrans" cxnId="{FE34B427-9D47-5D4F-B08C-79C955C57CBA}">
      <dgm:prSet custT="1"/>
      <dgm:spPr/>
      <dgm:t>
        <a:bodyPr/>
        <a:lstStyle/>
        <a:p>
          <a:endParaRPr lang="zh-CN" altLang="en-US" sz="2000">
            <a:latin typeface="Microsoft YaHei" charset="-122"/>
            <a:ea typeface="Microsoft YaHei" charset="-122"/>
            <a:cs typeface="Microsoft YaHei" charset="-122"/>
          </a:endParaRPr>
        </a:p>
      </dgm:t>
    </dgm:pt>
    <dgm:pt modelId="{5F6E09CE-61C0-D34C-AE4A-99D078D226DF}" type="sibTrans" cxnId="{FE34B427-9D47-5D4F-B08C-79C955C57CBA}">
      <dgm:prSet/>
      <dgm:spPr/>
      <dgm:t>
        <a:bodyPr/>
        <a:lstStyle/>
        <a:p>
          <a:endParaRPr lang="zh-CN" altLang="en-US" sz="2000">
            <a:latin typeface="Microsoft YaHei" charset="-122"/>
            <a:ea typeface="Microsoft YaHei" charset="-122"/>
            <a:cs typeface="Microsoft YaHei" charset="-122"/>
          </a:endParaRPr>
        </a:p>
      </dgm:t>
    </dgm:pt>
    <dgm:pt modelId="{773FD5F0-F007-F148-886B-86E72F86266E}">
      <dgm:prSet phldrT="[文本]" custT="1"/>
      <dgm:spPr/>
      <dgm:t>
        <a:bodyPr/>
        <a:lstStyle/>
        <a:p>
          <a:pPr algn="l"/>
          <a:r>
            <a:rPr lang="en-US" altLang="zh-CN" sz="2000" dirty="0" smtClean="0">
              <a:solidFill>
                <a:srgbClr val="C00000"/>
              </a:solidFill>
              <a:latin typeface="Microsoft YaHei" charset="-122"/>
              <a:ea typeface="Microsoft YaHei" charset="-122"/>
              <a:cs typeface="Microsoft YaHei" charset="-122"/>
            </a:rPr>
            <a:t>6.1.2</a:t>
          </a:r>
          <a:r>
            <a:rPr lang="zh-CN" altLang="en-US" sz="2000" dirty="0" smtClean="0">
              <a:solidFill>
                <a:srgbClr val="C00000"/>
              </a:solidFill>
              <a:latin typeface="Microsoft YaHei" charset="-122"/>
              <a:ea typeface="Microsoft YaHei" charset="-122"/>
              <a:cs typeface="Microsoft YaHei" charset="-122"/>
            </a:rPr>
            <a:t> 成本的分类</a:t>
          </a:r>
          <a:endParaRPr lang="zh-CN" altLang="en-US" sz="2000" dirty="0">
            <a:solidFill>
              <a:srgbClr val="C00000"/>
            </a:solidFill>
            <a:latin typeface="Microsoft YaHei" charset="-122"/>
            <a:ea typeface="Microsoft YaHei" charset="-122"/>
            <a:cs typeface="Microsoft YaHei" charset="-122"/>
          </a:endParaRPr>
        </a:p>
      </dgm:t>
    </dgm:pt>
    <dgm:pt modelId="{BDC2CFA9-99C6-8347-9628-F8B57513FB8C}" type="parTrans" cxnId="{D6FF61F4-2E70-2445-B362-FDF5936BBC6B}">
      <dgm:prSet custT="1"/>
      <dgm:spPr/>
      <dgm:t>
        <a:bodyPr/>
        <a:lstStyle/>
        <a:p>
          <a:endParaRPr lang="zh-CN" altLang="en-US" sz="2000">
            <a:latin typeface="Microsoft YaHei" charset="-122"/>
            <a:ea typeface="Microsoft YaHei" charset="-122"/>
            <a:cs typeface="Microsoft YaHei" charset="-122"/>
          </a:endParaRPr>
        </a:p>
      </dgm:t>
    </dgm:pt>
    <dgm:pt modelId="{9458031D-FD27-D841-9D56-100BE85B229D}" type="sibTrans" cxnId="{D6FF61F4-2E70-2445-B362-FDF5936BBC6B}">
      <dgm:prSet/>
      <dgm:spPr/>
      <dgm:t>
        <a:bodyPr/>
        <a:lstStyle/>
        <a:p>
          <a:endParaRPr lang="zh-CN" altLang="en-US" sz="2000">
            <a:latin typeface="Microsoft YaHei" charset="-122"/>
            <a:ea typeface="Microsoft YaHei" charset="-122"/>
            <a:cs typeface="Microsoft YaHei" charset="-122"/>
          </a:endParaRPr>
        </a:p>
      </dgm:t>
    </dgm:pt>
    <dgm:pt modelId="{9BA062DA-6B7A-FC4F-B1BB-7CC4C74C72CE}">
      <dgm:prSet phldrT="[文本]" custT="1"/>
      <dgm:spPr/>
      <dgm:t>
        <a:bodyPr/>
        <a:lstStyle/>
        <a:p>
          <a:pPr algn="l"/>
          <a:r>
            <a:rPr lang="en-US" altLang="zh-CN" sz="2000" dirty="0" smtClean="0">
              <a:latin typeface="Microsoft YaHei" charset="-122"/>
              <a:ea typeface="Microsoft YaHei" charset="-122"/>
              <a:cs typeface="Microsoft YaHei" charset="-122"/>
            </a:rPr>
            <a:t>6.1.3</a:t>
          </a:r>
          <a:r>
            <a:rPr lang="zh-CN" altLang="en-US" sz="2000" dirty="0" smtClean="0">
              <a:latin typeface="Microsoft YaHei" charset="-122"/>
              <a:ea typeface="Microsoft YaHei" charset="-122"/>
              <a:cs typeface="Microsoft YaHei" charset="-122"/>
            </a:rPr>
            <a:t> 利润</a:t>
          </a:r>
          <a:endParaRPr lang="zh-CN" altLang="en-US" sz="2000" dirty="0">
            <a:latin typeface="Microsoft YaHei" charset="-122"/>
            <a:ea typeface="Microsoft YaHei" charset="-122"/>
            <a:cs typeface="Microsoft YaHei" charset="-122"/>
          </a:endParaRPr>
        </a:p>
      </dgm:t>
    </dgm:pt>
    <dgm:pt modelId="{45267C76-6276-B44A-878A-9D61B556EBD7}" type="parTrans" cxnId="{F5520AE5-50EB-8743-B48A-12307D4CCE80}">
      <dgm:prSet custT="1"/>
      <dgm:spPr/>
      <dgm:t>
        <a:bodyPr/>
        <a:lstStyle/>
        <a:p>
          <a:endParaRPr lang="zh-CN" altLang="en-US" sz="2000">
            <a:latin typeface="Microsoft YaHei" charset="-122"/>
            <a:ea typeface="Microsoft YaHei" charset="-122"/>
            <a:cs typeface="Microsoft YaHei" charset="-122"/>
          </a:endParaRPr>
        </a:p>
      </dgm:t>
    </dgm:pt>
    <dgm:pt modelId="{3A650251-37F9-7645-8144-FF91C57FC2AC}" type="sibTrans" cxnId="{F5520AE5-50EB-8743-B48A-12307D4CCE80}">
      <dgm:prSet/>
      <dgm:spPr/>
      <dgm:t>
        <a:bodyPr/>
        <a:lstStyle/>
        <a:p>
          <a:endParaRPr lang="zh-CN" altLang="en-US" sz="2000">
            <a:latin typeface="Microsoft YaHei" charset="-122"/>
            <a:ea typeface="Microsoft YaHei" charset="-122"/>
            <a:cs typeface="Microsoft YaHei"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t>
        <a:bodyPr/>
        <a:lstStyle/>
        <a:p>
          <a:endParaRPr lang="zh-CN" altLang="en-US"/>
        </a:p>
      </dgm:t>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Y="33925" custLinFactNeighborX="-98165" custLinFactNeighborY="888">
        <dgm:presLayoutVars>
          <dgm:chPref val="3"/>
        </dgm:presLayoutVars>
      </dgm:prSet>
      <dgm:spPr/>
      <dgm:t>
        <a:bodyPr/>
        <a:lstStyle/>
        <a:p>
          <a:endParaRPr lang="zh-CN" altLang="en-US"/>
        </a:p>
      </dgm:t>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3"/>
      <dgm:spPr/>
      <dgm:t>
        <a:bodyPr/>
        <a:lstStyle/>
        <a:p>
          <a:endParaRPr lang="zh-CN" altLang="en-US"/>
        </a:p>
      </dgm:t>
    </dgm:pt>
    <dgm:pt modelId="{F726EDD3-E670-9B47-8786-4F599884289D}" type="pres">
      <dgm:prSet presAssocID="{A73DCD64-89DF-3E4C-9543-0D417B51464E}" presName="connTx" presStyleLbl="parChTrans1D2" presStyleIdx="0" presStyleCnt="3"/>
      <dgm:spPr/>
      <dgm:t>
        <a:bodyPr/>
        <a:lstStyle/>
        <a:p>
          <a:endParaRPr lang="zh-CN" altLang="en-US"/>
        </a:p>
      </dgm:t>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3" custScaleX="71367">
        <dgm:presLayoutVars>
          <dgm:chPref val="3"/>
        </dgm:presLayoutVars>
      </dgm:prSet>
      <dgm:spPr/>
      <dgm:t>
        <a:bodyPr/>
        <a:lstStyle/>
        <a:p>
          <a:endParaRPr lang="zh-CN" altLang="en-US"/>
        </a:p>
      </dgm:t>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3"/>
      <dgm:spPr/>
      <dgm:t>
        <a:bodyPr/>
        <a:lstStyle/>
        <a:p>
          <a:endParaRPr lang="zh-CN" altLang="en-US"/>
        </a:p>
      </dgm:t>
    </dgm:pt>
    <dgm:pt modelId="{7A2CD5A7-70D6-DE44-803D-0740544CB367}" type="pres">
      <dgm:prSet presAssocID="{BDC2CFA9-99C6-8347-9628-F8B57513FB8C}" presName="connTx" presStyleLbl="parChTrans1D2" presStyleIdx="1" presStyleCnt="3"/>
      <dgm:spPr/>
      <dgm:t>
        <a:bodyPr/>
        <a:lstStyle/>
        <a:p>
          <a:endParaRPr lang="zh-CN" altLang="en-US"/>
        </a:p>
      </dgm:t>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3" custScaleX="72104">
        <dgm:presLayoutVars>
          <dgm:chPref val="3"/>
        </dgm:presLayoutVars>
      </dgm:prSet>
      <dgm:spPr/>
      <dgm:t>
        <a:bodyPr/>
        <a:lstStyle/>
        <a:p>
          <a:endParaRPr lang="zh-CN" altLang="en-US"/>
        </a:p>
      </dgm:t>
    </dgm:pt>
    <dgm:pt modelId="{1488A531-D252-B440-B1DA-4363F37F8970}" type="pres">
      <dgm:prSet presAssocID="{773FD5F0-F007-F148-886B-86E72F86266E}" presName="level3hierChild" presStyleCnt="0"/>
      <dgm:spPr/>
    </dgm:pt>
    <dgm:pt modelId="{1F2800E8-CF94-FD43-8D0E-7E4B278315B1}" type="pres">
      <dgm:prSet presAssocID="{45267C76-6276-B44A-878A-9D61B556EBD7}" presName="conn2-1" presStyleLbl="parChTrans1D2" presStyleIdx="2" presStyleCnt="3"/>
      <dgm:spPr/>
      <dgm:t>
        <a:bodyPr/>
        <a:lstStyle/>
        <a:p>
          <a:endParaRPr lang="zh-CN" altLang="en-US"/>
        </a:p>
      </dgm:t>
    </dgm:pt>
    <dgm:pt modelId="{938A9782-2B6B-8141-99DA-6568305E0C38}" type="pres">
      <dgm:prSet presAssocID="{45267C76-6276-B44A-878A-9D61B556EBD7}" presName="connTx" presStyleLbl="parChTrans1D2" presStyleIdx="2" presStyleCnt="3"/>
      <dgm:spPr/>
      <dgm:t>
        <a:bodyPr/>
        <a:lstStyle/>
        <a:p>
          <a:endParaRPr lang="zh-CN" altLang="en-US"/>
        </a:p>
      </dgm:t>
    </dgm:pt>
    <dgm:pt modelId="{7377E58F-198D-DE48-B3AF-2D2AF67C403D}" type="pres">
      <dgm:prSet presAssocID="{9BA062DA-6B7A-FC4F-B1BB-7CC4C74C72CE}" presName="root2" presStyleCnt="0"/>
      <dgm:spPr/>
    </dgm:pt>
    <dgm:pt modelId="{1C998B4A-F8C8-5D49-862A-38B9C7611407}" type="pres">
      <dgm:prSet presAssocID="{9BA062DA-6B7A-FC4F-B1BB-7CC4C74C72CE}" presName="LevelTwoTextNode" presStyleLbl="node2" presStyleIdx="2" presStyleCnt="3" custScaleX="71367">
        <dgm:presLayoutVars>
          <dgm:chPref val="3"/>
        </dgm:presLayoutVars>
      </dgm:prSet>
      <dgm:spPr/>
      <dgm:t>
        <a:bodyPr/>
        <a:lstStyle/>
        <a:p>
          <a:endParaRPr lang="zh-CN" altLang="en-US"/>
        </a:p>
      </dgm:t>
    </dgm:pt>
    <dgm:pt modelId="{F9C8551A-E3F5-1A41-9D81-BA411262A93F}" type="pres">
      <dgm:prSet presAssocID="{9BA062DA-6B7A-FC4F-B1BB-7CC4C74C72CE}" presName="level3hierChild" presStyleCnt="0"/>
      <dgm:spPr/>
    </dgm:pt>
  </dgm:ptLst>
  <dgm:cxnLst>
    <dgm:cxn modelId="{F5520AE5-50EB-8743-B48A-12307D4CCE80}" srcId="{CC08C8E7-D5AB-9C4F-A78B-4A8C57EB2D22}" destId="{9BA062DA-6B7A-FC4F-B1BB-7CC4C74C72CE}" srcOrd="2" destOrd="0" parTransId="{45267C76-6276-B44A-878A-9D61B556EBD7}" sibTransId="{3A650251-37F9-7645-8144-FF91C57FC2AC}"/>
    <dgm:cxn modelId="{32809FDE-17F8-0541-973E-C2A13EBCF264}" type="presOf" srcId="{45267C76-6276-B44A-878A-9D61B556EBD7}" destId="{938A9782-2B6B-8141-99DA-6568305E0C38}" srcOrd="1" destOrd="0" presId="urn:microsoft.com/office/officeart/2008/layout/HorizontalMultiLevelHierarchy"/>
    <dgm:cxn modelId="{FA8B9CCB-32D6-614D-A81F-ED722F9EB391}" type="presOf" srcId="{9BA062DA-6B7A-FC4F-B1BB-7CC4C74C72CE}" destId="{1C998B4A-F8C8-5D49-862A-38B9C7611407}" srcOrd="0" destOrd="0" presId="urn:microsoft.com/office/officeart/2008/layout/HorizontalMultiLevelHierarchy"/>
    <dgm:cxn modelId="{8D0299F2-0676-2045-B6E2-886871AEF290}" type="presOf" srcId="{A73DCD64-89DF-3E4C-9543-0D417B51464E}" destId="{F726EDD3-E670-9B47-8786-4F599884289D}" srcOrd="1" destOrd="0" presId="urn:microsoft.com/office/officeart/2008/layout/HorizontalMultiLevelHierarchy"/>
    <dgm:cxn modelId="{D6FF61F4-2E70-2445-B362-FDF5936BBC6B}" srcId="{CC08C8E7-D5AB-9C4F-A78B-4A8C57EB2D22}" destId="{773FD5F0-F007-F148-886B-86E72F86266E}" srcOrd="1" destOrd="0" parTransId="{BDC2CFA9-99C6-8347-9628-F8B57513FB8C}" sibTransId="{9458031D-FD27-D841-9D56-100BE85B229D}"/>
    <dgm:cxn modelId="{58D42887-0F9B-B043-98A7-24A01DB5BFF8}" type="presOf" srcId="{A73DCD64-89DF-3E4C-9543-0D417B51464E}" destId="{082A771F-69AF-7C4C-86CB-DF1CD8CB6581}" srcOrd="0" destOrd="0" presId="urn:microsoft.com/office/officeart/2008/layout/HorizontalMultiLevelHierarchy"/>
    <dgm:cxn modelId="{4B7E0CF0-9DBE-B041-855F-49CB97BBE7D2}" type="presOf" srcId="{BDC2CFA9-99C6-8347-9628-F8B57513FB8C}" destId="{7A2CD5A7-70D6-DE44-803D-0740544CB367}" srcOrd="1" destOrd="0" presId="urn:microsoft.com/office/officeart/2008/layout/HorizontalMultiLevelHierarchy"/>
    <dgm:cxn modelId="{05BDA265-CC83-2949-A18D-AAA01F1FEB1F}" type="presOf" srcId="{DD5BF61D-B843-C744-B9A9-3312A1287EF4}" destId="{C852AF5D-E3CA-F844-B775-08DD6E6FB940}" srcOrd="0" destOrd="0" presId="urn:microsoft.com/office/officeart/2008/layout/HorizontalMultiLevelHierarchy"/>
    <dgm:cxn modelId="{95E50638-4976-4E49-B3B0-C10E970B7BB1}" type="presOf" srcId="{CC08C8E7-D5AB-9C4F-A78B-4A8C57EB2D22}" destId="{7111AE39-B455-7C4D-91F4-9E37E3822D07}" srcOrd="0" destOrd="0" presId="urn:microsoft.com/office/officeart/2008/layout/HorizontalMultiLevelHierarchy"/>
    <dgm:cxn modelId="{94FDC9FB-7A90-2346-B1DF-8E7068568A34}" type="presOf" srcId="{2EFE4671-8583-3540-9262-1FC578B666F4}" destId="{3013142F-A3C7-F746-853E-2CA8B540A8DE}" srcOrd="0" destOrd="0" presId="urn:microsoft.com/office/officeart/2008/layout/HorizontalMultiLevelHierarchy"/>
    <dgm:cxn modelId="{7725A710-EB82-6543-8E80-B973AC4CD97A}" srcId="{2EFE4671-8583-3540-9262-1FC578B666F4}" destId="{CC08C8E7-D5AB-9C4F-A78B-4A8C57EB2D22}" srcOrd="0" destOrd="0" parTransId="{806FC88F-B9CF-A04B-B59C-3A472F525AEF}" sibTransId="{B0179D74-E210-A34F-9FFE-D6C2C6F405F5}"/>
    <dgm:cxn modelId="{50E73DB6-2B09-644B-B812-648F2F90D687}" type="presOf" srcId="{45267C76-6276-B44A-878A-9D61B556EBD7}" destId="{1F2800E8-CF94-FD43-8D0E-7E4B278315B1}" srcOrd="0" destOrd="0" presId="urn:microsoft.com/office/officeart/2008/layout/HorizontalMultiLevelHierarchy"/>
    <dgm:cxn modelId="{6947B619-6254-A54E-A32F-E54AE49BAABB}" type="presOf" srcId="{BDC2CFA9-99C6-8347-9628-F8B57513FB8C}" destId="{93180932-306E-E545-95F9-2A5635FDC9F1}" srcOrd="0" destOrd="0" presId="urn:microsoft.com/office/officeart/2008/layout/HorizontalMultiLevelHierarchy"/>
    <dgm:cxn modelId="{30C5C972-F297-AA45-94E8-CDCB0FD8B80F}" type="presOf" srcId="{773FD5F0-F007-F148-886B-86E72F86266E}" destId="{D3E2E567-EC04-E743-9B8C-985408EA1058}" srcOrd="0" destOrd="0" presId="urn:microsoft.com/office/officeart/2008/layout/HorizontalMultiLevelHierarchy"/>
    <dgm:cxn modelId="{FE34B427-9D47-5D4F-B08C-79C955C57CBA}" srcId="{CC08C8E7-D5AB-9C4F-A78B-4A8C57EB2D22}" destId="{DD5BF61D-B843-C744-B9A9-3312A1287EF4}" srcOrd="0" destOrd="0" parTransId="{A73DCD64-89DF-3E4C-9543-0D417B51464E}" sibTransId="{5F6E09CE-61C0-D34C-AE4A-99D078D226DF}"/>
    <dgm:cxn modelId="{7297D5DF-EEC7-CA46-BDE1-33D4C14EDF09}" type="presParOf" srcId="{3013142F-A3C7-F746-853E-2CA8B540A8DE}" destId="{B764B132-0961-414E-B6FA-FB0C6C1C6CED}" srcOrd="0" destOrd="0" presId="urn:microsoft.com/office/officeart/2008/layout/HorizontalMultiLevelHierarchy"/>
    <dgm:cxn modelId="{7CF3FA31-0689-CD45-AB21-BC3B8B1A1045}" type="presParOf" srcId="{B764B132-0961-414E-B6FA-FB0C6C1C6CED}" destId="{7111AE39-B455-7C4D-91F4-9E37E3822D07}" srcOrd="0" destOrd="0" presId="urn:microsoft.com/office/officeart/2008/layout/HorizontalMultiLevelHierarchy"/>
    <dgm:cxn modelId="{49DAFD00-6A1A-AD45-B9D7-4071BA4CB957}" type="presParOf" srcId="{B764B132-0961-414E-B6FA-FB0C6C1C6CED}" destId="{551EC4E6-AE1D-DD43-B7C4-D7EFBEA2E636}" srcOrd="1" destOrd="0" presId="urn:microsoft.com/office/officeart/2008/layout/HorizontalMultiLevelHierarchy"/>
    <dgm:cxn modelId="{C028A4E0-6E18-304F-B810-4D4A94177808}" type="presParOf" srcId="{551EC4E6-AE1D-DD43-B7C4-D7EFBEA2E636}" destId="{082A771F-69AF-7C4C-86CB-DF1CD8CB6581}" srcOrd="0" destOrd="0" presId="urn:microsoft.com/office/officeart/2008/layout/HorizontalMultiLevelHierarchy"/>
    <dgm:cxn modelId="{5996BD40-8301-514F-A5F4-7F0721DFE992}" type="presParOf" srcId="{082A771F-69AF-7C4C-86CB-DF1CD8CB6581}" destId="{F726EDD3-E670-9B47-8786-4F599884289D}" srcOrd="0" destOrd="0" presId="urn:microsoft.com/office/officeart/2008/layout/HorizontalMultiLevelHierarchy"/>
    <dgm:cxn modelId="{C5DDD799-D189-7F43-9D67-3939F5C881F8}" type="presParOf" srcId="{551EC4E6-AE1D-DD43-B7C4-D7EFBEA2E636}" destId="{7B40AE63-0EA3-0747-BCE5-5F3AB0355BF2}" srcOrd="1" destOrd="0" presId="urn:microsoft.com/office/officeart/2008/layout/HorizontalMultiLevelHierarchy"/>
    <dgm:cxn modelId="{B6412461-FAF4-DD46-820D-8E9A93800AB6}" type="presParOf" srcId="{7B40AE63-0EA3-0747-BCE5-5F3AB0355BF2}" destId="{C852AF5D-E3CA-F844-B775-08DD6E6FB940}" srcOrd="0" destOrd="0" presId="urn:microsoft.com/office/officeart/2008/layout/HorizontalMultiLevelHierarchy"/>
    <dgm:cxn modelId="{69B8B7AE-619F-8944-8447-23182CA22DCD}" type="presParOf" srcId="{7B40AE63-0EA3-0747-BCE5-5F3AB0355BF2}" destId="{30463D07-8E7F-3146-97CE-76CE82648742}" srcOrd="1" destOrd="0" presId="urn:microsoft.com/office/officeart/2008/layout/HorizontalMultiLevelHierarchy"/>
    <dgm:cxn modelId="{5ADDC957-999C-E746-8915-19A0C8B9A5A4}" type="presParOf" srcId="{551EC4E6-AE1D-DD43-B7C4-D7EFBEA2E636}" destId="{93180932-306E-E545-95F9-2A5635FDC9F1}" srcOrd="2" destOrd="0" presId="urn:microsoft.com/office/officeart/2008/layout/HorizontalMultiLevelHierarchy"/>
    <dgm:cxn modelId="{577EDD3A-1C69-5646-A542-BA80E156079F}" type="presParOf" srcId="{93180932-306E-E545-95F9-2A5635FDC9F1}" destId="{7A2CD5A7-70D6-DE44-803D-0740544CB367}" srcOrd="0" destOrd="0" presId="urn:microsoft.com/office/officeart/2008/layout/HorizontalMultiLevelHierarchy"/>
    <dgm:cxn modelId="{E219D538-7DD0-6348-97BC-D7933C88C141}" type="presParOf" srcId="{551EC4E6-AE1D-DD43-B7C4-D7EFBEA2E636}" destId="{A0C9905E-6DBF-7645-94A7-C4BCDADC46B9}" srcOrd="3" destOrd="0" presId="urn:microsoft.com/office/officeart/2008/layout/HorizontalMultiLevelHierarchy"/>
    <dgm:cxn modelId="{AE23F048-7CC2-5540-86F6-022CF02BE2FD}" type="presParOf" srcId="{A0C9905E-6DBF-7645-94A7-C4BCDADC46B9}" destId="{D3E2E567-EC04-E743-9B8C-985408EA1058}" srcOrd="0" destOrd="0" presId="urn:microsoft.com/office/officeart/2008/layout/HorizontalMultiLevelHierarchy"/>
    <dgm:cxn modelId="{77ED075A-354F-F24C-B779-0835C8415057}" type="presParOf" srcId="{A0C9905E-6DBF-7645-94A7-C4BCDADC46B9}" destId="{1488A531-D252-B440-B1DA-4363F37F8970}" srcOrd="1" destOrd="0" presId="urn:microsoft.com/office/officeart/2008/layout/HorizontalMultiLevelHierarchy"/>
    <dgm:cxn modelId="{0C5B583D-E3A0-2D43-99C9-F250522A8323}" type="presParOf" srcId="{551EC4E6-AE1D-DD43-B7C4-D7EFBEA2E636}" destId="{1F2800E8-CF94-FD43-8D0E-7E4B278315B1}" srcOrd="4" destOrd="0" presId="urn:microsoft.com/office/officeart/2008/layout/HorizontalMultiLevelHierarchy"/>
    <dgm:cxn modelId="{08D090D6-2F33-6147-9B50-F6B59FB6DA32}" type="presParOf" srcId="{1F2800E8-CF94-FD43-8D0E-7E4B278315B1}" destId="{938A9782-2B6B-8141-99DA-6568305E0C38}" srcOrd="0" destOrd="0" presId="urn:microsoft.com/office/officeart/2008/layout/HorizontalMultiLevelHierarchy"/>
    <dgm:cxn modelId="{65F97BA3-F762-314B-83DD-66A72241FEF4}" type="presParOf" srcId="{551EC4E6-AE1D-DD43-B7C4-D7EFBEA2E636}" destId="{7377E58F-198D-DE48-B3AF-2D2AF67C403D}" srcOrd="5" destOrd="0" presId="urn:microsoft.com/office/officeart/2008/layout/HorizontalMultiLevelHierarchy"/>
    <dgm:cxn modelId="{038D19E9-8A9B-A241-9E5E-F28186C0719B}" type="presParOf" srcId="{7377E58F-198D-DE48-B3AF-2D2AF67C403D}" destId="{1C998B4A-F8C8-5D49-862A-38B9C7611407}" srcOrd="0" destOrd="0" presId="urn:microsoft.com/office/officeart/2008/layout/HorizontalMultiLevelHierarchy"/>
    <dgm:cxn modelId="{4F3759FD-A067-0940-A776-B2D713C4C58D}" type="presParOf" srcId="{7377E58F-198D-DE48-B3AF-2D2AF67C403D}" destId="{F9C8551A-E3F5-1A41-9D81-BA411262A93F}" srcOrd="1" destOrd="0" presId="urn:microsoft.com/office/officeart/2008/layout/HorizontalMultiLevelHierarchy"/>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r>
            <a:rPr lang="en-US" altLang="zh-CN" sz="1050" dirty="0" smtClean="0">
              <a:latin typeface="Microsoft YaHei" charset="-122"/>
              <a:ea typeface="Microsoft YaHei" charset="-122"/>
              <a:cs typeface="Microsoft YaHei" charset="-122"/>
            </a:rPr>
            <a:t>6.1</a:t>
          </a:r>
          <a:r>
            <a:rPr lang="zh-CN" altLang="en-US" sz="1050" dirty="0" smtClean="0">
              <a:latin typeface="Microsoft YaHei" charset="-122"/>
              <a:ea typeface="Microsoft YaHei" charset="-122"/>
              <a:cs typeface="Microsoft YaHei" charset="-122"/>
            </a:rPr>
            <a:t> </a:t>
          </a:r>
          <a:r>
            <a:rPr lang="zh-CN" altLang="en-US" sz="1050" dirty="0" smtClean="0">
              <a:solidFill>
                <a:schemeClr val="tx1"/>
              </a:solidFill>
              <a:latin typeface="Microsoft YaHei" charset="-122"/>
              <a:ea typeface="Microsoft YaHei" charset="-122"/>
              <a:cs typeface="Microsoft YaHei" charset="-122"/>
            </a:rPr>
            <a:t>成本与利润概述</a:t>
          </a:r>
          <a:endParaRPr lang="zh-CN" altLang="en-US" sz="1050" dirty="0">
            <a:latin typeface="Microsoft YaHei" charset="-122"/>
            <a:ea typeface="Microsoft YaHei" charset="-122"/>
            <a:cs typeface="Microsoft YaHei" charset="-122"/>
          </a:endParaRPr>
        </a:p>
      </dgm:t>
    </dgm:pt>
    <dgm:pt modelId="{806FC88F-B9CF-A04B-B59C-3A472F525AEF}" type="parTrans" cxnId="{7725A710-EB82-6543-8E80-B973AC4CD97A}">
      <dgm:prSet/>
      <dgm:spPr/>
      <dgm:t>
        <a:bodyPr/>
        <a:lstStyle/>
        <a:p>
          <a:endParaRPr lang="zh-CN" altLang="en-US" sz="105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endParaRPr lang="zh-CN" altLang="en-US" sz="1050">
            <a:latin typeface="Microsoft YaHei" charset="-122"/>
            <a:ea typeface="Microsoft YaHei" charset="-122"/>
            <a:cs typeface="Microsoft YaHei" charset="-122"/>
          </a:endParaRPr>
        </a:p>
      </dgm:t>
    </dgm:pt>
    <dgm:pt modelId="{DD5BF61D-B843-C744-B9A9-3312A1287EF4}">
      <dgm:prSet phldrT="[文本]" custT="1"/>
      <dgm:spPr>
        <a:solidFill>
          <a:schemeClr val="bg1"/>
        </a:solidFill>
      </dgm:spPr>
      <dgm:t>
        <a:bodyPr/>
        <a:lstStyle/>
        <a:p>
          <a:pPr algn="l"/>
          <a:r>
            <a:rPr lang="en-US" altLang="zh-CN" sz="1050" dirty="0" smtClean="0">
              <a:solidFill>
                <a:schemeClr val="tx1"/>
              </a:solidFill>
              <a:latin typeface="Microsoft YaHei" charset="-122"/>
              <a:ea typeface="Microsoft YaHei" charset="-122"/>
              <a:cs typeface="Microsoft YaHei" charset="-122"/>
            </a:rPr>
            <a:t>6.1.1</a:t>
          </a:r>
          <a:r>
            <a:rPr lang="zh-CN" altLang="en-US" sz="1050" dirty="0" smtClean="0">
              <a:solidFill>
                <a:schemeClr val="tx1"/>
              </a:solidFill>
              <a:latin typeface="Microsoft YaHei" charset="-122"/>
              <a:ea typeface="Microsoft YaHei" charset="-122"/>
              <a:cs typeface="Microsoft YaHei" charset="-122"/>
            </a:rPr>
            <a:t> 成本的含义</a:t>
          </a:r>
          <a:endParaRPr lang="zh-CN" altLang="en-US" sz="1050" dirty="0">
            <a:solidFill>
              <a:schemeClr val="tx1"/>
            </a:solidFill>
            <a:latin typeface="Microsoft YaHei" charset="-122"/>
            <a:ea typeface="Microsoft YaHei" charset="-122"/>
            <a:cs typeface="Microsoft YaHei" charset="-122"/>
          </a:endParaRPr>
        </a:p>
      </dgm:t>
    </dgm:pt>
    <dgm:pt modelId="{A73DCD64-89DF-3E4C-9543-0D417B51464E}" type="parTrans" cxnId="{FE34B427-9D47-5D4F-B08C-79C955C57CBA}">
      <dgm:prSet custT="1"/>
      <dgm:spPr/>
      <dgm:t>
        <a:bodyPr/>
        <a:lstStyle/>
        <a:p>
          <a:endParaRPr lang="zh-CN" altLang="en-US" sz="1050">
            <a:latin typeface="Microsoft YaHei" charset="-122"/>
            <a:ea typeface="Microsoft YaHei" charset="-122"/>
            <a:cs typeface="Microsoft YaHei" charset="-122"/>
          </a:endParaRPr>
        </a:p>
      </dgm:t>
    </dgm:pt>
    <dgm:pt modelId="{5F6E09CE-61C0-D34C-AE4A-99D078D226DF}" type="sibTrans" cxnId="{FE34B427-9D47-5D4F-B08C-79C955C57CBA}">
      <dgm:prSet/>
      <dgm:spPr/>
      <dgm:t>
        <a:bodyPr/>
        <a:lstStyle/>
        <a:p>
          <a:endParaRPr lang="zh-CN" altLang="en-US" sz="1050">
            <a:latin typeface="Microsoft YaHei" charset="-122"/>
            <a:ea typeface="Microsoft YaHei" charset="-122"/>
            <a:cs typeface="Microsoft YaHei" charset="-122"/>
          </a:endParaRPr>
        </a:p>
      </dgm:t>
    </dgm:pt>
    <dgm:pt modelId="{773FD5F0-F007-F148-886B-86E72F86266E}">
      <dgm:prSet phldrT="[文本]" custT="1"/>
      <dgm:spPr>
        <a:solidFill>
          <a:srgbClr val="C00000"/>
        </a:solidFill>
      </dgm:spPr>
      <dgm:t>
        <a:bodyPr/>
        <a:lstStyle/>
        <a:p>
          <a:pPr algn="l"/>
          <a:r>
            <a:rPr lang="en-US" altLang="zh-CN" sz="1050" dirty="0" smtClean="0">
              <a:latin typeface="Microsoft YaHei" charset="-122"/>
              <a:ea typeface="Microsoft YaHei" charset="-122"/>
              <a:cs typeface="Microsoft YaHei" charset="-122"/>
            </a:rPr>
            <a:t>6.1.2</a:t>
          </a:r>
          <a:r>
            <a:rPr lang="zh-CN" altLang="en-US" sz="1050" dirty="0" smtClean="0">
              <a:latin typeface="Microsoft YaHei" charset="-122"/>
              <a:ea typeface="Microsoft YaHei" charset="-122"/>
              <a:cs typeface="Microsoft YaHei" charset="-122"/>
            </a:rPr>
            <a:t> 成本的分类</a:t>
          </a:r>
          <a:endParaRPr lang="zh-CN" altLang="en-US" sz="1050" dirty="0">
            <a:latin typeface="Microsoft YaHei" charset="-122"/>
            <a:ea typeface="Microsoft YaHei" charset="-122"/>
            <a:cs typeface="Microsoft YaHei" charset="-122"/>
          </a:endParaRPr>
        </a:p>
      </dgm:t>
    </dgm:pt>
    <dgm:pt modelId="{BDC2CFA9-99C6-8347-9628-F8B57513FB8C}" type="parTrans" cxnId="{D6FF61F4-2E70-2445-B362-FDF5936BBC6B}">
      <dgm:prSet custT="1"/>
      <dgm:spPr/>
      <dgm:t>
        <a:bodyPr/>
        <a:lstStyle/>
        <a:p>
          <a:endParaRPr lang="zh-CN" altLang="en-US" sz="1050">
            <a:latin typeface="Microsoft YaHei" charset="-122"/>
            <a:ea typeface="Microsoft YaHei" charset="-122"/>
            <a:cs typeface="Microsoft YaHei" charset="-122"/>
          </a:endParaRPr>
        </a:p>
      </dgm:t>
    </dgm:pt>
    <dgm:pt modelId="{9458031D-FD27-D841-9D56-100BE85B229D}" type="sibTrans" cxnId="{D6FF61F4-2E70-2445-B362-FDF5936BBC6B}">
      <dgm:prSet/>
      <dgm:spPr/>
      <dgm:t>
        <a:bodyPr/>
        <a:lstStyle/>
        <a:p>
          <a:endParaRPr lang="zh-CN" altLang="en-US" sz="1050">
            <a:latin typeface="Microsoft YaHei" charset="-122"/>
            <a:ea typeface="Microsoft YaHei" charset="-122"/>
            <a:cs typeface="Microsoft YaHei" charset="-122"/>
          </a:endParaRPr>
        </a:p>
      </dgm:t>
    </dgm:pt>
    <dgm:pt modelId="{9BA062DA-6B7A-FC4F-B1BB-7CC4C74C72CE}">
      <dgm:prSet phldrT="[文本]" custT="1"/>
      <dgm:spPr/>
      <dgm:t>
        <a:bodyPr/>
        <a:lstStyle/>
        <a:p>
          <a:pPr algn="l"/>
          <a:r>
            <a:rPr lang="en-US" altLang="zh-CN" sz="1050" dirty="0" smtClean="0">
              <a:latin typeface="Microsoft YaHei" charset="-122"/>
              <a:ea typeface="Microsoft YaHei" charset="-122"/>
              <a:cs typeface="Microsoft YaHei" charset="-122"/>
            </a:rPr>
            <a:t>6.1.3</a:t>
          </a:r>
          <a:r>
            <a:rPr lang="zh-CN" altLang="en-US" sz="1050" dirty="0" smtClean="0">
              <a:latin typeface="Microsoft YaHei" charset="-122"/>
              <a:ea typeface="Microsoft YaHei" charset="-122"/>
              <a:cs typeface="Microsoft YaHei" charset="-122"/>
            </a:rPr>
            <a:t> 利润</a:t>
          </a:r>
          <a:endParaRPr lang="zh-CN" altLang="en-US" sz="1050" dirty="0">
            <a:latin typeface="Microsoft YaHei" charset="-122"/>
            <a:ea typeface="Microsoft YaHei" charset="-122"/>
            <a:cs typeface="Microsoft YaHei" charset="-122"/>
          </a:endParaRPr>
        </a:p>
      </dgm:t>
    </dgm:pt>
    <dgm:pt modelId="{45267C76-6276-B44A-878A-9D61B556EBD7}" type="parTrans" cxnId="{F5520AE5-50EB-8743-B48A-12307D4CCE80}">
      <dgm:prSet custT="1"/>
      <dgm:spPr/>
      <dgm:t>
        <a:bodyPr/>
        <a:lstStyle/>
        <a:p>
          <a:endParaRPr lang="zh-CN" altLang="en-US" sz="1050">
            <a:latin typeface="Microsoft YaHei" charset="-122"/>
            <a:ea typeface="Microsoft YaHei" charset="-122"/>
            <a:cs typeface="Microsoft YaHei" charset="-122"/>
          </a:endParaRPr>
        </a:p>
      </dgm:t>
    </dgm:pt>
    <dgm:pt modelId="{3A650251-37F9-7645-8144-FF91C57FC2AC}" type="sibTrans" cxnId="{F5520AE5-50EB-8743-B48A-12307D4CCE80}">
      <dgm:prSet/>
      <dgm:spPr/>
      <dgm:t>
        <a:bodyPr/>
        <a:lstStyle/>
        <a:p>
          <a:endParaRPr lang="zh-CN" altLang="en-US" sz="1050">
            <a:latin typeface="Microsoft YaHei" charset="-122"/>
            <a:ea typeface="Microsoft YaHei" charset="-122"/>
            <a:cs typeface="Microsoft YaHei"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t>
        <a:bodyPr/>
        <a:lstStyle/>
        <a:p>
          <a:endParaRPr lang="zh-CN" altLang="en-US"/>
        </a:p>
      </dgm:t>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X="127198" custScaleY="82935" custLinFactX="-60953" custLinFactNeighborX="-100000" custLinFactNeighborY="5570">
        <dgm:presLayoutVars>
          <dgm:chPref val="3"/>
        </dgm:presLayoutVars>
      </dgm:prSet>
      <dgm:spPr/>
      <dgm:t>
        <a:bodyPr/>
        <a:lstStyle/>
        <a:p>
          <a:endParaRPr lang="zh-CN" altLang="en-US"/>
        </a:p>
      </dgm:t>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3"/>
      <dgm:spPr/>
      <dgm:t>
        <a:bodyPr/>
        <a:lstStyle/>
        <a:p>
          <a:endParaRPr lang="zh-CN" altLang="en-US"/>
        </a:p>
      </dgm:t>
    </dgm:pt>
    <dgm:pt modelId="{F726EDD3-E670-9B47-8786-4F599884289D}" type="pres">
      <dgm:prSet presAssocID="{A73DCD64-89DF-3E4C-9543-0D417B51464E}" presName="connTx" presStyleLbl="parChTrans1D2" presStyleIdx="0" presStyleCnt="3"/>
      <dgm:spPr/>
      <dgm:t>
        <a:bodyPr/>
        <a:lstStyle/>
        <a:p>
          <a:endParaRPr lang="zh-CN" altLang="en-US"/>
        </a:p>
      </dgm:t>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3" custScaleX="132976" custScaleY="111623" custLinFactNeighborX="49403" custLinFactNeighborY="14565">
        <dgm:presLayoutVars>
          <dgm:chPref val="3"/>
        </dgm:presLayoutVars>
      </dgm:prSet>
      <dgm:spPr/>
      <dgm:t>
        <a:bodyPr/>
        <a:lstStyle/>
        <a:p>
          <a:endParaRPr lang="zh-CN" altLang="en-US"/>
        </a:p>
      </dgm:t>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3"/>
      <dgm:spPr/>
      <dgm:t>
        <a:bodyPr/>
        <a:lstStyle/>
        <a:p>
          <a:endParaRPr lang="zh-CN" altLang="en-US"/>
        </a:p>
      </dgm:t>
    </dgm:pt>
    <dgm:pt modelId="{7A2CD5A7-70D6-DE44-803D-0740544CB367}" type="pres">
      <dgm:prSet presAssocID="{BDC2CFA9-99C6-8347-9628-F8B57513FB8C}" presName="connTx" presStyleLbl="parChTrans1D2" presStyleIdx="1" presStyleCnt="3"/>
      <dgm:spPr/>
      <dgm:t>
        <a:bodyPr/>
        <a:lstStyle/>
        <a:p>
          <a:endParaRPr lang="zh-CN" altLang="en-US"/>
        </a:p>
      </dgm:t>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3" custScaleX="134349" custScaleY="111623" custLinFactNeighborX="49403" custLinFactNeighborY="14565">
        <dgm:presLayoutVars>
          <dgm:chPref val="3"/>
        </dgm:presLayoutVars>
      </dgm:prSet>
      <dgm:spPr/>
      <dgm:t>
        <a:bodyPr/>
        <a:lstStyle/>
        <a:p>
          <a:endParaRPr lang="zh-CN" altLang="en-US"/>
        </a:p>
      </dgm:t>
    </dgm:pt>
    <dgm:pt modelId="{1488A531-D252-B440-B1DA-4363F37F8970}" type="pres">
      <dgm:prSet presAssocID="{773FD5F0-F007-F148-886B-86E72F86266E}" presName="level3hierChild" presStyleCnt="0"/>
      <dgm:spPr/>
    </dgm:pt>
    <dgm:pt modelId="{1F2800E8-CF94-FD43-8D0E-7E4B278315B1}" type="pres">
      <dgm:prSet presAssocID="{45267C76-6276-B44A-878A-9D61B556EBD7}" presName="conn2-1" presStyleLbl="parChTrans1D2" presStyleIdx="2" presStyleCnt="3"/>
      <dgm:spPr/>
      <dgm:t>
        <a:bodyPr/>
        <a:lstStyle/>
        <a:p>
          <a:endParaRPr lang="zh-CN" altLang="en-US"/>
        </a:p>
      </dgm:t>
    </dgm:pt>
    <dgm:pt modelId="{938A9782-2B6B-8141-99DA-6568305E0C38}" type="pres">
      <dgm:prSet presAssocID="{45267C76-6276-B44A-878A-9D61B556EBD7}" presName="connTx" presStyleLbl="parChTrans1D2" presStyleIdx="2" presStyleCnt="3"/>
      <dgm:spPr/>
      <dgm:t>
        <a:bodyPr/>
        <a:lstStyle/>
        <a:p>
          <a:endParaRPr lang="zh-CN" altLang="en-US"/>
        </a:p>
      </dgm:t>
    </dgm:pt>
    <dgm:pt modelId="{7377E58F-198D-DE48-B3AF-2D2AF67C403D}" type="pres">
      <dgm:prSet presAssocID="{9BA062DA-6B7A-FC4F-B1BB-7CC4C74C72CE}" presName="root2" presStyleCnt="0"/>
      <dgm:spPr/>
    </dgm:pt>
    <dgm:pt modelId="{1C998B4A-F8C8-5D49-862A-38B9C7611407}" type="pres">
      <dgm:prSet presAssocID="{9BA062DA-6B7A-FC4F-B1BB-7CC4C74C72CE}" presName="LevelTwoTextNode" presStyleLbl="node2" presStyleIdx="2" presStyleCnt="3" custScaleX="132976" custScaleY="111623" custLinFactNeighborX="49403" custLinFactNeighborY="14565">
        <dgm:presLayoutVars>
          <dgm:chPref val="3"/>
        </dgm:presLayoutVars>
      </dgm:prSet>
      <dgm:spPr/>
      <dgm:t>
        <a:bodyPr/>
        <a:lstStyle/>
        <a:p>
          <a:endParaRPr lang="zh-CN" altLang="en-US"/>
        </a:p>
      </dgm:t>
    </dgm:pt>
    <dgm:pt modelId="{F9C8551A-E3F5-1A41-9D81-BA411262A93F}" type="pres">
      <dgm:prSet presAssocID="{9BA062DA-6B7A-FC4F-B1BB-7CC4C74C72CE}" presName="level3hierChild" presStyleCnt="0"/>
      <dgm:spPr/>
    </dgm:pt>
  </dgm:ptLst>
  <dgm:cxnLst>
    <dgm:cxn modelId="{87BFCE7E-73AC-CE49-A763-DC8B15AD64EF}" type="presOf" srcId="{CC08C8E7-D5AB-9C4F-A78B-4A8C57EB2D22}" destId="{7111AE39-B455-7C4D-91F4-9E37E3822D07}" srcOrd="0" destOrd="0" presId="urn:microsoft.com/office/officeart/2008/layout/HorizontalMultiLevelHierarchy"/>
    <dgm:cxn modelId="{D6FF61F4-2E70-2445-B362-FDF5936BBC6B}" srcId="{CC08C8E7-D5AB-9C4F-A78B-4A8C57EB2D22}" destId="{773FD5F0-F007-F148-886B-86E72F86266E}" srcOrd="1" destOrd="0" parTransId="{BDC2CFA9-99C6-8347-9628-F8B57513FB8C}" sibTransId="{9458031D-FD27-D841-9D56-100BE85B229D}"/>
    <dgm:cxn modelId="{9C55565E-7C2E-124E-ADD0-C945F69D4E95}" type="presOf" srcId="{45267C76-6276-B44A-878A-9D61B556EBD7}" destId="{938A9782-2B6B-8141-99DA-6568305E0C38}" srcOrd="1" destOrd="0" presId="urn:microsoft.com/office/officeart/2008/layout/HorizontalMultiLevelHierarchy"/>
    <dgm:cxn modelId="{3706FABD-788E-5049-ACB5-407E59185225}" type="presOf" srcId="{DD5BF61D-B843-C744-B9A9-3312A1287EF4}" destId="{C852AF5D-E3CA-F844-B775-08DD6E6FB940}" srcOrd="0" destOrd="0" presId="urn:microsoft.com/office/officeart/2008/layout/HorizontalMultiLevelHierarchy"/>
    <dgm:cxn modelId="{FE34B427-9D47-5D4F-B08C-79C955C57CBA}" srcId="{CC08C8E7-D5AB-9C4F-A78B-4A8C57EB2D22}" destId="{DD5BF61D-B843-C744-B9A9-3312A1287EF4}" srcOrd="0" destOrd="0" parTransId="{A73DCD64-89DF-3E4C-9543-0D417B51464E}" sibTransId="{5F6E09CE-61C0-D34C-AE4A-99D078D226DF}"/>
    <dgm:cxn modelId="{11B6E1A9-21A5-8C49-973E-967170D70D90}" type="presOf" srcId="{45267C76-6276-B44A-878A-9D61B556EBD7}" destId="{1F2800E8-CF94-FD43-8D0E-7E4B278315B1}" srcOrd="0" destOrd="0" presId="urn:microsoft.com/office/officeart/2008/layout/HorizontalMultiLevelHierarchy"/>
    <dgm:cxn modelId="{C29399A5-2112-C845-8437-D53BFEE7B3C4}" type="presOf" srcId="{BDC2CFA9-99C6-8347-9628-F8B57513FB8C}" destId="{93180932-306E-E545-95F9-2A5635FDC9F1}" srcOrd="0" destOrd="0" presId="urn:microsoft.com/office/officeart/2008/layout/HorizontalMultiLevelHierarchy"/>
    <dgm:cxn modelId="{C1DDFD4B-44E4-7942-B576-BDA36DDBB00B}" type="presOf" srcId="{9BA062DA-6B7A-FC4F-B1BB-7CC4C74C72CE}" destId="{1C998B4A-F8C8-5D49-862A-38B9C7611407}" srcOrd="0" destOrd="0" presId="urn:microsoft.com/office/officeart/2008/layout/HorizontalMultiLevelHierarchy"/>
    <dgm:cxn modelId="{5942402E-A63B-EA4E-B33C-5461FAE900CE}" type="presOf" srcId="{773FD5F0-F007-F148-886B-86E72F86266E}" destId="{D3E2E567-EC04-E743-9B8C-985408EA1058}" srcOrd="0" destOrd="0" presId="urn:microsoft.com/office/officeart/2008/layout/HorizontalMultiLevelHierarchy"/>
    <dgm:cxn modelId="{93EDFFAB-A45B-6A41-9F8B-B49423B236E2}" type="presOf" srcId="{2EFE4671-8583-3540-9262-1FC578B666F4}" destId="{3013142F-A3C7-F746-853E-2CA8B540A8DE}" srcOrd="0" destOrd="0" presId="urn:microsoft.com/office/officeart/2008/layout/HorizontalMultiLevelHierarchy"/>
    <dgm:cxn modelId="{91149628-61D9-4E46-B3E8-70BA4C8B591F}" type="presOf" srcId="{BDC2CFA9-99C6-8347-9628-F8B57513FB8C}" destId="{7A2CD5A7-70D6-DE44-803D-0740544CB367}" srcOrd="1" destOrd="0" presId="urn:microsoft.com/office/officeart/2008/layout/HorizontalMultiLevelHierarchy"/>
    <dgm:cxn modelId="{56B2E2FA-5B43-944A-BFEB-54BB6C5412F0}" type="presOf" srcId="{A73DCD64-89DF-3E4C-9543-0D417B51464E}" destId="{F726EDD3-E670-9B47-8786-4F599884289D}" srcOrd="1" destOrd="0" presId="urn:microsoft.com/office/officeart/2008/layout/HorizontalMultiLevelHierarchy"/>
    <dgm:cxn modelId="{7725A710-EB82-6543-8E80-B973AC4CD97A}" srcId="{2EFE4671-8583-3540-9262-1FC578B666F4}" destId="{CC08C8E7-D5AB-9C4F-A78B-4A8C57EB2D22}" srcOrd="0" destOrd="0" parTransId="{806FC88F-B9CF-A04B-B59C-3A472F525AEF}" sibTransId="{B0179D74-E210-A34F-9FFE-D6C2C6F405F5}"/>
    <dgm:cxn modelId="{F5520AE5-50EB-8743-B48A-12307D4CCE80}" srcId="{CC08C8E7-D5AB-9C4F-A78B-4A8C57EB2D22}" destId="{9BA062DA-6B7A-FC4F-B1BB-7CC4C74C72CE}" srcOrd="2" destOrd="0" parTransId="{45267C76-6276-B44A-878A-9D61B556EBD7}" sibTransId="{3A650251-37F9-7645-8144-FF91C57FC2AC}"/>
    <dgm:cxn modelId="{319417E8-0247-FE4B-BC3C-17B38255F84E}" type="presOf" srcId="{A73DCD64-89DF-3E4C-9543-0D417B51464E}" destId="{082A771F-69AF-7C4C-86CB-DF1CD8CB6581}" srcOrd="0" destOrd="0" presId="urn:microsoft.com/office/officeart/2008/layout/HorizontalMultiLevelHierarchy"/>
    <dgm:cxn modelId="{0B5B3718-5B17-CB4B-887E-F83605823B2D}" type="presParOf" srcId="{3013142F-A3C7-F746-853E-2CA8B540A8DE}" destId="{B764B132-0961-414E-B6FA-FB0C6C1C6CED}" srcOrd="0" destOrd="0" presId="urn:microsoft.com/office/officeart/2008/layout/HorizontalMultiLevelHierarchy"/>
    <dgm:cxn modelId="{143D4D6B-C9C6-D847-9EBB-14C1898AF4AD}" type="presParOf" srcId="{B764B132-0961-414E-B6FA-FB0C6C1C6CED}" destId="{7111AE39-B455-7C4D-91F4-9E37E3822D07}" srcOrd="0" destOrd="0" presId="urn:microsoft.com/office/officeart/2008/layout/HorizontalMultiLevelHierarchy"/>
    <dgm:cxn modelId="{55A21960-C28D-D64D-99DB-3B48A3DCB2FC}" type="presParOf" srcId="{B764B132-0961-414E-B6FA-FB0C6C1C6CED}" destId="{551EC4E6-AE1D-DD43-B7C4-D7EFBEA2E636}" srcOrd="1" destOrd="0" presId="urn:microsoft.com/office/officeart/2008/layout/HorizontalMultiLevelHierarchy"/>
    <dgm:cxn modelId="{6C9E5C22-3B44-F74F-97F4-8A837836C46C}" type="presParOf" srcId="{551EC4E6-AE1D-DD43-B7C4-D7EFBEA2E636}" destId="{082A771F-69AF-7C4C-86CB-DF1CD8CB6581}" srcOrd="0" destOrd="0" presId="urn:microsoft.com/office/officeart/2008/layout/HorizontalMultiLevelHierarchy"/>
    <dgm:cxn modelId="{BF6FA847-38C0-B842-B1A0-FF3EE078FB69}" type="presParOf" srcId="{082A771F-69AF-7C4C-86CB-DF1CD8CB6581}" destId="{F726EDD3-E670-9B47-8786-4F599884289D}" srcOrd="0" destOrd="0" presId="urn:microsoft.com/office/officeart/2008/layout/HorizontalMultiLevelHierarchy"/>
    <dgm:cxn modelId="{1C881064-8D77-8B40-864B-54B3D140564D}" type="presParOf" srcId="{551EC4E6-AE1D-DD43-B7C4-D7EFBEA2E636}" destId="{7B40AE63-0EA3-0747-BCE5-5F3AB0355BF2}" srcOrd="1" destOrd="0" presId="urn:microsoft.com/office/officeart/2008/layout/HorizontalMultiLevelHierarchy"/>
    <dgm:cxn modelId="{646FA372-D4DA-8A4C-BE1D-00AD0281FB6F}" type="presParOf" srcId="{7B40AE63-0EA3-0747-BCE5-5F3AB0355BF2}" destId="{C852AF5D-E3CA-F844-B775-08DD6E6FB940}" srcOrd="0" destOrd="0" presId="urn:microsoft.com/office/officeart/2008/layout/HorizontalMultiLevelHierarchy"/>
    <dgm:cxn modelId="{F2EC1952-364A-774A-98EA-0C02F66117CF}" type="presParOf" srcId="{7B40AE63-0EA3-0747-BCE5-5F3AB0355BF2}" destId="{30463D07-8E7F-3146-97CE-76CE82648742}" srcOrd="1" destOrd="0" presId="urn:microsoft.com/office/officeart/2008/layout/HorizontalMultiLevelHierarchy"/>
    <dgm:cxn modelId="{6019AEDA-AC6A-6341-9788-AF61A5FE030C}" type="presParOf" srcId="{551EC4E6-AE1D-DD43-B7C4-D7EFBEA2E636}" destId="{93180932-306E-E545-95F9-2A5635FDC9F1}" srcOrd="2" destOrd="0" presId="urn:microsoft.com/office/officeart/2008/layout/HorizontalMultiLevelHierarchy"/>
    <dgm:cxn modelId="{178F5BCF-0EAC-4040-8112-1CC884714B2E}" type="presParOf" srcId="{93180932-306E-E545-95F9-2A5635FDC9F1}" destId="{7A2CD5A7-70D6-DE44-803D-0740544CB367}" srcOrd="0" destOrd="0" presId="urn:microsoft.com/office/officeart/2008/layout/HorizontalMultiLevelHierarchy"/>
    <dgm:cxn modelId="{2F8980CC-5870-1B4C-96D3-7043C25E3504}" type="presParOf" srcId="{551EC4E6-AE1D-DD43-B7C4-D7EFBEA2E636}" destId="{A0C9905E-6DBF-7645-94A7-C4BCDADC46B9}" srcOrd="3" destOrd="0" presId="urn:microsoft.com/office/officeart/2008/layout/HorizontalMultiLevelHierarchy"/>
    <dgm:cxn modelId="{C0374118-7A0D-C648-B71F-4C353416BF8E}" type="presParOf" srcId="{A0C9905E-6DBF-7645-94A7-C4BCDADC46B9}" destId="{D3E2E567-EC04-E743-9B8C-985408EA1058}" srcOrd="0" destOrd="0" presId="urn:microsoft.com/office/officeart/2008/layout/HorizontalMultiLevelHierarchy"/>
    <dgm:cxn modelId="{3FF4C270-D9B6-9045-81E1-6A73FCA8DE35}" type="presParOf" srcId="{A0C9905E-6DBF-7645-94A7-C4BCDADC46B9}" destId="{1488A531-D252-B440-B1DA-4363F37F8970}" srcOrd="1" destOrd="0" presId="urn:microsoft.com/office/officeart/2008/layout/HorizontalMultiLevelHierarchy"/>
    <dgm:cxn modelId="{2124B993-79E9-9347-9B5F-E10DA2C9328C}" type="presParOf" srcId="{551EC4E6-AE1D-DD43-B7C4-D7EFBEA2E636}" destId="{1F2800E8-CF94-FD43-8D0E-7E4B278315B1}" srcOrd="4" destOrd="0" presId="urn:microsoft.com/office/officeart/2008/layout/HorizontalMultiLevelHierarchy"/>
    <dgm:cxn modelId="{91E23801-234F-7E43-9BC8-EDE048973C42}" type="presParOf" srcId="{1F2800E8-CF94-FD43-8D0E-7E4B278315B1}" destId="{938A9782-2B6B-8141-99DA-6568305E0C38}" srcOrd="0" destOrd="0" presId="urn:microsoft.com/office/officeart/2008/layout/HorizontalMultiLevelHierarchy"/>
    <dgm:cxn modelId="{AF8ECF9E-81B8-C145-BAB4-F78812FC0311}" type="presParOf" srcId="{551EC4E6-AE1D-DD43-B7C4-D7EFBEA2E636}" destId="{7377E58F-198D-DE48-B3AF-2D2AF67C403D}" srcOrd="5" destOrd="0" presId="urn:microsoft.com/office/officeart/2008/layout/HorizontalMultiLevelHierarchy"/>
    <dgm:cxn modelId="{4FC85D14-4298-B542-83C9-31C7A4C96495}" type="presParOf" srcId="{7377E58F-198D-DE48-B3AF-2D2AF67C403D}" destId="{1C998B4A-F8C8-5D49-862A-38B9C7611407}" srcOrd="0" destOrd="0" presId="urn:microsoft.com/office/officeart/2008/layout/HorizontalMultiLevelHierarchy"/>
    <dgm:cxn modelId="{86D7E3E5-BE5C-5A4B-B8F8-A8ED0EA0E4FA}" type="presParOf" srcId="{7377E58F-198D-DE48-B3AF-2D2AF67C403D}" destId="{F9C8551A-E3F5-1A41-9D81-BA411262A93F}"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r>
            <a:rPr lang="en-US" altLang="zh-CN" sz="1050" dirty="0" smtClean="0">
              <a:latin typeface="Microsoft YaHei" charset="-122"/>
              <a:ea typeface="Microsoft YaHei" charset="-122"/>
              <a:cs typeface="Microsoft YaHei" charset="-122"/>
            </a:rPr>
            <a:t>6.1</a:t>
          </a:r>
          <a:r>
            <a:rPr lang="zh-CN" altLang="en-US" sz="1050" dirty="0" smtClean="0">
              <a:latin typeface="Microsoft YaHei" charset="-122"/>
              <a:ea typeface="Microsoft YaHei" charset="-122"/>
              <a:cs typeface="Microsoft YaHei" charset="-122"/>
            </a:rPr>
            <a:t> </a:t>
          </a:r>
          <a:r>
            <a:rPr lang="zh-CN" altLang="en-US" sz="1050" dirty="0" smtClean="0">
              <a:solidFill>
                <a:schemeClr val="tx1"/>
              </a:solidFill>
              <a:latin typeface="Microsoft YaHei" charset="-122"/>
              <a:ea typeface="Microsoft YaHei" charset="-122"/>
              <a:cs typeface="Microsoft YaHei" charset="-122"/>
            </a:rPr>
            <a:t>成本与利润概述</a:t>
          </a:r>
          <a:endParaRPr lang="zh-CN" altLang="en-US" sz="1050" dirty="0">
            <a:latin typeface="Microsoft YaHei" charset="-122"/>
            <a:ea typeface="Microsoft YaHei" charset="-122"/>
            <a:cs typeface="Microsoft YaHei" charset="-122"/>
          </a:endParaRPr>
        </a:p>
      </dgm:t>
    </dgm:pt>
    <dgm:pt modelId="{806FC88F-B9CF-A04B-B59C-3A472F525AEF}" type="parTrans" cxnId="{7725A710-EB82-6543-8E80-B973AC4CD97A}">
      <dgm:prSet/>
      <dgm:spPr/>
      <dgm:t>
        <a:bodyPr/>
        <a:lstStyle/>
        <a:p>
          <a:endParaRPr lang="zh-CN" altLang="en-US" sz="105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endParaRPr lang="zh-CN" altLang="en-US" sz="1050">
            <a:latin typeface="Microsoft YaHei" charset="-122"/>
            <a:ea typeface="Microsoft YaHei" charset="-122"/>
            <a:cs typeface="Microsoft YaHei" charset="-122"/>
          </a:endParaRPr>
        </a:p>
      </dgm:t>
    </dgm:pt>
    <dgm:pt modelId="{DD5BF61D-B843-C744-B9A9-3312A1287EF4}">
      <dgm:prSet phldrT="[文本]" custT="1"/>
      <dgm:spPr>
        <a:solidFill>
          <a:schemeClr val="bg1"/>
        </a:solidFill>
      </dgm:spPr>
      <dgm:t>
        <a:bodyPr/>
        <a:lstStyle/>
        <a:p>
          <a:pPr algn="l"/>
          <a:r>
            <a:rPr lang="en-US" altLang="zh-CN" sz="1050" dirty="0" smtClean="0">
              <a:solidFill>
                <a:schemeClr val="tx1"/>
              </a:solidFill>
              <a:latin typeface="Microsoft YaHei" charset="-122"/>
              <a:ea typeface="Microsoft YaHei" charset="-122"/>
              <a:cs typeface="Microsoft YaHei" charset="-122"/>
            </a:rPr>
            <a:t>6.1.1</a:t>
          </a:r>
          <a:r>
            <a:rPr lang="zh-CN" altLang="en-US" sz="1050" dirty="0" smtClean="0">
              <a:solidFill>
                <a:schemeClr val="tx1"/>
              </a:solidFill>
              <a:latin typeface="Microsoft YaHei" charset="-122"/>
              <a:ea typeface="Microsoft YaHei" charset="-122"/>
              <a:cs typeface="Microsoft YaHei" charset="-122"/>
            </a:rPr>
            <a:t> 成本的含义</a:t>
          </a:r>
          <a:endParaRPr lang="zh-CN" altLang="en-US" sz="1050" dirty="0">
            <a:solidFill>
              <a:schemeClr val="tx1"/>
            </a:solidFill>
            <a:latin typeface="Microsoft YaHei" charset="-122"/>
            <a:ea typeface="Microsoft YaHei" charset="-122"/>
            <a:cs typeface="Microsoft YaHei" charset="-122"/>
          </a:endParaRPr>
        </a:p>
      </dgm:t>
    </dgm:pt>
    <dgm:pt modelId="{A73DCD64-89DF-3E4C-9543-0D417B51464E}" type="parTrans" cxnId="{FE34B427-9D47-5D4F-B08C-79C955C57CBA}">
      <dgm:prSet custT="1"/>
      <dgm:spPr/>
      <dgm:t>
        <a:bodyPr/>
        <a:lstStyle/>
        <a:p>
          <a:endParaRPr lang="zh-CN" altLang="en-US" sz="1050">
            <a:latin typeface="Microsoft YaHei" charset="-122"/>
            <a:ea typeface="Microsoft YaHei" charset="-122"/>
            <a:cs typeface="Microsoft YaHei" charset="-122"/>
          </a:endParaRPr>
        </a:p>
      </dgm:t>
    </dgm:pt>
    <dgm:pt modelId="{5F6E09CE-61C0-D34C-AE4A-99D078D226DF}" type="sibTrans" cxnId="{FE34B427-9D47-5D4F-B08C-79C955C57CBA}">
      <dgm:prSet/>
      <dgm:spPr/>
      <dgm:t>
        <a:bodyPr/>
        <a:lstStyle/>
        <a:p>
          <a:endParaRPr lang="zh-CN" altLang="en-US" sz="1050">
            <a:latin typeface="Microsoft YaHei" charset="-122"/>
            <a:ea typeface="Microsoft YaHei" charset="-122"/>
            <a:cs typeface="Microsoft YaHei" charset="-122"/>
          </a:endParaRPr>
        </a:p>
      </dgm:t>
    </dgm:pt>
    <dgm:pt modelId="{773FD5F0-F007-F148-886B-86E72F86266E}">
      <dgm:prSet phldrT="[文本]" custT="1"/>
      <dgm:spPr>
        <a:solidFill>
          <a:srgbClr val="C00000"/>
        </a:solidFill>
      </dgm:spPr>
      <dgm:t>
        <a:bodyPr/>
        <a:lstStyle/>
        <a:p>
          <a:pPr algn="l"/>
          <a:r>
            <a:rPr lang="en-US" altLang="zh-CN" sz="1050" dirty="0" smtClean="0">
              <a:latin typeface="Microsoft YaHei" charset="-122"/>
              <a:ea typeface="Microsoft YaHei" charset="-122"/>
              <a:cs typeface="Microsoft YaHei" charset="-122"/>
            </a:rPr>
            <a:t>6.1.2</a:t>
          </a:r>
          <a:r>
            <a:rPr lang="zh-CN" altLang="en-US" sz="1050" dirty="0" smtClean="0">
              <a:latin typeface="Microsoft YaHei" charset="-122"/>
              <a:ea typeface="Microsoft YaHei" charset="-122"/>
              <a:cs typeface="Microsoft YaHei" charset="-122"/>
            </a:rPr>
            <a:t> 成本的分类</a:t>
          </a:r>
          <a:endParaRPr lang="zh-CN" altLang="en-US" sz="1050" dirty="0">
            <a:latin typeface="Microsoft YaHei" charset="-122"/>
            <a:ea typeface="Microsoft YaHei" charset="-122"/>
            <a:cs typeface="Microsoft YaHei" charset="-122"/>
          </a:endParaRPr>
        </a:p>
      </dgm:t>
    </dgm:pt>
    <dgm:pt modelId="{BDC2CFA9-99C6-8347-9628-F8B57513FB8C}" type="parTrans" cxnId="{D6FF61F4-2E70-2445-B362-FDF5936BBC6B}">
      <dgm:prSet custT="1"/>
      <dgm:spPr/>
      <dgm:t>
        <a:bodyPr/>
        <a:lstStyle/>
        <a:p>
          <a:endParaRPr lang="zh-CN" altLang="en-US" sz="1050">
            <a:latin typeface="Microsoft YaHei" charset="-122"/>
            <a:ea typeface="Microsoft YaHei" charset="-122"/>
            <a:cs typeface="Microsoft YaHei" charset="-122"/>
          </a:endParaRPr>
        </a:p>
      </dgm:t>
    </dgm:pt>
    <dgm:pt modelId="{9458031D-FD27-D841-9D56-100BE85B229D}" type="sibTrans" cxnId="{D6FF61F4-2E70-2445-B362-FDF5936BBC6B}">
      <dgm:prSet/>
      <dgm:spPr/>
      <dgm:t>
        <a:bodyPr/>
        <a:lstStyle/>
        <a:p>
          <a:endParaRPr lang="zh-CN" altLang="en-US" sz="1050">
            <a:latin typeface="Microsoft YaHei" charset="-122"/>
            <a:ea typeface="Microsoft YaHei" charset="-122"/>
            <a:cs typeface="Microsoft YaHei" charset="-122"/>
          </a:endParaRPr>
        </a:p>
      </dgm:t>
    </dgm:pt>
    <dgm:pt modelId="{9BA062DA-6B7A-FC4F-B1BB-7CC4C74C72CE}">
      <dgm:prSet phldrT="[文本]" custT="1"/>
      <dgm:spPr/>
      <dgm:t>
        <a:bodyPr/>
        <a:lstStyle/>
        <a:p>
          <a:pPr algn="l"/>
          <a:r>
            <a:rPr lang="en-US" altLang="zh-CN" sz="1050" dirty="0" smtClean="0">
              <a:latin typeface="Microsoft YaHei" charset="-122"/>
              <a:ea typeface="Microsoft YaHei" charset="-122"/>
              <a:cs typeface="Microsoft YaHei" charset="-122"/>
            </a:rPr>
            <a:t>6.1.3</a:t>
          </a:r>
          <a:r>
            <a:rPr lang="zh-CN" altLang="en-US" sz="1050" dirty="0" smtClean="0">
              <a:latin typeface="Microsoft YaHei" charset="-122"/>
              <a:ea typeface="Microsoft YaHei" charset="-122"/>
              <a:cs typeface="Microsoft YaHei" charset="-122"/>
            </a:rPr>
            <a:t> 利润</a:t>
          </a:r>
          <a:endParaRPr lang="zh-CN" altLang="en-US" sz="1050" dirty="0">
            <a:latin typeface="Microsoft YaHei" charset="-122"/>
            <a:ea typeface="Microsoft YaHei" charset="-122"/>
            <a:cs typeface="Microsoft YaHei" charset="-122"/>
          </a:endParaRPr>
        </a:p>
      </dgm:t>
    </dgm:pt>
    <dgm:pt modelId="{45267C76-6276-B44A-878A-9D61B556EBD7}" type="parTrans" cxnId="{F5520AE5-50EB-8743-B48A-12307D4CCE80}">
      <dgm:prSet custT="1"/>
      <dgm:spPr/>
      <dgm:t>
        <a:bodyPr/>
        <a:lstStyle/>
        <a:p>
          <a:endParaRPr lang="zh-CN" altLang="en-US" sz="1050">
            <a:latin typeface="Microsoft YaHei" charset="-122"/>
            <a:ea typeface="Microsoft YaHei" charset="-122"/>
            <a:cs typeface="Microsoft YaHei" charset="-122"/>
          </a:endParaRPr>
        </a:p>
      </dgm:t>
    </dgm:pt>
    <dgm:pt modelId="{3A650251-37F9-7645-8144-FF91C57FC2AC}" type="sibTrans" cxnId="{F5520AE5-50EB-8743-B48A-12307D4CCE80}">
      <dgm:prSet/>
      <dgm:spPr/>
      <dgm:t>
        <a:bodyPr/>
        <a:lstStyle/>
        <a:p>
          <a:endParaRPr lang="zh-CN" altLang="en-US" sz="1050">
            <a:latin typeface="Microsoft YaHei" charset="-122"/>
            <a:ea typeface="Microsoft YaHei" charset="-122"/>
            <a:cs typeface="Microsoft YaHei"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t>
        <a:bodyPr/>
        <a:lstStyle/>
        <a:p>
          <a:endParaRPr lang="zh-CN" altLang="en-US"/>
        </a:p>
      </dgm:t>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X="127198" custScaleY="82935" custLinFactX="-60953" custLinFactNeighborX="-100000" custLinFactNeighborY="5570">
        <dgm:presLayoutVars>
          <dgm:chPref val="3"/>
        </dgm:presLayoutVars>
      </dgm:prSet>
      <dgm:spPr/>
      <dgm:t>
        <a:bodyPr/>
        <a:lstStyle/>
        <a:p>
          <a:endParaRPr lang="zh-CN" altLang="en-US"/>
        </a:p>
      </dgm:t>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3"/>
      <dgm:spPr/>
      <dgm:t>
        <a:bodyPr/>
        <a:lstStyle/>
        <a:p>
          <a:endParaRPr lang="zh-CN" altLang="en-US"/>
        </a:p>
      </dgm:t>
    </dgm:pt>
    <dgm:pt modelId="{F726EDD3-E670-9B47-8786-4F599884289D}" type="pres">
      <dgm:prSet presAssocID="{A73DCD64-89DF-3E4C-9543-0D417B51464E}" presName="connTx" presStyleLbl="parChTrans1D2" presStyleIdx="0" presStyleCnt="3"/>
      <dgm:spPr/>
      <dgm:t>
        <a:bodyPr/>
        <a:lstStyle/>
        <a:p>
          <a:endParaRPr lang="zh-CN" altLang="en-US"/>
        </a:p>
      </dgm:t>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3" custScaleX="132976" custScaleY="111623" custLinFactNeighborX="49403" custLinFactNeighborY="14565">
        <dgm:presLayoutVars>
          <dgm:chPref val="3"/>
        </dgm:presLayoutVars>
      </dgm:prSet>
      <dgm:spPr/>
      <dgm:t>
        <a:bodyPr/>
        <a:lstStyle/>
        <a:p>
          <a:endParaRPr lang="zh-CN" altLang="en-US"/>
        </a:p>
      </dgm:t>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3"/>
      <dgm:spPr/>
      <dgm:t>
        <a:bodyPr/>
        <a:lstStyle/>
        <a:p>
          <a:endParaRPr lang="zh-CN" altLang="en-US"/>
        </a:p>
      </dgm:t>
    </dgm:pt>
    <dgm:pt modelId="{7A2CD5A7-70D6-DE44-803D-0740544CB367}" type="pres">
      <dgm:prSet presAssocID="{BDC2CFA9-99C6-8347-9628-F8B57513FB8C}" presName="connTx" presStyleLbl="parChTrans1D2" presStyleIdx="1" presStyleCnt="3"/>
      <dgm:spPr/>
      <dgm:t>
        <a:bodyPr/>
        <a:lstStyle/>
        <a:p>
          <a:endParaRPr lang="zh-CN" altLang="en-US"/>
        </a:p>
      </dgm:t>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3" custScaleX="134349" custScaleY="111623" custLinFactNeighborX="49403" custLinFactNeighborY="14565">
        <dgm:presLayoutVars>
          <dgm:chPref val="3"/>
        </dgm:presLayoutVars>
      </dgm:prSet>
      <dgm:spPr/>
      <dgm:t>
        <a:bodyPr/>
        <a:lstStyle/>
        <a:p>
          <a:endParaRPr lang="zh-CN" altLang="en-US"/>
        </a:p>
      </dgm:t>
    </dgm:pt>
    <dgm:pt modelId="{1488A531-D252-B440-B1DA-4363F37F8970}" type="pres">
      <dgm:prSet presAssocID="{773FD5F0-F007-F148-886B-86E72F86266E}" presName="level3hierChild" presStyleCnt="0"/>
      <dgm:spPr/>
    </dgm:pt>
    <dgm:pt modelId="{1F2800E8-CF94-FD43-8D0E-7E4B278315B1}" type="pres">
      <dgm:prSet presAssocID="{45267C76-6276-B44A-878A-9D61B556EBD7}" presName="conn2-1" presStyleLbl="parChTrans1D2" presStyleIdx="2" presStyleCnt="3"/>
      <dgm:spPr/>
      <dgm:t>
        <a:bodyPr/>
        <a:lstStyle/>
        <a:p>
          <a:endParaRPr lang="zh-CN" altLang="en-US"/>
        </a:p>
      </dgm:t>
    </dgm:pt>
    <dgm:pt modelId="{938A9782-2B6B-8141-99DA-6568305E0C38}" type="pres">
      <dgm:prSet presAssocID="{45267C76-6276-B44A-878A-9D61B556EBD7}" presName="connTx" presStyleLbl="parChTrans1D2" presStyleIdx="2" presStyleCnt="3"/>
      <dgm:spPr/>
      <dgm:t>
        <a:bodyPr/>
        <a:lstStyle/>
        <a:p>
          <a:endParaRPr lang="zh-CN" altLang="en-US"/>
        </a:p>
      </dgm:t>
    </dgm:pt>
    <dgm:pt modelId="{7377E58F-198D-DE48-B3AF-2D2AF67C403D}" type="pres">
      <dgm:prSet presAssocID="{9BA062DA-6B7A-FC4F-B1BB-7CC4C74C72CE}" presName="root2" presStyleCnt="0"/>
      <dgm:spPr/>
    </dgm:pt>
    <dgm:pt modelId="{1C998B4A-F8C8-5D49-862A-38B9C7611407}" type="pres">
      <dgm:prSet presAssocID="{9BA062DA-6B7A-FC4F-B1BB-7CC4C74C72CE}" presName="LevelTwoTextNode" presStyleLbl="node2" presStyleIdx="2" presStyleCnt="3" custScaleX="132976" custScaleY="111623" custLinFactNeighborX="49403" custLinFactNeighborY="14565">
        <dgm:presLayoutVars>
          <dgm:chPref val="3"/>
        </dgm:presLayoutVars>
      </dgm:prSet>
      <dgm:spPr/>
      <dgm:t>
        <a:bodyPr/>
        <a:lstStyle/>
        <a:p>
          <a:endParaRPr lang="zh-CN" altLang="en-US"/>
        </a:p>
      </dgm:t>
    </dgm:pt>
    <dgm:pt modelId="{F9C8551A-E3F5-1A41-9D81-BA411262A93F}" type="pres">
      <dgm:prSet presAssocID="{9BA062DA-6B7A-FC4F-B1BB-7CC4C74C72CE}" presName="level3hierChild" presStyleCnt="0"/>
      <dgm:spPr/>
    </dgm:pt>
  </dgm:ptLst>
  <dgm:cxnLst>
    <dgm:cxn modelId="{DAD88D57-310A-D04C-8235-2CE4858071A6}" type="presOf" srcId="{773FD5F0-F007-F148-886B-86E72F86266E}" destId="{D3E2E567-EC04-E743-9B8C-985408EA1058}" srcOrd="0" destOrd="0" presId="urn:microsoft.com/office/officeart/2008/layout/HorizontalMultiLevelHierarchy"/>
    <dgm:cxn modelId="{D6FF61F4-2E70-2445-B362-FDF5936BBC6B}" srcId="{CC08C8E7-D5AB-9C4F-A78B-4A8C57EB2D22}" destId="{773FD5F0-F007-F148-886B-86E72F86266E}" srcOrd="1" destOrd="0" parTransId="{BDC2CFA9-99C6-8347-9628-F8B57513FB8C}" sibTransId="{9458031D-FD27-D841-9D56-100BE85B229D}"/>
    <dgm:cxn modelId="{381234B6-89B3-6B4F-A120-54A1B0F94C86}" type="presOf" srcId="{BDC2CFA9-99C6-8347-9628-F8B57513FB8C}" destId="{93180932-306E-E545-95F9-2A5635FDC9F1}" srcOrd="0" destOrd="0" presId="urn:microsoft.com/office/officeart/2008/layout/HorizontalMultiLevelHierarchy"/>
    <dgm:cxn modelId="{FE34B427-9D47-5D4F-B08C-79C955C57CBA}" srcId="{CC08C8E7-D5AB-9C4F-A78B-4A8C57EB2D22}" destId="{DD5BF61D-B843-C744-B9A9-3312A1287EF4}" srcOrd="0" destOrd="0" parTransId="{A73DCD64-89DF-3E4C-9543-0D417B51464E}" sibTransId="{5F6E09CE-61C0-D34C-AE4A-99D078D226DF}"/>
    <dgm:cxn modelId="{877BA412-87B1-7348-AF6F-528E990295CA}" type="presOf" srcId="{DD5BF61D-B843-C744-B9A9-3312A1287EF4}" destId="{C852AF5D-E3CA-F844-B775-08DD6E6FB940}" srcOrd="0" destOrd="0" presId="urn:microsoft.com/office/officeart/2008/layout/HorizontalMultiLevelHierarchy"/>
    <dgm:cxn modelId="{47F1557C-2BBB-B447-895E-17E2597DA2C2}" type="presOf" srcId="{2EFE4671-8583-3540-9262-1FC578B666F4}" destId="{3013142F-A3C7-F746-853E-2CA8B540A8DE}" srcOrd="0" destOrd="0" presId="urn:microsoft.com/office/officeart/2008/layout/HorizontalMultiLevelHierarchy"/>
    <dgm:cxn modelId="{9F4F6CBE-BD98-3747-99BF-C046C478835F}" type="presOf" srcId="{A73DCD64-89DF-3E4C-9543-0D417B51464E}" destId="{082A771F-69AF-7C4C-86CB-DF1CD8CB6581}" srcOrd="0" destOrd="0" presId="urn:microsoft.com/office/officeart/2008/layout/HorizontalMultiLevelHierarchy"/>
    <dgm:cxn modelId="{4752DAFF-0CF2-2D41-8509-19DB146ABAAD}" type="presOf" srcId="{45267C76-6276-B44A-878A-9D61B556EBD7}" destId="{938A9782-2B6B-8141-99DA-6568305E0C38}" srcOrd="1" destOrd="0" presId="urn:microsoft.com/office/officeart/2008/layout/HorizontalMultiLevelHierarchy"/>
    <dgm:cxn modelId="{65025476-586B-4E44-A447-2A458FB5C473}" type="presOf" srcId="{BDC2CFA9-99C6-8347-9628-F8B57513FB8C}" destId="{7A2CD5A7-70D6-DE44-803D-0740544CB367}" srcOrd="1" destOrd="0" presId="urn:microsoft.com/office/officeart/2008/layout/HorizontalMultiLevelHierarchy"/>
    <dgm:cxn modelId="{585C838C-A848-5B4A-9475-3B681319F362}" type="presOf" srcId="{CC08C8E7-D5AB-9C4F-A78B-4A8C57EB2D22}" destId="{7111AE39-B455-7C4D-91F4-9E37E3822D07}" srcOrd="0" destOrd="0" presId="urn:microsoft.com/office/officeart/2008/layout/HorizontalMultiLevelHierarchy"/>
    <dgm:cxn modelId="{F1E3086D-C444-FA41-91F0-9B41789A2CA5}" type="presOf" srcId="{A73DCD64-89DF-3E4C-9543-0D417B51464E}" destId="{F726EDD3-E670-9B47-8786-4F599884289D}" srcOrd="1" destOrd="0" presId="urn:microsoft.com/office/officeart/2008/layout/HorizontalMultiLevelHierarchy"/>
    <dgm:cxn modelId="{2AD53D39-6A37-2D47-8E42-A4BC7B9F2DAF}" type="presOf" srcId="{9BA062DA-6B7A-FC4F-B1BB-7CC4C74C72CE}" destId="{1C998B4A-F8C8-5D49-862A-38B9C7611407}" srcOrd="0" destOrd="0" presId="urn:microsoft.com/office/officeart/2008/layout/HorizontalMultiLevelHierarchy"/>
    <dgm:cxn modelId="{BF58667F-15BC-394C-8F87-1A52AFC685E4}" type="presOf" srcId="{45267C76-6276-B44A-878A-9D61B556EBD7}" destId="{1F2800E8-CF94-FD43-8D0E-7E4B278315B1}" srcOrd="0" destOrd="0" presId="urn:microsoft.com/office/officeart/2008/layout/HorizontalMultiLevelHierarchy"/>
    <dgm:cxn modelId="{7725A710-EB82-6543-8E80-B973AC4CD97A}" srcId="{2EFE4671-8583-3540-9262-1FC578B666F4}" destId="{CC08C8E7-D5AB-9C4F-A78B-4A8C57EB2D22}" srcOrd="0" destOrd="0" parTransId="{806FC88F-B9CF-A04B-B59C-3A472F525AEF}" sibTransId="{B0179D74-E210-A34F-9FFE-D6C2C6F405F5}"/>
    <dgm:cxn modelId="{F5520AE5-50EB-8743-B48A-12307D4CCE80}" srcId="{CC08C8E7-D5AB-9C4F-A78B-4A8C57EB2D22}" destId="{9BA062DA-6B7A-FC4F-B1BB-7CC4C74C72CE}" srcOrd="2" destOrd="0" parTransId="{45267C76-6276-B44A-878A-9D61B556EBD7}" sibTransId="{3A650251-37F9-7645-8144-FF91C57FC2AC}"/>
    <dgm:cxn modelId="{C17A262C-432B-464A-A242-32395E0B775D}" type="presParOf" srcId="{3013142F-A3C7-F746-853E-2CA8B540A8DE}" destId="{B764B132-0961-414E-B6FA-FB0C6C1C6CED}" srcOrd="0" destOrd="0" presId="urn:microsoft.com/office/officeart/2008/layout/HorizontalMultiLevelHierarchy"/>
    <dgm:cxn modelId="{B5F3AB1B-830E-6240-86F2-4B0C8685D31C}" type="presParOf" srcId="{B764B132-0961-414E-B6FA-FB0C6C1C6CED}" destId="{7111AE39-B455-7C4D-91F4-9E37E3822D07}" srcOrd="0" destOrd="0" presId="urn:microsoft.com/office/officeart/2008/layout/HorizontalMultiLevelHierarchy"/>
    <dgm:cxn modelId="{6CB76D12-DE4D-E546-BB20-E81D54F88BB5}" type="presParOf" srcId="{B764B132-0961-414E-B6FA-FB0C6C1C6CED}" destId="{551EC4E6-AE1D-DD43-B7C4-D7EFBEA2E636}" srcOrd="1" destOrd="0" presId="urn:microsoft.com/office/officeart/2008/layout/HorizontalMultiLevelHierarchy"/>
    <dgm:cxn modelId="{283B94BB-4C01-C14D-A79D-608A89DB6024}" type="presParOf" srcId="{551EC4E6-AE1D-DD43-B7C4-D7EFBEA2E636}" destId="{082A771F-69AF-7C4C-86CB-DF1CD8CB6581}" srcOrd="0" destOrd="0" presId="urn:microsoft.com/office/officeart/2008/layout/HorizontalMultiLevelHierarchy"/>
    <dgm:cxn modelId="{302F7065-0B08-C841-B0F6-925B7C982A7D}" type="presParOf" srcId="{082A771F-69AF-7C4C-86CB-DF1CD8CB6581}" destId="{F726EDD3-E670-9B47-8786-4F599884289D}" srcOrd="0" destOrd="0" presId="urn:microsoft.com/office/officeart/2008/layout/HorizontalMultiLevelHierarchy"/>
    <dgm:cxn modelId="{D9303DE7-BC87-E142-A084-165052A8172D}" type="presParOf" srcId="{551EC4E6-AE1D-DD43-B7C4-D7EFBEA2E636}" destId="{7B40AE63-0EA3-0747-BCE5-5F3AB0355BF2}" srcOrd="1" destOrd="0" presId="urn:microsoft.com/office/officeart/2008/layout/HorizontalMultiLevelHierarchy"/>
    <dgm:cxn modelId="{F59D9957-D3DA-984D-AA08-97489B0D80B6}" type="presParOf" srcId="{7B40AE63-0EA3-0747-BCE5-5F3AB0355BF2}" destId="{C852AF5D-E3CA-F844-B775-08DD6E6FB940}" srcOrd="0" destOrd="0" presId="urn:microsoft.com/office/officeart/2008/layout/HorizontalMultiLevelHierarchy"/>
    <dgm:cxn modelId="{4D55E582-F8DC-3C46-89E2-CF217D8597A5}" type="presParOf" srcId="{7B40AE63-0EA3-0747-BCE5-5F3AB0355BF2}" destId="{30463D07-8E7F-3146-97CE-76CE82648742}" srcOrd="1" destOrd="0" presId="urn:microsoft.com/office/officeart/2008/layout/HorizontalMultiLevelHierarchy"/>
    <dgm:cxn modelId="{360011C3-95E5-4A4E-9520-D66E3E79F4DC}" type="presParOf" srcId="{551EC4E6-AE1D-DD43-B7C4-D7EFBEA2E636}" destId="{93180932-306E-E545-95F9-2A5635FDC9F1}" srcOrd="2" destOrd="0" presId="urn:microsoft.com/office/officeart/2008/layout/HorizontalMultiLevelHierarchy"/>
    <dgm:cxn modelId="{A1E058FA-7B6B-C547-A084-7053273AAB00}" type="presParOf" srcId="{93180932-306E-E545-95F9-2A5635FDC9F1}" destId="{7A2CD5A7-70D6-DE44-803D-0740544CB367}" srcOrd="0" destOrd="0" presId="urn:microsoft.com/office/officeart/2008/layout/HorizontalMultiLevelHierarchy"/>
    <dgm:cxn modelId="{F7090AC7-5A17-8240-ABAC-56700A508075}" type="presParOf" srcId="{551EC4E6-AE1D-DD43-B7C4-D7EFBEA2E636}" destId="{A0C9905E-6DBF-7645-94A7-C4BCDADC46B9}" srcOrd="3" destOrd="0" presId="urn:microsoft.com/office/officeart/2008/layout/HorizontalMultiLevelHierarchy"/>
    <dgm:cxn modelId="{9FB39B63-5846-974C-8C5C-115094AA50E2}" type="presParOf" srcId="{A0C9905E-6DBF-7645-94A7-C4BCDADC46B9}" destId="{D3E2E567-EC04-E743-9B8C-985408EA1058}" srcOrd="0" destOrd="0" presId="urn:microsoft.com/office/officeart/2008/layout/HorizontalMultiLevelHierarchy"/>
    <dgm:cxn modelId="{E0D082DD-91FB-4048-AE8E-C6A87DBEFC51}" type="presParOf" srcId="{A0C9905E-6DBF-7645-94A7-C4BCDADC46B9}" destId="{1488A531-D252-B440-B1DA-4363F37F8970}" srcOrd="1" destOrd="0" presId="urn:microsoft.com/office/officeart/2008/layout/HorizontalMultiLevelHierarchy"/>
    <dgm:cxn modelId="{3516C500-944D-5A49-8824-6F7A519FD56A}" type="presParOf" srcId="{551EC4E6-AE1D-DD43-B7C4-D7EFBEA2E636}" destId="{1F2800E8-CF94-FD43-8D0E-7E4B278315B1}" srcOrd="4" destOrd="0" presId="urn:microsoft.com/office/officeart/2008/layout/HorizontalMultiLevelHierarchy"/>
    <dgm:cxn modelId="{043ACBDD-E290-9043-A084-71AA78B963A5}" type="presParOf" srcId="{1F2800E8-CF94-FD43-8D0E-7E4B278315B1}" destId="{938A9782-2B6B-8141-99DA-6568305E0C38}" srcOrd="0" destOrd="0" presId="urn:microsoft.com/office/officeart/2008/layout/HorizontalMultiLevelHierarchy"/>
    <dgm:cxn modelId="{96F8B923-DE57-EF41-B69A-B0A99808B0A7}" type="presParOf" srcId="{551EC4E6-AE1D-DD43-B7C4-D7EFBEA2E636}" destId="{7377E58F-198D-DE48-B3AF-2D2AF67C403D}" srcOrd="5" destOrd="0" presId="urn:microsoft.com/office/officeart/2008/layout/HorizontalMultiLevelHierarchy"/>
    <dgm:cxn modelId="{65C8AAB7-867C-1242-8A04-9F20C1160E3F}" type="presParOf" srcId="{7377E58F-198D-DE48-B3AF-2D2AF67C403D}" destId="{1C998B4A-F8C8-5D49-862A-38B9C7611407}" srcOrd="0" destOrd="0" presId="urn:microsoft.com/office/officeart/2008/layout/HorizontalMultiLevelHierarchy"/>
    <dgm:cxn modelId="{C7D66026-5542-324F-B712-7A6DECB285A3}" type="presParOf" srcId="{7377E58F-198D-DE48-B3AF-2D2AF67C403D}" destId="{F9C8551A-E3F5-1A41-9D81-BA411262A93F}"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r>
            <a:rPr lang="en-US" altLang="zh-CN" sz="1050" dirty="0" smtClean="0">
              <a:latin typeface="Microsoft YaHei" charset="-122"/>
              <a:ea typeface="Microsoft YaHei" charset="-122"/>
              <a:cs typeface="Microsoft YaHei" charset="-122"/>
            </a:rPr>
            <a:t>6.1</a:t>
          </a:r>
          <a:r>
            <a:rPr lang="zh-CN" altLang="en-US" sz="1050" dirty="0" smtClean="0">
              <a:latin typeface="Microsoft YaHei" charset="-122"/>
              <a:ea typeface="Microsoft YaHei" charset="-122"/>
              <a:cs typeface="Microsoft YaHei" charset="-122"/>
            </a:rPr>
            <a:t> </a:t>
          </a:r>
          <a:r>
            <a:rPr lang="zh-CN" altLang="en-US" sz="1050" dirty="0" smtClean="0">
              <a:solidFill>
                <a:schemeClr val="tx1"/>
              </a:solidFill>
              <a:latin typeface="Microsoft YaHei" charset="-122"/>
              <a:ea typeface="Microsoft YaHei" charset="-122"/>
              <a:cs typeface="Microsoft YaHei" charset="-122"/>
            </a:rPr>
            <a:t>成本与利润概述</a:t>
          </a:r>
          <a:endParaRPr lang="zh-CN" altLang="en-US" sz="1050" dirty="0">
            <a:latin typeface="Microsoft YaHei" charset="-122"/>
            <a:ea typeface="Microsoft YaHei" charset="-122"/>
            <a:cs typeface="Microsoft YaHei" charset="-122"/>
          </a:endParaRPr>
        </a:p>
      </dgm:t>
    </dgm:pt>
    <dgm:pt modelId="{806FC88F-B9CF-A04B-B59C-3A472F525AEF}" type="parTrans" cxnId="{7725A710-EB82-6543-8E80-B973AC4CD97A}">
      <dgm:prSet/>
      <dgm:spPr/>
      <dgm:t>
        <a:bodyPr/>
        <a:lstStyle/>
        <a:p>
          <a:endParaRPr lang="zh-CN" altLang="en-US" sz="105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endParaRPr lang="zh-CN" altLang="en-US" sz="1050">
            <a:latin typeface="Microsoft YaHei" charset="-122"/>
            <a:ea typeface="Microsoft YaHei" charset="-122"/>
            <a:cs typeface="Microsoft YaHei" charset="-122"/>
          </a:endParaRPr>
        </a:p>
      </dgm:t>
    </dgm:pt>
    <dgm:pt modelId="{DD5BF61D-B843-C744-B9A9-3312A1287EF4}">
      <dgm:prSet phldrT="[文本]" custT="1"/>
      <dgm:spPr>
        <a:solidFill>
          <a:schemeClr val="bg1"/>
        </a:solidFill>
      </dgm:spPr>
      <dgm:t>
        <a:bodyPr/>
        <a:lstStyle/>
        <a:p>
          <a:pPr algn="l"/>
          <a:r>
            <a:rPr lang="en-US" altLang="zh-CN" sz="1050" dirty="0" smtClean="0">
              <a:solidFill>
                <a:schemeClr val="tx1"/>
              </a:solidFill>
              <a:latin typeface="Microsoft YaHei" charset="-122"/>
              <a:ea typeface="Microsoft YaHei" charset="-122"/>
              <a:cs typeface="Microsoft YaHei" charset="-122"/>
            </a:rPr>
            <a:t>6.1.1</a:t>
          </a:r>
          <a:r>
            <a:rPr lang="zh-CN" altLang="en-US" sz="1050" dirty="0" smtClean="0">
              <a:solidFill>
                <a:schemeClr val="tx1"/>
              </a:solidFill>
              <a:latin typeface="Microsoft YaHei" charset="-122"/>
              <a:ea typeface="Microsoft YaHei" charset="-122"/>
              <a:cs typeface="Microsoft YaHei" charset="-122"/>
            </a:rPr>
            <a:t> 成本的含义</a:t>
          </a:r>
          <a:endParaRPr lang="zh-CN" altLang="en-US" sz="1050" dirty="0">
            <a:solidFill>
              <a:schemeClr val="tx1"/>
            </a:solidFill>
            <a:latin typeface="Microsoft YaHei" charset="-122"/>
            <a:ea typeface="Microsoft YaHei" charset="-122"/>
            <a:cs typeface="Microsoft YaHei" charset="-122"/>
          </a:endParaRPr>
        </a:p>
      </dgm:t>
    </dgm:pt>
    <dgm:pt modelId="{A73DCD64-89DF-3E4C-9543-0D417B51464E}" type="parTrans" cxnId="{FE34B427-9D47-5D4F-B08C-79C955C57CBA}">
      <dgm:prSet custT="1"/>
      <dgm:spPr/>
      <dgm:t>
        <a:bodyPr/>
        <a:lstStyle/>
        <a:p>
          <a:endParaRPr lang="zh-CN" altLang="en-US" sz="1050">
            <a:latin typeface="Microsoft YaHei" charset="-122"/>
            <a:ea typeface="Microsoft YaHei" charset="-122"/>
            <a:cs typeface="Microsoft YaHei" charset="-122"/>
          </a:endParaRPr>
        </a:p>
      </dgm:t>
    </dgm:pt>
    <dgm:pt modelId="{5F6E09CE-61C0-D34C-AE4A-99D078D226DF}" type="sibTrans" cxnId="{FE34B427-9D47-5D4F-B08C-79C955C57CBA}">
      <dgm:prSet/>
      <dgm:spPr/>
      <dgm:t>
        <a:bodyPr/>
        <a:lstStyle/>
        <a:p>
          <a:endParaRPr lang="zh-CN" altLang="en-US" sz="1050">
            <a:latin typeface="Microsoft YaHei" charset="-122"/>
            <a:ea typeface="Microsoft YaHei" charset="-122"/>
            <a:cs typeface="Microsoft YaHei" charset="-122"/>
          </a:endParaRPr>
        </a:p>
      </dgm:t>
    </dgm:pt>
    <dgm:pt modelId="{773FD5F0-F007-F148-886B-86E72F86266E}">
      <dgm:prSet phldrT="[文本]" custT="1"/>
      <dgm:spPr>
        <a:solidFill>
          <a:srgbClr val="C00000"/>
        </a:solidFill>
      </dgm:spPr>
      <dgm:t>
        <a:bodyPr/>
        <a:lstStyle/>
        <a:p>
          <a:pPr algn="l"/>
          <a:r>
            <a:rPr lang="en-US" altLang="zh-CN" sz="1050" dirty="0" smtClean="0">
              <a:latin typeface="Microsoft YaHei" charset="-122"/>
              <a:ea typeface="Microsoft YaHei" charset="-122"/>
              <a:cs typeface="Microsoft YaHei" charset="-122"/>
            </a:rPr>
            <a:t>6.1.2</a:t>
          </a:r>
          <a:r>
            <a:rPr lang="zh-CN" altLang="en-US" sz="1050" dirty="0" smtClean="0">
              <a:latin typeface="Microsoft YaHei" charset="-122"/>
              <a:ea typeface="Microsoft YaHei" charset="-122"/>
              <a:cs typeface="Microsoft YaHei" charset="-122"/>
            </a:rPr>
            <a:t> 成本的分类</a:t>
          </a:r>
          <a:endParaRPr lang="zh-CN" altLang="en-US" sz="1050" dirty="0">
            <a:latin typeface="Microsoft YaHei" charset="-122"/>
            <a:ea typeface="Microsoft YaHei" charset="-122"/>
            <a:cs typeface="Microsoft YaHei" charset="-122"/>
          </a:endParaRPr>
        </a:p>
      </dgm:t>
    </dgm:pt>
    <dgm:pt modelId="{BDC2CFA9-99C6-8347-9628-F8B57513FB8C}" type="parTrans" cxnId="{D6FF61F4-2E70-2445-B362-FDF5936BBC6B}">
      <dgm:prSet custT="1"/>
      <dgm:spPr/>
      <dgm:t>
        <a:bodyPr/>
        <a:lstStyle/>
        <a:p>
          <a:endParaRPr lang="zh-CN" altLang="en-US" sz="1050">
            <a:latin typeface="Microsoft YaHei" charset="-122"/>
            <a:ea typeface="Microsoft YaHei" charset="-122"/>
            <a:cs typeface="Microsoft YaHei" charset="-122"/>
          </a:endParaRPr>
        </a:p>
      </dgm:t>
    </dgm:pt>
    <dgm:pt modelId="{9458031D-FD27-D841-9D56-100BE85B229D}" type="sibTrans" cxnId="{D6FF61F4-2E70-2445-B362-FDF5936BBC6B}">
      <dgm:prSet/>
      <dgm:spPr/>
      <dgm:t>
        <a:bodyPr/>
        <a:lstStyle/>
        <a:p>
          <a:endParaRPr lang="zh-CN" altLang="en-US" sz="1050">
            <a:latin typeface="Microsoft YaHei" charset="-122"/>
            <a:ea typeface="Microsoft YaHei" charset="-122"/>
            <a:cs typeface="Microsoft YaHei" charset="-122"/>
          </a:endParaRPr>
        </a:p>
      </dgm:t>
    </dgm:pt>
    <dgm:pt modelId="{9BA062DA-6B7A-FC4F-B1BB-7CC4C74C72CE}">
      <dgm:prSet phldrT="[文本]" custT="1"/>
      <dgm:spPr/>
      <dgm:t>
        <a:bodyPr/>
        <a:lstStyle/>
        <a:p>
          <a:pPr algn="l"/>
          <a:r>
            <a:rPr lang="en-US" altLang="zh-CN" sz="1050" dirty="0" smtClean="0">
              <a:latin typeface="Microsoft YaHei" charset="-122"/>
              <a:ea typeface="Microsoft YaHei" charset="-122"/>
              <a:cs typeface="Microsoft YaHei" charset="-122"/>
            </a:rPr>
            <a:t>6.1.3</a:t>
          </a:r>
          <a:r>
            <a:rPr lang="zh-CN" altLang="en-US" sz="1050" dirty="0" smtClean="0">
              <a:latin typeface="Microsoft YaHei" charset="-122"/>
              <a:ea typeface="Microsoft YaHei" charset="-122"/>
              <a:cs typeface="Microsoft YaHei" charset="-122"/>
            </a:rPr>
            <a:t> 利润</a:t>
          </a:r>
          <a:endParaRPr lang="zh-CN" altLang="en-US" sz="1050" dirty="0">
            <a:latin typeface="Microsoft YaHei" charset="-122"/>
            <a:ea typeface="Microsoft YaHei" charset="-122"/>
            <a:cs typeface="Microsoft YaHei" charset="-122"/>
          </a:endParaRPr>
        </a:p>
      </dgm:t>
    </dgm:pt>
    <dgm:pt modelId="{45267C76-6276-B44A-878A-9D61B556EBD7}" type="parTrans" cxnId="{F5520AE5-50EB-8743-B48A-12307D4CCE80}">
      <dgm:prSet custT="1"/>
      <dgm:spPr/>
      <dgm:t>
        <a:bodyPr/>
        <a:lstStyle/>
        <a:p>
          <a:endParaRPr lang="zh-CN" altLang="en-US" sz="1050">
            <a:latin typeface="Microsoft YaHei" charset="-122"/>
            <a:ea typeface="Microsoft YaHei" charset="-122"/>
            <a:cs typeface="Microsoft YaHei" charset="-122"/>
          </a:endParaRPr>
        </a:p>
      </dgm:t>
    </dgm:pt>
    <dgm:pt modelId="{3A650251-37F9-7645-8144-FF91C57FC2AC}" type="sibTrans" cxnId="{F5520AE5-50EB-8743-B48A-12307D4CCE80}">
      <dgm:prSet/>
      <dgm:spPr/>
      <dgm:t>
        <a:bodyPr/>
        <a:lstStyle/>
        <a:p>
          <a:endParaRPr lang="zh-CN" altLang="en-US" sz="1050">
            <a:latin typeface="Microsoft YaHei" charset="-122"/>
            <a:ea typeface="Microsoft YaHei" charset="-122"/>
            <a:cs typeface="Microsoft YaHei"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t>
        <a:bodyPr/>
        <a:lstStyle/>
        <a:p>
          <a:endParaRPr lang="zh-CN" altLang="en-US"/>
        </a:p>
      </dgm:t>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X="127198" custScaleY="82935" custLinFactX="-60953" custLinFactNeighborX="-100000" custLinFactNeighborY="5570">
        <dgm:presLayoutVars>
          <dgm:chPref val="3"/>
        </dgm:presLayoutVars>
      </dgm:prSet>
      <dgm:spPr/>
      <dgm:t>
        <a:bodyPr/>
        <a:lstStyle/>
        <a:p>
          <a:endParaRPr lang="zh-CN" altLang="en-US"/>
        </a:p>
      </dgm:t>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3"/>
      <dgm:spPr/>
      <dgm:t>
        <a:bodyPr/>
        <a:lstStyle/>
        <a:p>
          <a:endParaRPr lang="zh-CN" altLang="en-US"/>
        </a:p>
      </dgm:t>
    </dgm:pt>
    <dgm:pt modelId="{F726EDD3-E670-9B47-8786-4F599884289D}" type="pres">
      <dgm:prSet presAssocID="{A73DCD64-89DF-3E4C-9543-0D417B51464E}" presName="connTx" presStyleLbl="parChTrans1D2" presStyleIdx="0" presStyleCnt="3"/>
      <dgm:spPr/>
      <dgm:t>
        <a:bodyPr/>
        <a:lstStyle/>
        <a:p>
          <a:endParaRPr lang="zh-CN" altLang="en-US"/>
        </a:p>
      </dgm:t>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3" custScaleX="132976" custScaleY="111623" custLinFactNeighborX="49403" custLinFactNeighborY="14565">
        <dgm:presLayoutVars>
          <dgm:chPref val="3"/>
        </dgm:presLayoutVars>
      </dgm:prSet>
      <dgm:spPr/>
      <dgm:t>
        <a:bodyPr/>
        <a:lstStyle/>
        <a:p>
          <a:endParaRPr lang="zh-CN" altLang="en-US"/>
        </a:p>
      </dgm:t>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3"/>
      <dgm:spPr/>
      <dgm:t>
        <a:bodyPr/>
        <a:lstStyle/>
        <a:p>
          <a:endParaRPr lang="zh-CN" altLang="en-US"/>
        </a:p>
      </dgm:t>
    </dgm:pt>
    <dgm:pt modelId="{7A2CD5A7-70D6-DE44-803D-0740544CB367}" type="pres">
      <dgm:prSet presAssocID="{BDC2CFA9-99C6-8347-9628-F8B57513FB8C}" presName="connTx" presStyleLbl="parChTrans1D2" presStyleIdx="1" presStyleCnt="3"/>
      <dgm:spPr/>
      <dgm:t>
        <a:bodyPr/>
        <a:lstStyle/>
        <a:p>
          <a:endParaRPr lang="zh-CN" altLang="en-US"/>
        </a:p>
      </dgm:t>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3" custScaleX="134349" custScaleY="111623" custLinFactNeighborX="49403" custLinFactNeighborY="14565">
        <dgm:presLayoutVars>
          <dgm:chPref val="3"/>
        </dgm:presLayoutVars>
      </dgm:prSet>
      <dgm:spPr/>
      <dgm:t>
        <a:bodyPr/>
        <a:lstStyle/>
        <a:p>
          <a:endParaRPr lang="zh-CN" altLang="en-US"/>
        </a:p>
      </dgm:t>
    </dgm:pt>
    <dgm:pt modelId="{1488A531-D252-B440-B1DA-4363F37F8970}" type="pres">
      <dgm:prSet presAssocID="{773FD5F0-F007-F148-886B-86E72F86266E}" presName="level3hierChild" presStyleCnt="0"/>
      <dgm:spPr/>
    </dgm:pt>
    <dgm:pt modelId="{1F2800E8-CF94-FD43-8D0E-7E4B278315B1}" type="pres">
      <dgm:prSet presAssocID="{45267C76-6276-B44A-878A-9D61B556EBD7}" presName="conn2-1" presStyleLbl="parChTrans1D2" presStyleIdx="2" presStyleCnt="3"/>
      <dgm:spPr/>
      <dgm:t>
        <a:bodyPr/>
        <a:lstStyle/>
        <a:p>
          <a:endParaRPr lang="zh-CN" altLang="en-US"/>
        </a:p>
      </dgm:t>
    </dgm:pt>
    <dgm:pt modelId="{938A9782-2B6B-8141-99DA-6568305E0C38}" type="pres">
      <dgm:prSet presAssocID="{45267C76-6276-B44A-878A-9D61B556EBD7}" presName="connTx" presStyleLbl="parChTrans1D2" presStyleIdx="2" presStyleCnt="3"/>
      <dgm:spPr/>
      <dgm:t>
        <a:bodyPr/>
        <a:lstStyle/>
        <a:p>
          <a:endParaRPr lang="zh-CN" altLang="en-US"/>
        </a:p>
      </dgm:t>
    </dgm:pt>
    <dgm:pt modelId="{7377E58F-198D-DE48-B3AF-2D2AF67C403D}" type="pres">
      <dgm:prSet presAssocID="{9BA062DA-6B7A-FC4F-B1BB-7CC4C74C72CE}" presName="root2" presStyleCnt="0"/>
      <dgm:spPr/>
    </dgm:pt>
    <dgm:pt modelId="{1C998B4A-F8C8-5D49-862A-38B9C7611407}" type="pres">
      <dgm:prSet presAssocID="{9BA062DA-6B7A-FC4F-B1BB-7CC4C74C72CE}" presName="LevelTwoTextNode" presStyleLbl="node2" presStyleIdx="2" presStyleCnt="3" custScaleX="132976" custScaleY="111623" custLinFactNeighborX="49403" custLinFactNeighborY="14565">
        <dgm:presLayoutVars>
          <dgm:chPref val="3"/>
        </dgm:presLayoutVars>
      </dgm:prSet>
      <dgm:spPr/>
      <dgm:t>
        <a:bodyPr/>
        <a:lstStyle/>
        <a:p>
          <a:endParaRPr lang="zh-CN" altLang="en-US"/>
        </a:p>
      </dgm:t>
    </dgm:pt>
    <dgm:pt modelId="{F9C8551A-E3F5-1A41-9D81-BA411262A93F}" type="pres">
      <dgm:prSet presAssocID="{9BA062DA-6B7A-FC4F-B1BB-7CC4C74C72CE}" presName="level3hierChild" presStyleCnt="0"/>
      <dgm:spPr/>
    </dgm:pt>
  </dgm:ptLst>
  <dgm:cxnLst>
    <dgm:cxn modelId="{80F0006B-C831-D24C-9DEF-97AB234A83E8}" type="presOf" srcId="{45267C76-6276-B44A-878A-9D61B556EBD7}" destId="{938A9782-2B6B-8141-99DA-6568305E0C38}" srcOrd="1" destOrd="0" presId="urn:microsoft.com/office/officeart/2008/layout/HorizontalMultiLevelHierarchy"/>
    <dgm:cxn modelId="{D6FF61F4-2E70-2445-B362-FDF5936BBC6B}" srcId="{CC08C8E7-D5AB-9C4F-A78B-4A8C57EB2D22}" destId="{773FD5F0-F007-F148-886B-86E72F86266E}" srcOrd="1" destOrd="0" parTransId="{BDC2CFA9-99C6-8347-9628-F8B57513FB8C}" sibTransId="{9458031D-FD27-D841-9D56-100BE85B229D}"/>
    <dgm:cxn modelId="{FE34B427-9D47-5D4F-B08C-79C955C57CBA}" srcId="{CC08C8E7-D5AB-9C4F-A78B-4A8C57EB2D22}" destId="{DD5BF61D-B843-C744-B9A9-3312A1287EF4}" srcOrd="0" destOrd="0" parTransId="{A73DCD64-89DF-3E4C-9543-0D417B51464E}" sibTransId="{5F6E09CE-61C0-D34C-AE4A-99D078D226DF}"/>
    <dgm:cxn modelId="{803A4C84-0E0B-2D4B-AD21-6F452C613089}" type="presOf" srcId="{DD5BF61D-B843-C744-B9A9-3312A1287EF4}" destId="{C852AF5D-E3CA-F844-B775-08DD6E6FB940}" srcOrd="0" destOrd="0" presId="urn:microsoft.com/office/officeart/2008/layout/HorizontalMultiLevelHierarchy"/>
    <dgm:cxn modelId="{5ECDCF34-6D5A-B447-A896-9F3A1D1A3129}" type="presOf" srcId="{2EFE4671-8583-3540-9262-1FC578B666F4}" destId="{3013142F-A3C7-F746-853E-2CA8B540A8DE}" srcOrd="0" destOrd="0" presId="urn:microsoft.com/office/officeart/2008/layout/HorizontalMultiLevelHierarchy"/>
    <dgm:cxn modelId="{8283E09C-6F8D-6848-BB07-24E7071825B0}" type="presOf" srcId="{A73DCD64-89DF-3E4C-9543-0D417B51464E}" destId="{082A771F-69AF-7C4C-86CB-DF1CD8CB6581}" srcOrd="0" destOrd="0" presId="urn:microsoft.com/office/officeart/2008/layout/HorizontalMultiLevelHierarchy"/>
    <dgm:cxn modelId="{C0EBCDF3-8E03-A74B-A28D-9A56F6169B8F}" type="presOf" srcId="{BDC2CFA9-99C6-8347-9628-F8B57513FB8C}" destId="{7A2CD5A7-70D6-DE44-803D-0740544CB367}" srcOrd="1" destOrd="0" presId="urn:microsoft.com/office/officeart/2008/layout/HorizontalMultiLevelHierarchy"/>
    <dgm:cxn modelId="{E80DE8B3-BFC2-264F-BDD0-677B1E63B7A1}" type="presOf" srcId="{9BA062DA-6B7A-FC4F-B1BB-7CC4C74C72CE}" destId="{1C998B4A-F8C8-5D49-862A-38B9C7611407}" srcOrd="0" destOrd="0" presId="urn:microsoft.com/office/officeart/2008/layout/HorizontalMultiLevelHierarchy"/>
    <dgm:cxn modelId="{728B00CD-8DB1-FE46-B60D-BEDF83CA442A}" type="presOf" srcId="{CC08C8E7-D5AB-9C4F-A78B-4A8C57EB2D22}" destId="{7111AE39-B455-7C4D-91F4-9E37E3822D07}" srcOrd="0" destOrd="0" presId="urn:microsoft.com/office/officeart/2008/layout/HorizontalMultiLevelHierarchy"/>
    <dgm:cxn modelId="{CC47C100-282E-3C44-A1C6-FA238A028C0B}" type="presOf" srcId="{BDC2CFA9-99C6-8347-9628-F8B57513FB8C}" destId="{93180932-306E-E545-95F9-2A5635FDC9F1}" srcOrd="0" destOrd="0" presId="urn:microsoft.com/office/officeart/2008/layout/HorizontalMultiLevelHierarchy"/>
    <dgm:cxn modelId="{0D1530BE-AECC-A94C-89C1-7B4CD14A907D}" type="presOf" srcId="{45267C76-6276-B44A-878A-9D61B556EBD7}" destId="{1F2800E8-CF94-FD43-8D0E-7E4B278315B1}" srcOrd="0" destOrd="0" presId="urn:microsoft.com/office/officeart/2008/layout/HorizontalMultiLevelHierarchy"/>
    <dgm:cxn modelId="{34DABD80-0E7B-7D40-857C-5B34407EDC4D}" type="presOf" srcId="{773FD5F0-F007-F148-886B-86E72F86266E}" destId="{D3E2E567-EC04-E743-9B8C-985408EA1058}" srcOrd="0" destOrd="0" presId="urn:microsoft.com/office/officeart/2008/layout/HorizontalMultiLevelHierarchy"/>
    <dgm:cxn modelId="{FB2B2F78-7715-464D-97E8-3E15DA7B13A5}" type="presOf" srcId="{A73DCD64-89DF-3E4C-9543-0D417B51464E}" destId="{F726EDD3-E670-9B47-8786-4F599884289D}" srcOrd="1" destOrd="0" presId="urn:microsoft.com/office/officeart/2008/layout/HorizontalMultiLevelHierarchy"/>
    <dgm:cxn modelId="{F5520AE5-50EB-8743-B48A-12307D4CCE80}" srcId="{CC08C8E7-D5AB-9C4F-A78B-4A8C57EB2D22}" destId="{9BA062DA-6B7A-FC4F-B1BB-7CC4C74C72CE}" srcOrd="2" destOrd="0" parTransId="{45267C76-6276-B44A-878A-9D61B556EBD7}" sibTransId="{3A650251-37F9-7645-8144-FF91C57FC2AC}"/>
    <dgm:cxn modelId="{7725A710-EB82-6543-8E80-B973AC4CD97A}" srcId="{2EFE4671-8583-3540-9262-1FC578B666F4}" destId="{CC08C8E7-D5AB-9C4F-A78B-4A8C57EB2D22}" srcOrd="0" destOrd="0" parTransId="{806FC88F-B9CF-A04B-B59C-3A472F525AEF}" sibTransId="{B0179D74-E210-A34F-9FFE-D6C2C6F405F5}"/>
    <dgm:cxn modelId="{4F93C66A-AA8A-8846-B722-DCB9C75C9CFB}" type="presParOf" srcId="{3013142F-A3C7-F746-853E-2CA8B540A8DE}" destId="{B764B132-0961-414E-B6FA-FB0C6C1C6CED}" srcOrd="0" destOrd="0" presId="urn:microsoft.com/office/officeart/2008/layout/HorizontalMultiLevelHierarchy"/>
    <dgm:cxn modelId="{2ADA5565-A6F9-064C-BF79-B935DF8CA845}" type="presParOf" srcId="{B764B132-0961-414E-B6FA-FB0C6C1C6CED}" destId="{7111AE39-B455-7C4D-91F4-9E37E3822D07}" srcOrd="0" destOrd="0" presId="urn:microsoft.com/office/officeart/2008/layout/HorizontalMultiLevelHierarchy"/>
    <dgm:cxn modelId="{1858D432-92D3-7448-8E08-1C60FAA013BF}" type="presParOf" srcId="{B764B132-0961-414E-B6FA-FB0C6C1C6CED}" destId="{551EC4E6-AE1D-DD43-B7C4-D7EFBEA2E636}" srcOrd="1" destOrd="0" presId="urn:microsoft.com/office/officeart/2008/layout/HorizontalMultiLevelHierarchy"/>
    <dgm:cxn modelId="{1216E8B2-17DD-3A45-947E-6BAE68E1543E}" type="presParOf" srcId="{551EC4E6-AE1D-DD43-B7C4-D7EFBEA2E636}" destId="{082A771F-69AF-7C4C-86CB-DF1CD8CB6581}" srcOrd="0" destOrd="0" presId="urn:microsoft.com/office/officeart/2008/layout/HorizontalMultiLevelHierarchy"/>
    <dgm:cxn modelId="{04AD999E-4D56-9549-8FD1-EADA3569B8CB}" type="presParOf" srcId="{082A771F-69AF-7C4C-86CB-DF1CD8CB6581}" destId="{F726EDD3-E670-9B47-8786-4F599884289D}" srcOrd="0" destOrd="0" presId="urn:microsoft.com/office/officeart/2008/layout/HorizontalMultiLevelHierarchy"/>
    <dgm:cxn modelId="{AC4F8F7A-6B53-D84E-8A1C-C5B79BB8E833}" type="presParOf" srcId="{551EC4E6-AE1D-DD43-B7C4-D7EFBEA2E636}" destId="{7B40AE63-0EA3-0747-BCE5-5F3AB0355BF2}" srcOrd="1" destOrd="0" presId="urn:microsoft.com/office/officeart/2008/layout/HorizontalMultiLevelHierarchy"/>
    <dgm:cxn modelId="{71EA1D33-A266-1A40-9861-1AAB3B326A60}" type="presParOf" srcId="{7B40AE63-0EA3-0747-BCE5-5F3AB0355BF2}" destId="{C852AF5D-E3CA-F844-B775-08DD6E6FB940}" srcOrd="0" destOrd="0" presId="urn:microsoft.com/office/officeart/2008/layout/HorizontalMultiLevelHierarchy"/>
    <dgm:cxn modelId="{78203D77-ED24-624D-B323-7C16BDFA0D3D}" type="presParOf" srcId="{7B40AE63-0EA3-0747-BCE5-5F3AB0355BF2}" destId="{30463D07-8E7F-3146-97CE-76CE82648742}" srcOrd="1" destOrd="0" presId="urn:microsoft.com/office/officeart/2008/layout/HorizontalMultiLevelHierarchy"/>
    <dgm:cxn modelId="{446C0EB1-A178-E344-A573-3E5DF5DED0B2}" type="presParOf" srcId="{551EC4E6-AE1D-DD43-B7C4-D7EFBEA2E636}" destId="{93180932-306E-E545-95F9-2A5635FDC9F1}" srcOrd="2" destOrd="0" presId="urn:microsoft.com/office/officeart/2008/layout/HorizontalMultiLevelHierarchy"/>
    <dgm:cxn modelId="{A5944BCC-38BD-614B-B5DA-F35C5C02DA81}" type="presParOf" srcId="{93180932-306E-E545-95F9-2A5635FDC9F1}" destId="{7A2CD5A7-70D6-DE44-803D-0740544CB367}" srcOrd="0" destOrd="0" presId="urn:microsoft.com/office/officeart/2008/layout/HorizontalMultiLevelHierarchy"/>
    <dgm:cxn modelId="{46E1D930-478B-A74F-9A75-85DC9F2EBA25}" type="presParOf" srcId="{551EC4E6-AE1D-DD43-B7C4-D7EFBEA2E636}" destId="{A0C9905E-6DBF-7645-94A7-C4BCDADC46B9}" srcOrd="3" destOrd="0" presId="urn:microsoft.com/office/officeart/2008/layout/HorizontalMultiLevelHierarchy"/>
    <dgm:cxn modelId="{A2CA2650-425E-1F4A-923A-68CA03309C57}" type="presParOf" srcId="{A0C9905E-6DBF-7645-94A7-C4BCDADC46B9}" destId="{D3E2E567-EC04-E743-9B8C-985408EA1058}" srcOrd="0" destOrd="0" presId="urn:microsoft.com/office/officeart/2008/layout/HorizontalMultiLevelHierarchy"/>
    <dgm:cxn modelId="{113A4159-D332-4B48-A3EA-6414259BB233}" type="presParOf" srcId="{A0C9905E-6DBF-7645-94A7-C4BCDADC46B9}" destId="{1488A531-D252-B440-B1DA-4363F37F8970}" srcOrd="1" destOrd="0" presId="urn:microsoft.com/office/officeart/2008/layout/HorizontalMultiLevelHierarchy"/>
    <dgm:cxn modelId="{F1CD895A-B8B2-D849-A4F0-B27AF3E055F7}" type="presParOf" srcId="{551EC4E6-AE1D-DD43-B7C4-D7EFBEA2E636}" destId="{1F2800E8-CF94-FD43-8D0E-7E4B278315B1}" srcOrd="4" destOrd="0" presId="urn:microsoft.com/office/officeart/2008/layout/HorizontalMultiLevelHierarchy"/>
    <dgm:cxn modelId="{5F4EF25A-8568-CD4C-B514-C4F5190F470F}" type="presParOf" srcId="{1F2800E8-CF94-FD43-8D0E-7E4B278315B1}" destId="{938A9782-2B6B-8141-99DA-6568305E0C38}" srcOrd="0" destOrd="0" presId="urn:microsoft.com/office/officeart/2008/layout/HorizontalMultiLevelHierarchy"/>
    <dgm:cxn modelId="{EF6E4162-0468-7B44-8911-85ECBD03A3F7}" type="presParOf" srcId="{551EC4E6-AE1D-DD43-B7C4-D7EFBEA2E636}" destId="{7377E58F-198D-DE48-B3AF-2D2AF67C403D}" srcOrd="5" destOrd="0" presId="urn:microsoft.com/office/officeart/2008/layout/HorizontalMultiLevelHierarchy"/>
    <dgm:cxn modelId="{B37D7E16-89CE-0240-B4EA-F807AAA7D975}" type="presParOf" srcId="{7377E58F-198D-DE48-B3AF-2D2AF67C403D}" destId="{1C998B4A-F8C8-5D49-862A-38B9C7611407}" srcOrd="0" destOrd="0" presId="urn:microsoft.com/office/officeart/2008/layout/HorizontalMultiLevelHierarchy"/>
    <dgm:cxn modelId="{B6C77F33-D4FD-224B-8D29-E555C5226EC0}" type="presParOf" srcId="{7377E58F-198D-DE48-B3AF-2D2AF67C403D}" destId="{F9C8551A-E3F5-1A41-9D81-BA411262A93F}"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r>
            <a:rPr lang="en-US" altLang="zh-CN" sz="1050" dirty="0" smtClean="0">
              <a:latin typeface="Microsoft YaHei" charset="-122"/>
              <a:ea typeface="Microsoft YaHei" charset="-122"/>
              <a:cs typeface="Microsoft YaHei" charset="-122"/>
            </a:rPr>
            <a:t>6.1</a:t>
          </a:r>
          <a:r>
            <a:rPr lang="zh-CN" altLang="en-US" sz="1050" dirty="0" smtClean="0">
              <a:latin typeface="Microsoft YaHei" charset="-122"/>
              <a:ea typeface="Microsoft YaHei" charset="-122"/>
              <a:cs typeface="Microsoft YaHei" charset="-122"/>
            </a:rPr>
            <a:t> </a:t>
          </a:r>
          <a:r>
            <a:rPr lang="zh-CN" altLang="en-US" sz="1050" dirty="0" smtClean="0">
              <a:solidFill>
                <a:schemeClr val="tx1"/>
              </a:solidFill>
              <a:latin typeface="Microsoft YaHei" charset="-122"/>
              <a:ea typeface="Microsoft YaHei" charset="-122"/>
              <a:cs typeface="Microsoft YaHei" charset="-122"/>
            </a:rPr>
            <a:t>成本与利润概述</a:t>
          </a:r>
          <a:endParaRPr lang="zh-CN" altLang="en-US" sz="1050" dirty="0">
            <a:latin typeface="Microsoft YaHei" charset="-122"/>
            <a:ea typeface="Microsoft YaHei" charset="-122"/>
            <a:cs typeface="Microsoft YaHei" charset="-122"/>
          </a:endParaRPr>
        </a:p>
      </dgm:t>
    </dgm:pt>
    <dgm:pt modelId="{806FC88F-B9CF-A04B-B59C-3A472F525AEF}" type="parTrans" cxnId="{7725A710-EB82-6543-8E80-B973AC4CD97A}">
      <dgm:prSet/>
      <dgm:spPr/>
      <dgm:t>
        <a:bodyPr/>
        <a:lstStyle/>
        <a:p>
          <a:endParaRPr lang="zh-CN" altLang="en-US" sz="105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endParaRPr lang="zh-CN" altLang="en-US" sz="1050">
            <a:latin typeface="Microsoft YaHei" charset="-122"/>
            <a:ea typeface="Microsoft YaHei" charset="-122"/>
            <a:cs typeface="Microsoft YaHei" charset="-122"/>
          </a:endParaRPr>
        </a:p>
      </dgm:t>
    </dgm:pt>
    <dgm:pt modelId="{DD5BF61D-B843-C744-B9A9-3312A1287EF4}">
      <dgm:prSet phldrT="[文本]" custT="1"/>
      <dgm:spPr>
        <a:solidFill>
          <a:schemeClr val="bg1"/>
        </a:solidFill>
      </dgm:spPr>
      <dgm:t>
        <a:bodyPr/>
        <a:lstStyle/>
        <a:p>
          <a:pPr algn="l"/>
          <a:r>
            <a:rPr lang="en-US" altLang="zh-CN" sz="1050" dirty="0" smtClean="0">
              <a:solidFill>
                <a:schemeClr val="tx1"/>
              </a:solidFill>
              <a:latin typeface="Microsoft YaHei" charset="-122"/>
              <a:ea typeface="Microsoft YaHei" charset="-122"/>
              <a:cs typeface="Microsoft YaHei" charset="-122"/>
            </a:rPr>
            <a:t>6.1.1</a:t>
          </a:r>
          <a:r>
            <a:rPr lang="zh-CN" altLang="en-US" sz="1050" dirty="0" smtClean="0">
              <a:solidFill>
                <a:schemeClr val="tx1"/>
              </a:solidFill>
              <a:latin typeface="Microsoft YaHei" charset="-122"/>
              <a:ea typeface="Microsoft YaHei" charset="-122"/>
              <a:cs typeface="Microsoft YaHei" charset="-122"/>
            </a:rPr>
            <a:t> 成本的含义</a:t>
          </a:r>
          <a:endParaRPr lang="zh-CN" altLang="en-US" sz="1050" dirty="0">
            <a:solidFill>
              <a:schemeClr val="tx1"/>
            </a:solidFill>
            <a:latin typeface="Microsoft YaHei" charset="-122"/>
            <a:ea typeface="Microsoft YaHei" charset="-122"/>
            <a:cs typeface="Microsoft YaHei" charset="-122"/>
          </a:endParaRPr>
        </a:p>
      </dgm:t>
    </dgm:pt>
    <dgm:pt modelId="{A73DCD64-89DF-3E4C-9543-0D417B51464E}" type="parTrans" cxnId="{FE34B427-9D47-5D4F-B08C-79C955C57CBA}">
      <dgm:prSet custT="1"/>
      <dgm:spPr/>
      <dgm:t>
        <a:bodyPr/>
        <a:lstStyle/>
        <a:p>
          <a:endParaRPr lang="zh-CN" altLang="en-US" sz="1050">
            <a:latin typeface="Microsoft YaHei" charset="-122"/>
            <a:ea typeface="Microsoft YaHei" charset="-122"/>
            <a:cs typeface="Microsoft YaHei" charset="-122"/>
          </a:endParaRPr>
        </a:p>
      </dgm:t>
    </dgm:pt>
    <dgm:pt modelId="{5F6E09CE-61C0-D34C-AE4A-99D078D226DF}" type="sibTrans" cxnId="{FE34B427-9D47-5D4F-B08C-79C955C57CBA}">
      <dgm:prSet/>
      <dgm:spPr/>
      <dgm:t>
        <a:bodyPr/>
        <a:lstStyle/>
        <a:p>
          <a:endParaRPr lang="zh-CN" altLang="en-US" sz="1050">
            <a:latin typeface="Microsoft YaHei" charset="-122"/>
            <a:ea typeface="Microsoft YaHei" charset="-122"/>
            <a:cs typeface="Microsoft YaHei" charset="-122"/>
          </a:endParaRPr>
        </a:p>
      </dgm:t>
    </dgm:pt>
    <dgm:pt modelId="{773FD5F0-F007-F148-886B-86E72F86266E}">
      <dgm:prSet phldrT="[文本]" custT="1"/>
      <dgm:spPr>
        <a:solidFill>
          <a:srgbClr val="C00000"/>
        </a:solidFill>
      </dgm:spPr>
      <dgm:t>
        <a:bodyPr/>
        <a:lstStyle/>
        <a:p>
          <a:pPr algn="l"/>
          <a:r>
            <a:rPr lang="en-US" altLang="zh-CN" sz="1050" dirty="0" smtClean="0">
              <a:latin typeface="Microsoft YaHei" charset="-122"/>
              <a:ea typeface="Microsoft YaHei" charset="-122"/>
              <a:cs typeface="Microsoft YaHei" charset="-122"/>
            </a:rPr>
            <a:t>6.1.2</a:t>
          </a:r>
          <a:r>
            <a:rPr lang="zh-CN" altLang="en-US" sz="1050" dirty="0" smtClean="0">
              <a:latin typeface="Microsoft YaHei" charset="-122"/>
              <a:ea typeface="Microsoft YaHei" charset="-122"/>
              <a:cs typeface="Microsoft YaHei" charset="-122"/>
            </a:rPr>
            <a:t> 成本的分类</a:t>
          </a:r>
          <a:endParaRPr lang="zh-CN" altLang="en-US" sz="1050" dirty="0">
            <a:latin typeface="Microsoft YaHei" charset="-122"/>
            <a:ea typeface="Microsoft YaHei" charset="-122"/>
            <a:cs typeface="Microsoft YaHei" charset="-122"/>
          </a:endParaRPr>
        </a:p>
      </dgm:t>
    </dgm:pt>
    <dgm:pt modelId="{BDC2CFA9-99C6-8347-9628-F8B57513FB8C}" type="parTrans" cxnId="{D6FF61F4-2E70-2445-B362-FDF5936BBC6B}">
      <dgm:prSet custT="1"/>
      <dgm:spPr/>
      <dgm:t>
        <a:bodyPr/>
        <a:lstStyle/>
        <a:p>
          <a:endParaRPr lang="zh-CN" altLang="en-US" sz="1050">
            <a:latin typeface="Microsoft YaHei" charset="-122"/>
            <a:ea typeface="Microsoft YaHei" charset="-122"/>
            <a:cs typeface="Microsoft YaHei" charset="-122"/>
          </a:endParaRPr>
        </a:p>
      </dgm:t>
    </dgm:pt>
    <dgm:pt modelId="{9458031D-FD27-D841-9D56-100BE85B229D}" type="sibTrans" cxnId="{D6FF61F4-2E70-2445-B362-FDF5936BBC6B}">
      <dgm:prSet/>
      <dgm:spPr/>
      <dgm:t>
        <a:bodyPr/>
        <a:lstStyle/>
        <a:p>
          <a:endParaRPr lang="zh-CN" altLang="en-US" sz="1050">
            <a:latin typeface="Microsoft YaHei" charset="-122"/>
            <a:ea typeface="Microsoft YaHei" charset="-122"/>
            <a:cs typeface="Microsoft YaHei" charset="-122"/>
          </a:endParaRPr>
        </a:p>
      </dgm:t>
    </dgm:pt>
    <dgm:pt modelId="{9BA062DA-6B7A-FC4F-B1BB-7CC4C74C72CE}">
      <dgm:prSet phldrT="[文本]" custT="1"/>
      <dgm:spPr/>
      <dgm:t>
        <a:bodyPr/>
        <a:lstStyle/>
        <a:p>
          <a:pPr algn="l"/>
          <a:r>
            <a:rPr lang="en-US" altLang="zh-CN" sz="1050" dirty="0" smtClean="0">
              <a:latin typeface="Microsoft YaHei" charset="-122"/>
              <a:ea typeface="Microsoft YaHei" charset="-122"/>
              <a:cs typeface="Microsoft YaHei" charset="-122"/>
            </a:rPr>
            <a:t>6.1.3</a:t>
          </a:r>
          <a:r>
            <a:rPr lang="zh-CN" altLang="en-US" sz="1050" dirty="0" smtClean="0">
              <a:latin typeface="Microsoft YaHei" charset="-122"/>
              <a:ea typeface="Microsoft YaHei" charset="-122"/>
              <a:cs typeface="Microsoft YaHei" charset="-122"/>
            </a:rPr>
            <a:t> 利润</a:t>
          </a:r>
          <a:endParaRPr lang="zh-CN" altLang="en-US" sz="1050" dirty="0">
            <a:latin typeface="Microsoft YaHei" charset="-122"/>
            <a:ea typeface="Microsoft YaHei" charset="-122"/>
            <a:cs typeface="Microsoft YaHei" charset="-122"/>
          </a:endParaRPr>
        </a:p>
      </dgm:t>
    </dgm:pt>
    <dgm:pt modelId="{45267C76-6276-B44A-878A-9D61B556EBD7}" type="parTrans" cxnId="{F5520AE5-50EB-8743-B48A-12307D4CCE80}">
      <dgm:prSet custT="1"/>
      <dgm:spPr/>
      <dgm:t>
        <a:bodyPr/>
        <a:lstStyle/>
        <a:p>
          <a:endParaRPr lang="zh-CN" altLang="en-US" sz="1050">
            <a:latin typeface="Microsoft YaHei" charset="-122"/>
            <a:ea typeface="Microsoft YaHei" charset="-122"/>
            <a:cs typeface="Microsoft YaHei" charset="-122"/>
          </a:endParaRPr>
        </a:p>
      </dgm:t>
    </dgm:pt>
    <dgm:pt modelId="{3A650251-37F9-7645-8144-FF91C57FC2AC}" type="sibTrans" cxnId="{F5520AE5-50EB-8743-B48A-12307D4CCE80}">
      <dgm:prSet/>
      <dgm:spPr/>
      <dgm:t>
        <a:bodyPr/>
        <a:lstStyle/>
        <a:p>
          <a:endParaRPr lang="zh-CN" altLang="en-US" sz="1050">
            <a:latin typeface="Microsoft YaHei" charset="-122"/>
            <a:ea typeface="Microsoft YaHei" charset="-122"/>
            <a:cs typeface="Microsoft YaHei"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t>
        <a:bodyPr/>
        <a:lstStyle/>
        <a:p>
          <a:endParaRPr lang="zh-CN" altLang="en-US"/>
        </a:p>
      </dgm:t>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X="127198" custScaleY="82935" custLinFactX="-60953" custLinFactNeighborX="-100000" custLinFactNeighborY="5570">
        <dgm:presLayoutVars>
          <dgm:chPref val="3"/>
        </dgm:presLayoutVars>
      </dgm:prSet>
      <dgm:spPr/>
      <dgm:t>
        <a:bodyPr/>
        <a:lstStyle/>
        <a:p>
          <a:endParaRPr lang="zh-CN" altLang="en-US"/>
        </a:p>
      </dgm:t>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3"/>
      <dgm:spPr/>
      <dgm:t>
        <a:bodyPr/>
        <a:lstStyle/>
        <a:p>
          <a:endParaRPr lang="zh-CN" altLang="en-US"/>
        </a:p>
      </dgm:t>
    </dgm:pt>
    <dgm:pt modelId="{F726EDD3-E670-9B47-8786-4F599884289D}" type="pres">
      <dgm:prSet presAssocID="{A73DCD64-89DF-3E4C-9543-0D417B51464E}" presName="connTx" presStyleLbl="parChTrans1D2" presStyleIdx="0" presStyleCnt="3"/>
      <dgm:spPr/>
      <dgm:t>
        <a:bodyPr/>
        <a:lstStyle/>
        <a:p>
          <a:endParaRPr lang="zh-CN" altLang="en-US"/>
        </a:p>
      </dgm:t>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3" custScaleX="132976" custScaleY="111623" custLinFactNeighborX="49403" custLinFactNeighborY="14565">
        <dgm:presLayoutVars>
          <dgm:chPref val="3"/>
        </dgm:presLayoutVars>
      </dgm:prSet>
      <dgm:spPr/>
      <dgm:t>
        <a:bodyPr/>
        <a:lstStyle/>
        <a:p>
          <a:endParaRPr lang="zh-CN" altLang="en-US"/>
        </a:p>
      </dgm:t>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3"/>
      <dgm:spPr/>
      <dgm:t>
        <a:bodyPr/>
        <a:lstStyle/>
        <a:p>
          <a:endParaRPr lang="zh-CN" altLang="en-US"/>
        </a:p>
      </dgm:t>
    </dgm:pt>
    <dgm:pt modelId="{7A2CD5A7-70D6-DE44-803D-0740544CB367}" type="pres">
      <dgm:prSet presAssocID="{BDC2CFA9-99C6-8347-9628-F8B57513FB8C}" presName="connTx" presStyleLbl="parChTrans1D2" presStyleIdx="1" presStyleCnt="3"/>
      <dgm:spPr/>
      <dgm:t>
        <a:bodyPr/>
        <a:lstStyle/>
        <a:p>
          <a:endParaRPr lang="zh-CN" altLang="en-US"/>
        </a:p>
      </dgm:t>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3" custScaleX="134349" custScaleY="111623" custLinFactNeighborX="49403" custLinFactNeighborY="14565">
        <dgm:presLayoutVars>
          <dgm:chPref val="3"/>
        </dgm:presLayoutVars>
      </dgm:prSet>
      <dgm:spPr/>
      <dgm:t>
        <a:bodyPr/>
        <a:lstStyle/>
        <a:p>
          <a:endParaRPr lang="zh-CN" altLang="en-US"/>
        </a:p>
      </dgm:t>
    </dgm:pt>
    <dgm:pt modelId="{1488A531-D252-B440-B1DA-4363F37F8970}" type="pres">
      <dgm:prSet presAssocID="{773FD5F0-F007-F148-886B-86E72F86266E}" presName="level3hierChild" presStyleCnt="0"/>
      <dgm:spPr/>
    </dgm:pt>
    <dgm:pt modelId="{1F2800E8-CF94-FD43-8D0E-7E4B278315B1}" type="pres">
      <dgm:prSet presAssocID="{45267C76-6276-B44A-878A-9D61B556EBD7}" presName="conn2-1" presStyleLbl="parChTrans1D2" presStyleIdx="2" presStyleCnt="3"/>
      <dgm:spPr/>
      <dgm:t>
        <a:bodyPr/>
        <a:lstStyle/>
        <a:p>
          <a:endParaRPr lang="zh-CN" altLang="en-US"/>
        </a:p>
      </dgm:t>
    </dgm:pt>
    <dgm:pt modelId="{938A9782-2B6B-8141-99DA-6568305E0C38}" type="pres">
      <dgm:prSet presAssocID="{45267C76-6276-B44A-878A-9D61B556EBD7}" presName="connTx" presStyleLbl="parChTrans1D2" presStyleIdx="2" presStyleCnt="3"/>
      <dgm:spPr/>
      <dgm:t>
        <a:bodyPr/>
        <a:lstStyle/>
        <a:p>
          <a:endParaRPr lang="zh-CN" altLang="en-US"/>
        </a:p>
      </dgm:t>
    </dgm:pt>
    <dgm:pt modelId="{7377E58F-198D-DE48-B3AF-2D2AF67C403D}" type="pres">
      <dgm:prSet presAssocID="{9BA062DA-6B7A-FC4F-B1BB-7CC4C74C72CE}" presName="root2" presStyleCnt="0"/>
      <dgm:spPr/>
    </dgm:pt>
    <dgm:pt modelId="{1C998B4A-F8C8-5D49-862A-38B9C7611407}" type="pres">
      <dgm:prSet presAssocID="{9BA062DA-6B7A-FC4F-B1BB-7CC4C74C72CE}" presName="LevelTwoTextNode" presStyleLbl="node2" presStyleIdx="2" presStyleCnt="3" custScaleX="132976" custScaleY="111623" custLinFactNeighborX="49403" custLinFactNeighborY="14565">
        <dgm:presLayoutVars>
          <dgm:chPref val="3"/>
        </dgm:presLayoutVars>
      </dgm:prSet>
      <dgm:spPr/>
      <dgm:t>
        <a:bodyPr/>
        <a:lstStyle/>
        <a:p>
          <a:endParaRPr lang="zh-CN" altLang="en-US"/>
        </a:p>
      </dgm:t>
    </dgm:pt>
    <dgm:pt modelId="{F9C8551A-E3F5-1A41-9D81-BA411262A93F}" type="pres">
      <dgm:prSet presAssocID="{9BA062DA-6B7A-FC4F-B1BB-7CC4C74C72CE}" presName="level3hierChild" presStyleCnt="0"/>
      <dgm:spPr/>
    </dgm:pt>
  </dgm:ptLst>
  <dgm:cxnLst>
    <dgm:cxn modelId="{D6FF61F4-2E70-2445-B362-FDF5936BBC6B}" srcId="{CC08C8E7-D5AB-9C4F-A78B-4A8C57EB2D22}" destId="{773FD5F0-F007-F148-886B-86E72F86266E}" srcOrd="1" destOrd="0" parTransId="{BDC2CFA9-99C6-8347-9628-F8B57513FB8C}" sibTransId="{9458031D-FD27-D841-9D56-100BE85B229D}"/>
    <dgm:cxn modelId="{A5749904-8779-2945-ABC7-B3FC29FC02A7}" type="presOf" srcId="{DD5BF61D-B843-C744-B9A9-3312A1287EF4}" destId="{C852AF5D-E3CA-F844-B775-08DD6E6FB940}" srcOrd="0" destOrd="0" presId="urn:microsoft.com/office/officeart/2008/layout/HorizontalMultiLevelHierarchy"/>
    <dgm:cxn modelId="{6EA6E622-7F63-B241-A563-10A6CC272CB7}" type="presOf" srcId="{45267C76-6276-B44A-878A-9D61B556EBD7}" destId="{1F2800E8-CF94-FD43-8D0E-7E4B278315B1}" srcOrd="0" destOrd="0" presId="urn:microsoft.com/office/officeart/2008/layout/HorizontalMultiLevelHierarchy"/>
    <dgm:cxn modelId="{FE34B427-9D47-5D4F-B08C-79C955C57CBA}" srcId="{CC08C8E7-D5AB-9C4F-A78B-4A8C57EB2D22}" destId="{DD5BF61D-B843-C744-B9A9-3312A1287EF4}" srcOrd="0" destOrd="0" parTransId="{A73DCD64-89DF-3E4C-9543-0D417B51464E}" sibTransId="{5F6E09CE-61C0-D34C-AE4A-99D078D226DF}"/>
    <dgm:cxn modelId="{9D97AAE0-8F0E-A147-93C1-183EF2AC5343}" type="presOf" srcId="{BDC2CFA9-99C6-8347-9628-F8B57513FB8C}" destId="{93180932-306E-E545-95F9-2A5635FDC9F1}" srcOrd="0" destOrd="0" presId="urn:microsoft.com/office/officeart/2008/layout/HorizontalMultiLevelHierarchy"/>
    <dgm:cxn modelId="{F7770EF6-3D0F-894C-88BA-5596BF4BA709}" type="presOf" srcId="{2EFE4671-8583-3540-9262-1FC578B666F4}" destId="{3013142F-A3C7-F746-853E-2CA8B540A8DE}" srcOrd="0" destOrd="0" presId="urn:microsoft.com/office/officeart/2008/layout/HorizontalMultiLevelHierarchy"/>
    <dgm:cxn modelId="{140543F1-EFE9-024A-A547-2F77205E9EDF}" type="presOf" srcId="{A73DCD64-89DF-3E4C-9543-0D417B51464E}" destId="{082A771F-69AF-7C4C-86CB-DF1CD8CB6581}" srcOrd="0" destOrd="0" presId="urn:microsoft.com/office/officeart/2008/layout/HorizontalMultiLevelHierarchy"/>
    <dgm:cxn modelId="{570A4D5C-8992-224A-86D8-035EFEDEA45D}" type="presOf" srcId="{A73DCD64-89DF-3E4C-9543-0D417B51464E}" destId="{F726EDD3-E670-9B47-8786-4F599884289D}" srcOrd="1" destOrd="0" presId="urn:microsoft.com/office/officeart/2008/layout/HorizontalMultiLevelHierarchy"/>
    <dgm:cxn modelId="{9846ABAE-3DA1-DA46-94D1-AE66E1C07F98}" type="presOf" srcId="{773FD5F0-F007-F148-886B-86E72F86266E}" destId="{D3E2E567-EC04-E743-9B8C-985408EA1058}" srcOrd="0" destOrd="0" presId="urn:microsoft.com/office/officeart/2008/layout/HorizontalMultiLevelHierarchy"/>
    <dgm:cxn modelId="{3E6D7057-6551-1C40-9040-0F8BF7F74208}" type="presOf" srcId="{BDC2CFA9-99C6-8347-9628-F8B57513FB8C}" destId="{7A2CD5A7-70D6-DE44-803D-0740544CB367}" srcOrd="1" destOrd="0" presId="urn:microsoft.com/office/officeart/2008/layout/HorizontalMultiLevelHierarchy"/>
    <dgm:cxn modelId="{3BC236D5-8DD4-6943-8415-7FEE41E098D2}" type="presOf" srcId="{9BA062DA-6B7A-FC4F-B1BB-7CC4C74C72CE}" destId="{1C998B4A-F8C8-5D49-862A-38B9C7611407}" srcOrd="0" destOrd="0" presId="urn:microsoft.com/office/officeart/2008/layout/HorizontalMultiLevelHierarchy"/>
    <dgm:cxn modelId="{745F9BC2-2251-2F4D-9DCF-A305D2CFD0E3}" type="presOf" srcId="{45267C76-6276-B44A-878A-9D61B556EBD7}" destId="{938A9782-2B6B-8141-99DA-6568305E0C38}" srcOrd="1" destOrd="0" presId="urn:microsoft.com/office/officeart/2008/layout/HorizontalMultiLevelHierarchy"/>
    <dgm:cxn modelId="{52CE31B3-3353-774F-A7DC-135A0EC9F037}" type="presOf" srcId="{CC08C8E7-D5AB-9C4F-A78B-4A8C57EB2D22}" destId="{7111AE39-B455-7C4D-91F4-9E37E3822D07}" srcOrd="0" destOrd="0" presId="urn:microsoft.com/office/officeart/2008/layout/HorizontalMultiLevelHierarchy"/>
    <dgm:cxn modelId="{7725A710-EB82-6543-8E80-B973AC4CD97A}" srcId="{2EFE4671-8583-3540-9262-1FC578B666F4}" destId="{CC08C8E7-D5AB-9C4F-A78B-4A8C57EB2D22}" srcOrd="0" destOrd="0" parTransId="{806FC88F-B9CF-A04B-B59C-3A472F525AEF}" sibTransId="{B0179D74-E210-A34F-9FFE-D6C2C6F405F5}"/>
    <dgm:cxn modelId="{F5520AE5-50EB-8743-B48A-12307D4CCE80}" srcId="{CC08C8E7-D5AB-9C4F-A78B-4A8C57EB2D22}" destId="{9BA062DA-6B7A-FC4F-B1BB-7CC4C74C72CE}" srcOrd="2" destOrd="0" parTransId="{45267C76-6276-B44A-878A-9D61B556EBD7}" sibTransId="{3A650251-37F9-7645-8144-FF91C57FC2AC}"/>
    <dgm:cxn modelId="{C24D0F19-3612-714E-A042-520FAF14C0F4}" type="presParOf" srcId="{3013142F-A3C7-F746-853E-2CA8B540A8DE}" destId="{B764B132-0961-414E-B6FA-FB0C6C1C6CED}" srcOrd="0" destOrd="0" presId="urn:microsoft.com/office/officeart/2008/layout/HorizontalMultiLevelHierarchy"/>
    <dgm:cxn modelId="{32289A52-D607-6740-8E02-9C9133FA3D94}" type="presParOf" srcId="{B764B132-0961-414E-B6FA-FB0C6C1C6CED}" destId="{7111AE39-B455-7C4D-91F4-9E37E3822D07}" srcOrd="0" destOrd="0" presId="urn:microsoft.com/office/officeart/2008/layout/HorizontalMultiLevelHierarchy"/>
    <dgm:cxn modelId="{B38FEC3E-C49D-8D49-B22C-5E9AE4FB55B5}" type="presParOf" srcId="{B764B132-0961-414E-B6FA-FB0C6C1C6CED}" destId="{551EC4E6-AE1D-DD43-B7C4-D7EFBEA2E636}" srcOrd="1" destOrd="0" presId="urn:microsoft.com/office/officeart/2008/layout/HorizontalMultiLevelHierarchy"/>
    <dgm:cxn modelId="{816B27EB-2D19-4B41-8615-D05D2A957351}" type="presParOf" srcId="{551EC4E6-AE1D-DD43-B7C4-D7EFBEA2E636}" destId="{082A771F-69AF-7C4C-86CB-DF1CD8CB6581}" srcOrd="0" destOrd="0" presId="urn:microsoft.com/office/officeart/2008/layout/HorizontalMultiLevelHierarchy"/>
    <dgm:cxn modelId="{B451953B-92AA-CD44-95B9-45300077C9BD}" type="presParOf" srcId="{082A771F-69AF-7C4C-86CB-DF1CD8CB6581}" destId="{F726EDD3-E670-9B47-8786-4F599884289D}" srcOrd="0" destOrd="0" presId="urn:microsoft.com/office/officeart/2008/layout/HorizontalMultiLevelHierarchy"/>
    <dgm:cxn modelId="{6C9EEFA3-CF86-BD41-BCDF-B3D07AEA1524}" type="presParOf" srcId="{551EC4E6-AE1D-DD43-B7C4-D7EFBEA2E636}" destId="{7B40AE63-0EA3-0747-BCE5-5F3AB0355BF2}" srcOrd="1" destOrd="0" presId="urn:microsoft.com/office/officeart/2008/layout/HorizontalMultiLevelHierarchy"/>
    <dgm:cxn modelId="{B2CE30F9-11CF-684D-B613-22F371D3C44D}" type="presParOf" srcId="{7B40AE63-0EA3-0747-BCE5-5F3AB0355BF2}" destId="{C852AF5D-E3CA-F844-B775-08DD6E6FB940}" srcOrd="0" destOrd="0" presId="urn:microsoft.com/office/officeart/2008/layout/HorizontalMultiLevelHierarchy"/>
    <dgm:cxn modelId="{91AC49C2-5C22-E140-B757-D4F809C73730}" type="presParOf" srcId="{7B40AE63-0EA3-0747-BCE5-5F3AB0355BF2}" destId="{30463D07-8E7F-3146-97CE-76CE82648742}" srcOrd="1" destOrd="0" presId="urn:microsoft.com/office/officeart/2008/layout/HorizontalMultiLevelHierarchy"/>
    <dgm:cxn modelId="{4172F26B-B55B-4A43-A86E-FACB2366910D}" type="presParOf" srcId="{551EC4E6-AE1D-DD43-B7C4-D7EFBEA2E636}" destId="{93180932-306E-E545-95F9-2A5635FDC9F1}" srcOrd="2" destOrd="0" presId="urn:microsoft.com/office/officeart/2008/layout/HorizontalMultiLevelHierarchy"/>
    <dgm:cxn modelId="{B56CBC78-7012-8841-8979-6D485D1BE3C7}" type="presParOf" srcId="{93180932-306E-E545-95F9-2A5635FDC9F1}" destId="{7A2CD5A7-70D6-DE44-803D-0740544CB367}" srcOrd="0" destOrd="0" presId="urn:microsoft.com/office/officeart/2008/layout/HorizontalMultiLevelHierarchy"/>
    <dgm:cxn modelId="{42870A1A-E36F-CF45-871F-BBC8385E6F04}" type="presParOf" srcId="{551EC4E6-AE1D-DD43-B7C4-D7EFBEA2E636}" destId="{A0C9905E-6DBF-7645-94A7-C4BCDADC46B9}" srcOrd="3" destOrd="0" presId="urn:microsoft.com/office/officeart/2008/layout/HorizontalMultiLevelHierarchy"/>
    <dgm:cxn modelId="{9BC19BE7-1C9B-4740-8397-E646E3E65749}" type="presParOf" srcId="{A0C9905E-6DBF-7645-94A7-C4BCDADC46B9}" destId="{D3E2E567-EC04-E743-9B8C-985408EA1058}" srcOrd="0" destOrd="0" presId="urn:microsoft.com/office/officeart/2008/layout/HorizontalMultiLevelHierarchy"/>
    <dgm:cxn modelId="{7EACC139-085E-EF49-BE58-F701F3D483C7}" type="presParOf" srcId="{A0C9905E-6DBF-7645-94A7-C4BCDADC46B9}" destId="{1488A531-D252-B440-B1DA-4363F37F8970}" srcOrd="1" destOrd="0" presId="urn:microsoft.com/office/officeart/2008/layout/HorizontalMultiLevelHierarchy"/>
    <dgm:cxn modelId="{ABD87A11-8C21-F14C-97C1-FABE6D6D1C8C}" type="presParOf" srcId="{551EC4E6-AE1D-DD43-B7C4-D7EFBEA2E636}" destId="{1F2800E8-CF94-FD43-8D0E-7E4B278315B1}" srcOrd="4" destOrd="0" presId="urn:microsoft.com/office/officeart/2008/layout/HorizontalMultiLevelHierarchy"/>
    <dgm:cxn modelId="{1D6E7369-85E8-704F-BCC0-7636F65A5060}" type="presParOf" srcId="{1F2800E8-CF94-FD43-8D0E-7E4B278315B1}" destId="{938A9782-2B6B-8141-99DA-6568305E0C38}" srcOrd="0" destOrd="0" presId="urn:microsoft.com/office/officeart/2008/layout/HorizontalMultiLevelHierarchy"/>
    <dgm:cxn modelId="{E330A37C-27C4-4E43-8E80-1C2E46F921C2}" type="presParOf" srcId="{551EC4E6-AE1D-DD43-B7C4-D7EFBEA2E636}" destId="{7377E58F-198D-DE48-B3AF-2D2AF67C403D}" srcOrd="5" destOrd="0" presId="urn:microsoft.com/office/officeart/2008/layout/HorizontalMultiLevelHierarchy"/>
    <dgm:cxn modelId="{927827A0-4ED9-5C43-9AAE-39754D6D7313}" type="presParOf" srcId="{7377E58F-198D-DE48-B3AF-2D2AF67C403D}" destId="{1C998B4A-F8C8-5D49-862A-38B9C7611407}" srcOrd="0" destOrd="0" presId="urn:microsoft.com/office/officeart/2008/layout/HorizontalMultiLevelHierarchy"/>
    <dgm:cxn modelId="{ED0426A0-443E-2E46-ACB7-9CA770F28C3D}" type="presParOf" srcId="{7377E58F-198D-DE48-B3AF-2D2AF67C403D}" destId="{F9C8551A-E3F5-1A41-9D81-BA411262A93F}"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r>
            <a:rPr lang="en-US" altLang="zh-CN" sz="2400" b="0" dirty="0" smtClean="0">
              <a:latin typeface="黑体" panose="02010609060101010101" pitchFamily="49" charset="-122"/>
              <a:ea typeface="黑体" panose="02010609060101010101" pitchFamily="49" charset="-122"/>
            </a:rPr>
            <a:t>5.2</a:t>
          </a:r>
          <a:r>
            <a:rPr lang="zh-CN" altLang="en-US" sz="2400" b="0" dirty="0" smtClean="0">
              <a:latin typeface="黑体" panose="02010609060101010101" pitchFamily="49" charset="-122"/>
              <a:ea typeface="黑体" panose="02010609060101010101" pitchFamily="49" charset="-122"/>
            </a:rPr>
            <a:t> 短期生产函数分析</a:t>
          </a:r>
          <a:endParaRPr lang="zh-CN" altLang="en-US" sz="2400" b="0" dirty="0">
            <a:latin typeface="Microsoft YaHei" charset="-122"/>
            <a:ea typeface="Microsoft YaHei" charset="-122"/>
            <a:cs typeface="Microsoft YaHei" charset="-122"/>
          </a:endParaRPr>
        </a:p>
      </dgm:t>
    </dgm:pt>
    <dgm:pt modelId="{806FC88F-B9CF-A04B-B59C-3A472F525AEF}" type="parTrans" cxnId="{7725A710-EB82-6543-8E80-B973AC4CD97A}">
      <dgm:prSet/>
      <dgm:spPr/>
      <dgm:t>
        <a:bodyPr/>
        <a:lstStyle/>
        <a:p>
          <a:endParaRPr lang="zh-CN" altLang="en-US" sz="2400" b="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endParaRPr lang="zh-CN" altLang="en-US" sz="2400" b="0">
            <a:latin typeface="Microsoft YaHei" charset="-122"/>
            <a:ea typeface="Microsoft YaHei" charset="-122"/>
            <a:cs typeface="Microsoft YaHei" charset="-122"/>
          </a:endParaRPr>
        </a:p>
      </dgm:t>
    </dgm:pt>
    <dgm:pt modelId="{DD5BF61D-B843-C744-B9A9-3312A1287EF4}">
      <dgm:prSet phldrT="[文本]" custT="1"/>
      <dgm:spPr/>
      <dgm:t>
        <a:bodyPr/>
        <a:lstStyle/>
        <a:p>
          <a:pPr algn="l"/>
          <a:r>
            <a:rPr lang="en-US" altLang="zh-CN" sz="2000" b="0" dirty="0" smtClean="0">
              <a:solidFill>
                <a:schemeClr val="tx1"/>
              </a:solidFill>
              <a:latin typeface="Microsoft YaHei" charset="-122"/>
              <a:ea typeface="Microsoft YaHei" charset="-122"/>
              <a:cs typeface="Microsoft YaHei" charset="-122"/>
            </a:rPr>
            <a:t>5.2.1</a:t>
          </a:r>
          <a:r>
            <a:rPr lang="zh-CN" altLang="en-US" sz="2000" b="0" dirty="0" smtClean="0">
              <a:solidFill>
                <a:schemeClr val="tx1"/>
              </a:solidFill>
              <a:latin typeface="Microsoft YaHei" charset="-122"/>
              <a:ea typeface="Microsoft YaHei" charset="-122"/>
              <a:cs typeface="Microsoft YaHei" charset="-122"/>
            </a:rPr>
            <a:t> 短期生产函数的概念</a:t>
          </a:r>
          <a:endParaRPr lang="zh-CN" altLang="en-US" sz="2000" b="0" dirty="0">
            <a:solidFill>
              <a:schemeClr val="tx1"/>
            </a:solidFill>
            <a:latin typeface="Microsoft YaHei" charset="-122"/>
            <a:ea typeface="Microsoft YaHei" charset="-122"/>
            <a:cs typeface="Microsoft YaHei" charset="-122"/>
          </a:endParaRPr>
        </a:p>
      </dgm:t>
    </dgm:pt>
    <dgm:pt modelId="{A73DCD64-89DF-3E4C-9543-0D417B51464E}" type="parTrans" cxnId="{FE34B427-9D47-5D4F-B08C-79C955C57CBA}">
      <dgm:prSet custT="1"/>
      <dgm:spPr/>
      <dgm:t>
        <a:bodyPr/>
        <a:lstStyle/>
        <a:p>
          <a:endParaRPr lang="zh-CN" altLang="en-US" sz="2400" b="0">
            <a:latin typeface="Microsoft YaHei" charset="-122"/>
            <a:ea typeface="Microsoft YaHei" charset="-122"/>
            <a:cs typeface="Microsoft YaHei" charset="-122"/>
          </a:endParaRPr>
        </a:p>
      </dgm:t>
    </dgm:pt>
    <dgm:pt modelId="{5F6E09CE-61C0-D34C-AE4A-99D078D226DF}" type="sibTrans" cxnId="{FE34B427-9D47-5D4F-B08C-79C955C57CBA}">
      <dgm:prSet/>
      <dgm:spPr/>
      <dgm:t>
        <a:bodyPr/>
        <a:lstStyle/>
        <a:p>
          <a:endParaRPr lang="zh-CN" altLang="en-US" sz="2400" b="0">
            <a:latin typeface="Microsoft YaHei" charset="-122"/>
            <a:ea typeface="Microsoft YaHei" charset="-122"/>
            <a:cs typeface="Microsoft YaHei" charset="-122"/>
          </a:endParaRPr>
        </a:p>
      </dgm:t>
    </dgm:pt>
    <dgm:pt modelId="{773FD5F0-F007-F148-886B-86E72F86266E}">
      <dgm:prSet phldrT="[文本]" custT="1"/>
      <dgm:spPr/>
      <dgm:t>
        <a:bodyPr/>
        <a:lstStyle/>
        <a:p>
          <a:pPr algn="l"/>
          <a:r>
            <a:rPr lang="en-US" altLang="zh-CN" sz="2000" b="0" dirty="0" smtClean="0">
              <a:latin typeface="Microsoft YaHei" charset="-122"/>
              <a:ea typeface="Microsoft YaHei" charset="-122"/>
              <a:cs typeface="Microsoft YaHei" charset="-122"/>
            </a:rPr>
            <a:t>5.2.2</a:t>
          </a:r>
          <a:r>
            <a:rPr lang="zh-CN" altLang="en-US" sz="2000" b="0" dirty="0" smtClean="0">
              <a:latin typeface="Microsoft YaHei" charset="-122"/>
              <a:ea typeface="Microsoft YaHei" charset="-122"/>
              <a:cs typeface="Microsoft YaHei" charset="-122"/>
            </a:rPr>
            <a:t> 总产量、平均产量和边际产量</a:t>
          </a:r>
          <a:endParaRPr lang="zh-CN" altLang="en-US" sz="2000" b="0" dirty="0">
            <a:latin typeface="Microsoft YaHei" charset="-122"/>
            <a:ea typeface="Microsoft YaHei" charset="-122"/>
            <a:cs typeface="Microsoft YaHei" charset="-122"/>
          </a:endParaRPr>
        </a:p>
      </dgm:t>
    </dgm:pt>
    <dgm:pt modelId="{BDC2CFA9-99C6-8347-9628-F8B57513FB8C}" type="parTrans" cxnId="{D6FF61F4-2E70-2445-B362-FDF5936BBC6B}">
      <dgm:prSet custT="1"/>
      <dgm:spPr/>
      <dgm:t>
        <a:bodyPr/>
        <a:lstStyle/>
        <a:p>
          <a:endParaRPr lang="zh-CN" altLang="en-US" sz="2400" b="0">
            <a:latin typeface="Microsoft YaHei" charset="-122"/>
            <a:ea typeface="Microsoft YaHei" charset="-122"/>
            <a:cs typeface="Microsoft YaHei" charset="-122"/>
          </a:endParaRPr>
        </a:p>
      </dgm:t>
    </dgm:pt>
    <dgm:pt modelId="{9458031D-FD27-D841-9D56-100BE85B229D}" type="sibTrans" cxnId="{D6FF61F4-2E70-2445-B362-FDF5936BBC6B}">
      <dgm:prSet/>
      <dgm:spPr/>
      <dgm:t>
        <a:bodyPr/>
        <a:lstStyle/>
        <a:p>
          <a:endParaRPr lang="zh-CN" altLang="en-US" sz="2400" b="0">
            <a:latin typeface="Microsoft YaHei" charset="-122"/>
            <a:ea typeface="Microsoft YaHei" charset="-122"/>
            <a:cs typeface="Microsoft YaHei" charset="-122"/>
          </a:endParaRPr>
        </a:p>
      </dgm:t>
    </dgm:pt>
    <dgm:pt modelId="{9BA062DA-6B7A-FC4F-B1BB-7CC4C74C72CE}">
      <dgm:prSet phldrT="[文本]" custT="1"/>
      <dgm:spPr/>
      <dgm:t>
        <a:bodyPr/>
        <a:lstStyle/>
        <a:p>
          <a:pPr algn="l"/>
          <a:r>
            <a:rPr lang="en-US" altLang="zh-CN" sz="2000" b="0" dirty="0" smtClean="0">
              <a:latin typeface="Microsoft YaHei" charset="-122"/>
              <a:ea typeface="Microsoft YaHei" charset="-122"/>
              <a:cs typeface="Microsoft YaHei" charset="-122"/>
            </a:rPr>
            <a:t>5.2.3</a:t>
          </a:r>
          <a:r>
            <a:rPr lang="zh-CN" altLang="en-US" sz="2000" b="0" dirty="0" smtClean="0">
              <a:latin typeface="Microsoft YaHei" charset="-122"/>
              <a:ea typeface="Microsoft YaHei" charset="-122"/>
              <a:cs typeface="Microsoft YaHei" charset="-122"/>
            </a:rPr>
            <a:t> 边际收益递减规律</a:t>
          </a:r>
          <a:endParaRPr lang="zh-CN" altLang="en-US" sz="2000" b="0" dirty="0">
            <a:latin typeface="Microsoft YaHei" charset="-122"/>
            <a:ea typeface="Microsoft YaHei" charset="-122"/>
            <a:cs typeface="Microsoft YaHei" charset="-122"/>
          </a:endParaRPr>
        </a:p>
      </dgm:t>
    </dgm:pt>
    <dgm:pt modelId="{45267C76-6276-B44A-878A-9D61B556EBD7}" type="parTrans" cxnId="{F5520AE5-50EB-8743-B48A-12307D4CCE80}">
      <dgm:prSet custT="1"/>
      <dgm:spPr/>
      <dgm:t>
        <a:bodyPr/>
        <a:lstStyle/>
        <a:p>
          <a:endParaRPr lang="zh-CN" altLang="en-US" sz="2400" b="0">
            <a:latin typeface="Microsoft YaHei" charset="-122"/>
            <a:ea typeface="Microsoft YaHei" charset="-122"/>
            <a:cs typeface="Microsoft YaHei" charset="-122"/>
          </a:endParaRPr>
        </a:p>
      </dgm:t>
    </dgm:pt>
    <dgm:pt modelId="{3A650251-37F9-7645-8144-FF91C57FC2AC}" type="sibTrans" cxnId="{F5520AE5-50EB-8743-B48A-12307D4CCE80}">
      <dgm:prSet/>
      <dgm:spPr/>
      <dgm:t>
        <a:bodyPr/>
        <a:lstStyle/>
        <a:p>
          <a:endParaRPr lang="zh-CN" altLang="en-US" sz="2400" b="0">
            <a:latin typeface="Microsoft YaHei" charset="-122"/>
            <a:ea typeface="Microsoft YaHei" charset="-122"/>
            <a:cs typeface="Microsoft YaHei" charset="-122"/>
          </a:endParaRPr>
        </a:p>
      </dgm:t>
    </dgm:pt>
    <dgm:pt modelId="{1BC78166-F2B7-2A46-A7E7-120964396249}">
      <dgm:prSet phldrT="[文本]" custT="1"/>
      <dgm:spPr>
        <a:solidFill>
          <a:srgbClr val="C00000"/>
        </a:solidFill>
        <a:ln>
          <a:solidFill>
            <a:srgbClr val="C00000"/>
          </a:solidFill>
        </a:ln>
      </dgm:spPr>
      <dgm:t>
        <a:bodyPr/>
        <a:lstStyle/>
        <a:p>
          <a:pPr algn="l"/>
          <a:r>
            <a:rPr lang="en-US" altLang="zh-CN" sz="2000" b="0" dirty="0" smtClean="0">
              <a:latin typeface="Microsoft YaHei" charset="-122"/>
              <a:ea typeface="Microsoft YaHei" charset="-122"/>
              <a:cs typeface="Microsoft YaHei" charset="-122"/>
            </a:rPr>
            <a:t>5.2.5</a:t>
          </a:r>
          <a:r>
            <a:rPr lang="zh-CN" altLang="en-US" sz="2000" b="0" dirty="0" smtClean="0">
              <a:latin typeface="Microsoft YaHei" charset="-122"/>
              <a:ea typeface="Microsoft YaHei" charset="-122"/>
              <a:cs typeface="Microsoft YaHei" charset="-122"/>
            </a:rPr>
            <a:t> 一种生产要素变动时要素最佳投入量的确定</a:t>
          </a:r>
          <a:endParaRPr lang="zh-CN" altLang="en-US" sz="2000" b="0" dirty="0">
            <a:latin typeface="Microsoft YaHei" charset="-122"/>
            <a:ea typeface="Microsoft YaHei" charset="-122"/>
            <a:cs typeface="Microsoft YaHei" charset="-122"/>
          </a:endParaRPr>
        </a:p>
      </dgm:t>
    </dgm:pt>
    <dgm:pt modelId="{337C3FDD-DE82-0746-946B-B997A4979876}" type="parTrans" cxnId="{0AE7C934-ED23-DF46-9AED-05D8EF37C3BB}">
      <dgm:prSet custT="1"/>
      <dgm:spPr/>
      <dgm:t>
        <a:bodyPr/>
        <a:lstStyle/>
        <a:p>
          <a:endParaRPr lang="zh-CN" altLang="en-US" sz="2400" b="0"/>
        </a:p>
      </dgm:t>
    </dgm:pt>
    <dgm:pt modelId="{7E457AD0-4ECB-DA4B-8E2E-59623E4F7C79}" type="sibTrans" cxnId="{0AE7C934-ED23-DF46-9AED-05D8EF37C3BB}">
      <dgm:prSet/>
      <dgm:spPr/>
      <dgm:t>
        <a:bodyPr/>
        <a:lstStyle/>
        <a:p>
          <a:endParaRPr lang="zh-CN" altLang="en-US" sz="2400" b="0"/>
        </a:p>
      </dgm:t>
    </dgm:pt>
    <dgm:pt modelId="{6F62EFE8-3F53-8D41-88AD-D9C0C3A43F89}">
      <dgm:prSet phldrT="[文本]" custT="1"/>
      <dgm:spPr/>
      <dgm:t>
        <a:bodyPr/>
        <a:lstStyle/>
        <a:p>
          <a:pPr algn="l"/>
          <a:r>
            <a:rPr lang="en-US" altLang="zh-CN" sz="2000" b="0" dirty="0" smtClean="0">
              <a:latin typeface="Microsoft YaHei" charset="-122"/>
              <a:ea typeface="Microsoft YaHei" charset="-122"/>
              <a:cs typeface="Microsoft YaHei" charset="-122"/>
            </a:rPr>
            <a:t>5.2.4</a:t>
          </a:r>
          <a:r>
            <a:rPr lang="zh-CN" altLang="en-US" sz="2000" b="0" dirty="0" smtClean="0">
              <a:latin typeface="Microsoft YaHei" charset="-122"/>
              <a:ea typeface="Microsoft YaHei" charset="-122"/>
              <a:cs typeface="Microsoft YaHei" charset="-122"/>
            </a:rPr>
            <a:t> 生产三阶段</a:t>
          </a:r>
          <a:endParaRPr lang="zh-CN" altLang="en-US" sz="2000" b="0" dirty="0">
            <a:latin typeface="Microsoft YaHei" charset="-122"/>
            <a:ea typeface="Microsoft YaHei" charset="-122"/>
            <a:cs typeface="Microsoft YaHei" charset="-122"/>
          </a:endParaRPr>
        </a:p>
      </dgm:t>
    </dgm:pt>
    <dgm:pt modelId="{68896753-6533-CA42-AFD1-E997AE1DEEF4}" type="parTrans" cxnId="{75A180D9-A865-DC46-A4D4-47D131DF8780}">
      <dgm:prSet custT="1"/>
      <dgm:spPr/>
      <dgm:t>
        <a:bodyPr/>
        <a:lstStyle/>
        <a:p>
          <a:endParaRPr lang="zh-CN" altLang="en-US" sz="2400" b="0"/>
        </a:p>
      </dgm:t>
    </dgm:pt>
    <dgm:pt modelId="{BD327E56-684B-2548-AF8A-FC33270BBD33}" type="sibTrans" cxnId="{75A180D9-A865-DC46-A4D4-47D131DF8780}">
      <dgm:prSet/>
      <dgm:spPr/>
      <dgm:t>
        <a:bodyPr/>
        <a:lstStyle/>
        <a:p>
          <a:endParaRPr lang="zh-CN" altLang="en-US" sz="2400" b="0"/>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t>
        <a:bodyPr/>
        <a:lstStyle/>
        <a:p>
          <a:endParaRPr lang="zh-CN" altLang="en-US"/>
        </a:p>
      </dgm:t>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Y="77669" custLinFactX="-31957" custLinFactNeighborX="-100000" custLinFactNeighborY="1564">
        <dgm:presLayoutVars>
          <dgm:chPref val="3"/>
        </dgm:presLayoutVars>
      </dgm:prSet>
      <dgm:spPr/>
      <dgm:t>
        <a:bodyPr/>
        <a:lstStyle/>
        <a:p>
          <a:endParaRPr lang="zh-CN" altLang="en-US"/>
        </a:p>
      </dgm:t>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5"/>
      <dgm:spPr/>
      <dgm:t>
        <a:bodyPr/>
        <a:lstStyle/>
        <a:p>
          <a:endParaRPr lang="zh-CN" altLang="en-US"/>
        </a:p>
      </dgm:t>
    </dgm:pt>
    <dgm:pt modelId="{F726EDD3-E670-9B47-8786-4F599884289D}" type="pres">
      <dgm:prSet presAssocID="{A73DCD64-89DF-3E4C-9543-0D417B51464E}" presName="connTx" presStyleLbl="parChTrans1D2" presStyleIdx="0" presStyleCnt="5"/>
      <dgm:spPr/>
      <dgm:t>
        <a:bodyPr/>
        <a:lstStyle/>
        <a:p>
          <a:endParaRPr lang="zh-CN" altLang="en-US"/>
        </a:p>
      </dgm:t>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5" custScaleX="138465" custLinFactNeighborX="49310" custLinFactNeighborY="12229">
        <dgm:presLayoutVars>
          <dgm:chPref val="3"/>
        </dgm:presLayoutVars>
      </dgm:prSet>
      <dgm:spPr/>
      <dgm:t>
        <a:bodyPr/>
        <a:lstStyle/>
        <a:p>
          <a:endParaRPr lang="zh-CN" altLang="en-US"/>
        </a:p>
      </dgm:t>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5"/>
      <dgm:spPr/>
      <dgm:t>
        <a:bodyPr/>
        <a:lstStyle/>
        <a:p>
          <a:endParaRPr lang="zh-CN" altLang="en-US"/>
        </a:p>
      </dgm:t>
    </dgm:pt>
    <dgm:pt modelId="{7A2CD5A7-70D6-DE44-803D-0740544CB367}" type="pres">
      <dgm:prSet presAssocID="{BDC2CFA9-99C6-8347-9628-F8B57513FB8C}" presName="connTx" presStyleLbl="parChTrans1D2" presStyleIdx="1" presStyleCnt="5"/>
      <dgm:spPr/>
      <dgm:t>
        <a:bodyPr/>
        <a:lstStyle/>
        <a:p>
          <a:endParaRPr lang="zh-CN" altLang="en-US"/>
        </a:p>
      </dgm:t>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5" custScaleX="139895" custLinFactNeighborX="49310" custLinFactNeighborY="8672">
        <dgm:presLayoutVars>
          <dgm:chPref val="3"/>
        </dgm:presLayoutVars>
      </dgm:prSet>
      <dgm:spPr/>
      <dgm:t>
        <a:bodyPr/>
        <a:lstStyle/>
        <a:p>
          <a:endParaRPr lang="zh-CN" altLang="en-US"/>
        </a:p>
      </dgm:t>
    </dgm:pt>
    <dgm:pt modelId="{1488A531-D252-B440-B1DA-4363F37F8970}" type="pres">
      <dgm:prSet presAssocID="{773FD5F0-F007-F148-886B-86E72F86266E}" presName="level3hierChild" presStyleCnt="0"/>
      <dgm:spPr/>
    </dgm:pt>
    <dgm:pt modelId="{1F2800E8-CF94-FD43-8D0E-7E4B278315B1}" type="pres">
      <dgm:prSet presAssocID="{45267C76-6276-B44A-878A-9D61B556EBD7}" presName="conn2-1" presStyleLbl="parChTrans1D2" presStyleIdx="2" presStyleCnt="5"/>
      <dgm:spPr/>
      <dgm:t>
        <a:bodyPr/>
        <a:lstStyle/>
        <a:p>
          <a:endParaRPr lang="zh-CN" altLang="en-US"/>
        </a:p>
      </dgm:t>
    </dgm:pt>
    <dgm:pt modelId="{938A9782-2B6B-8141-99DA-6568305E0C38}" type="pres">
      <dgm:prSet presAssocID="{45267C76-6276-B44A-878A-9D61B556EBD7}" presName="connTx" presStyleLbl="parChTrans1D2" presStyleIdx="2" presStyleCnt="5"/>
      <dgm:spPr/>
      <dgm:t>
        <a:bodyPr/>
        <a:lstStyle/>
        <a:p>
          <a:endParaRPr lang="zh-CN" altLang="en-US"/>
        </a:p>
      </dgm:t>
    </dgm:pt>
    <dgm:pt modelId="{7377E58F-198D-DE48-B3AF-2D2AF67C403D}" type="pres">
      <dgm:prSet presAssocID="{9BA062DA-6B7A-FC4F-B1BB-7CC4C74C72CE}" presName="root2" presStyleCnt="0"/>
      <dgm:spPr/>
    </dgm:pt>
    <dgm:pt modelId="{1C998B4A-F8C8-5D49-862A-38B9C7611407}" type="pres">
      <dgm:prSet presAssocID="{9BA062DA-6B7A-FC4F-B1BB-7CC4C74C72CE}" presName="LevelTwoTextNode" presStyleLbl="node2" presStyleIdx="2" presStyleCnt="5" custScaleX="138465" custLinFactNeighborX="49310" custLinFactNeighborY="8672">
        <dgm:presLayoutVars>
          <dgm:chPref val="3"/>
        </dgm:presLayoutVars>
      </dgm:prSet>
      <dgm:spPr/>
      <dgm:t>
        <a:bodyPr/>
        <a:lstStyle/>
        <a:p>
          <a:endParaRPr lang="zh-CN" altLang="en-US"/>
        </a:p>
      </dgm:t>
    </dgm:pt>
    <dgm:pt modelId="{F9C8551A-E3F5-1A41-9D81-BA411262A93F}" type="pres">
      <dgm:prSet presAssocID="{9BA062DA-6B7A-FC4F-B1BB-7CC4C74C72CE}" presName="level3hierChild" presStyleCnt="0"/>
      <dgm:spPr/>
    </dgm:pt>
    <dgm:pt modelId="{549ACCCE-CDAF-FC45-AA47-DF887F7ADF15}" type="pres">
      <dgm:prSet presAssocID="{68896753-6533-CA42-AFD1-E997AE1DEEF4}" presName="conn2-1" presStyleLbl="parChTrans1D2" presStyleIdx="3" presStyleCnt="5"/>
      <dgm:spPr/>
      <dgm:t>
        <a:bodyPr/>
        <a:lstStyle/>
        <a:p>
          <a:endParaRPr lang="zh-CN" altLang="en-US"/>
        </a:p>
      </dgm:t>
    </dgm:pt>
    <dgm:pt modelId="{41439CFB-B5BC-2C42-80D5-57065CABA519}" type="pres">
      <dgm:prSet presAssocID="{68896753-6533-CA42-AFD1-E997AE1DEEF4}" presName="connTx" presStyleLbl="parChTrans1D2" presStyleIdx="3" presStyleCnt="5"/>
      <dgm:spPr/>
      <dgm:t>
        <a:bodyPr/>
        <a:lstStyle/>
        <a:p>
          <a:endParaRPr lang="zh-CN" altLang="en-US"/>
        </a:p>
      </dgm:t>
    </dgm:pt>
    <dgm:pt modelId="{052EB937-5B55-B649-B790-7F02BC1609E2}" type="pres">
      <dgm:prSet presAssocID="{6F62EFE8-3F53-8D41-88AD-D9C0C3A43F89}" presName="root2" presStyleCnt="0"/>
      <dgm:spPr/>
    </dgm:pt>
    <dgm:pt modelId="{14ECDE4D-D5C9-BA44-B90A-27B061B8EA32}" type="pres">
      <dgm:prSet presAssocID="{6F62EFE8-3F53-8D41-88AD-D9C0C3A43F89}" presName="LevelTwoTextNode" presStyleLbl="node2" presStyleIdx="3" presStyleCnt="5" custScaleX="138465" custLinFactNeighborX="50429" custLinFactNeighborY="-1779">
        <dgm:presLayoutVars>
          <dgm:chPref val="3"/>
        </dgm:presLayoutVars>
      </dgm:prSet>
      <dgm:spPr/>
      <dgm:t>
        <a:bodyPr/>
        <a:lstStyle/>
        <a:p>
          <a:endParaRPr lang="zh-CN" altLang="en-US"/>
        </a:p>
      </dgm:t>
    </dgm:pt>
    <dgm:pt modelId="{03D830D1-D955-254B-9EF7-045CE1D2C42C}" type="pres">
      <dgm:prSet presAssocID="{6F62EFE8-3F53-8D41-88AD-D9C0C3A43F89}" presName="level3hierChild" presStyleCnt="0"/>
      <dgm:spPr/>
    </dgm:pt>
    <dgm:pt modelId="{4A932122-C705-D24C-AA6C-0CE9ECCC4590}" type="pres">
      <dgm:prSet presAssocID="{337C3FDD-DE82-0746-946B-B997A4979876}" presName="conn2-1" presStyleLbl="parChTrans1D2" presStyleIdx="4" presStyleCnt="5"/>
      <dgm:spPr/>
      <dgm:t>
        <a:bodyPr/>
        <a:lstStyle/>
        <a:p>
          <a:endParaRPr lang="zh-CN" altLang="en-US"/>
        </a:p>
      </dgm:t>
    </dgm:pt>
    <dgm:pt modelId="{FE2F6D61-331C-0746-9A13-6835F36E2DED}" type="pres">
      <dgm:prSet presAssocID="{337C3FDD-DE82-0746-946B-B997A4979876}" presName="connTx" presStyleLbl="parChTrans1D2" presStyleIdx="4" presStyleCnt="5"/>
      <dgm:spPr/>
      <dgm:t>
        <a:bodyPr/>
        <a:lstStyle/>
        <a:p>
          <a:endParaRPr lang="zh-CN" altLang="en-US"/>
        </a:p>
      </dgm:t>
    </dgm:pt>
    <dgm:pt modelId="{C9237037-DBD7-1F4B-82ED-EFA46F5A3CA7}" type="pres">
      <dgm:prSet presAssocID="{1BC78166-F2B7-2A46-A7E7-120964396249}" presName="root2" presStyleCnt="0"/>
      <dgm:spPr/>
    </dgm:pt>
    <dgm:pt modelId="{201C5B2F-98A9-7A47-821F-4067D3D101D1}" type="pres">
      <dgm:prSet presAssocID="{1BC78166-F2B7-2A46-A7E7-120964396249}" presName="LevelTwoTextNode" presStyleLbl="node2" presStyleIdx="4" presStyleCnt="5" custScaleX="138465" custLinFactNeighborX="50429" custLinFactNeighborY="-1779">
        <dgm:presLayoutVars>
          <dgm:chPref val="3"/>
        </dgm:presLayoutVars>
      </dgm:prSet>
      <dgm:spPr/>
      <dgm:t>
        <a:bodyPr/>
        <a:lstStyle/>
        <a:p>
          <a:endParaRPr lang="zh-CN" altLang="en-US"/>
        </a:p>
      </dgm:t>
    </dgm:pt>
    <dgm:pt modelId="{C3D4666A-C121-5D44-AECC-66FB00E19111}" type="pres">
      <dgm:prSet presAssocID="{1BC78166-F2B7-2A46-A7E7-120964396249}" presName="level3hierChild" presStyleCnt="0"/>
      <dgm:spPr/>
    </dgm:pt>
  </dgm:ptLst>
  <dgm:cxnLst>
    <dgm:cxn modelId="{10FB001A-CA06-6449-BAB4-FAC3D0A4A4AA}" type="presOf" srcId="{DD5BF61D-B843-C744-B9A9-3312A1287EF4}" destId="{C852AF5D-E3CA-F844-B775-08DD6E6FB940}" srcOrd="0" destOrd="0" presId="urn:microsoft.com/office/officeart/2008/layout/HorizontalMultiLevelHierarchy"/>
    <dgm:cxn modelId="{7725A710-EB82-6543-8E80-B973AC4CD97A}" srcId="{2EFE4671-8583-3540-9262-1FC578B666F4}" destId="{CC08C8E7-D5AB-9C4F-A78B-4A8C57EB2D22}" srcOrd="0" destOrd="0" parTransId="{806FC88F-B9CF-A04B-B59C-3A472F525AEF}" sibTransId="{B0179D74-E210-A34F-9FFE-D6C2C6F405F5}"/>
    <dgm:cxn modelId="{CB9735CA-69C8-F74B-B45D-A376B852A786}" type="presOf" srcId="{BDC2CFA9-99C6-8347-9628-F8B57513FB8C}" destId="{7A2CD5A7-70D6-DE44-803D-0740544CB367}" srcOrd="1" destOrd="0" presId="urn:microsoft.com/office/officeart/2008/layout/HorizontalMultiLevelHierarchy"/>
    <dgm:cxn modelId="{AFC5B704-98EE-9649-BFE6-5FE0B9A2F745}" type="presOf" srcId="{45267C76-6276-B44A-878A-9D61B556EBD7}" destId="{938A9782-2B6B-8141-99DA-6568305E0C38}" srcOrd="1" destOrd="0" presId="urn:microsoft.com/office/officeart/2008/layout/HorizontalMultiLevelHierarchy"/>
    <dgm:cxn modelId="{FE34B427-9D47-5D4F-B08C-79C955C57CBA}" srcId="{CC08C8E7-D5AB-9C4F-A78B-4A8C57EB2D22}" destId="{DD5BF61D-B843-C744-B9A9-3312A1287EF4}" srcOrd="0" destOrd="0" parTransId="{A73DCD64-89DF-3E4C-9543-0D417B51464E}" sibTransId="{5F6E09CE-61C0-D34C-AE4A-99D078D226DF}"/>
    <dgm:cxn modelId="{64083E79-8653-F049-83F4-92C8377489B1}" type="presOf" srcId="{773FD5F0-F007-F148-886B-86E72F86266E}" destId="{D3E2E567-EC04-E743-9B8C-985408EA1058}" srcOrd="0" destOrd="0" presId="urn:microsoft.com/office/officeart/2008/layout/HorizontalMultiLevelHierarchy"/>
    <dgm:cxn modelId="{A5023E3F-AD2A-EE42-B95B-BBF541B79F56}" type="presOf" srcId="{45267C76-6276-B44A-878A-9D61B556EBD7}" destId="{1F2800E8-CF94-FD43-8D0E-7E4B278315B1}" srcOrd="0" destOrd="0" presId="urn:microsoft.com/office/officeart/2008/layout/HorizontalMultiLevelHierarchy"/>
    <dgm:cxn modelId="{0AE7C934-ED23-DF46-9AED-05D8EF37C3BB}" srcId="{CC08C8E7-D5AB-9C4F-A78B-4A8C57EB2D22}" destId="{1BC78166-F2B7-2A46-A7E7-120964396249}" srcOrd="4" destOrd="0" parTransId="{337C3FDD-DE82-0746-946B-B997A4979876}" sibTransId="{7E457AD0-4ECB-DA4B-8E2E-59623E4F7C79}"/>
    <dgm:cxn modelId="{B4F7E558-9BC3-324D-B2D7-DD54171D8142}" type="presOf" srcId="{68896753-6533-CA42-AFD1-E997AE1DEEF4}" destId="{549ACCCE-CDAF-FC45-AA47-DF887F7ADF15}" srcOrd="0" destOrd="0" presId="urn:microsoft.com/office/officeart/2008/layout/HorizontalMultiLevelHierarchy"/>
    <dgm:cxn modelId="{0FFCDFFC-B26C-E240-B5A6-E79B3EF9DA67}" type="presOf" srcId="{337C3FDD-DE82-0746-946B-B997A4979876}" destId="{4A932122-C705-D24C-AA6C-0CE9ECCC4590}" srcOrd="0" destOrd="0" presId="urn:microsoft.com/office/officeart/2008/layout/HorizontalMultiLevelHierarchy"/>
    <dgm:cxn modelId="{A0617DD8-16BE-F44B-9D64-670CCA51101A}" type="presOf" srcId="{A73DCD64-89DF-3E4C-9543-0D417B51464E}" destId="{082A771F-69AF-7C4C-86CB-DF1CD8CB6581}" srcOrd="0" destOrd="0" presId="urn:microsoft.com/office/officeart/2008/layout/HorizontalMultiLevelHierarchy"/>
    <dgm:cxn modelId="{1830F335-BADA-B742-8AB7-584B221D5AF6}" type="presOf" srcId="{6F62EFE8-3F53-8D41-88AD-D9C0C3A43F89}" destId="{14ECDE4D-D5C9-BA44-B90A-27B061B8EA32}" srcOrd="0" destOrd="0" presId="urn:microsoft.com/office/officeart/2008/layout/HorizontalMultiLevelHierarchy"/>
    <dgm:cxn modelId="{FE4A58BE-4CF8-A044-BE0A-C43F60561321}" type="presOf" srcId="{9BA062DA-6B7A-FC4F-B1BB-7CC4C74C72CE}" destId="{1C998B4A-F8C8-5D49-862A-38B9C7611407}" srcOrd="0" destOrd="0" presId="urn:microsoft.com/office/officeart/2008/layout/HorizontalMultiLevelHierarchy"/>
    <dgm:cxn modelId="{D9ADC2B8-A1CB-464D-83C5-233D0D97938B}" type="presOf" srcId="{337C3FDD-DE82-0746-946B-B997A4979876}" destId="{FE2F6D61-331C-0746-9A13-6835F36E2DED}" srcOrd="1" destOrd="0" presId="urn:microsoft.com/office/officeart/2008/layout/HorizontalMultiLevelHierarchy"/>
    <dgm:cxn modelId="{F505E83B-25F6-F742-837A-53FCA9D94840}" type="presOf" srcId="{1BC78166-F2B7-2A46-A7E7-120964396249}" destId="{201C5B2F-98A9-7A47-821F-4067D3D101D1}" srcOrd="0" destOrd="0" presId="urn:microsoft.com/office/officeart/2008/layout/HorizontalMultiLevelHierarchy"/>
    <dgm:cxn modelId="{D8685638-5868-F642-A5C5-67B3F63BA305}" type="presOf" srcId="{BDC2CFA9-99C6-8347-9628-F8B57513FB8C}" destId="{93180932-306E-E545-95F9-2A5635FDC9F1}" srcOrd="0" destOrd="0" presId="urn:microsoft.com/office/officeart/2008/layout/HorizontalMultiLevelHierarchy"/>
    <dgm:cxn modelId="{E60171AA-DC07-6A49-9D2F-F1B45055E77D}" type="presOf" srcId="{2EFE4671-8583-3540-9262-1FC578B666F4}" destId="{3013142F-A3C7-F746-853E-2CA8B540A8DE}" srcOrd="0" destOrd="0" presId="urn:microsoft.com/office/officeart/2008/layout/HorizontalMultiLevelHierarchy"/>
    <dgm:cxn modelId="{D6FF61F4-2E70-2445-B362-FDF5936BBC6B}" srcId="{CC08C8E7-D5AB-9C4F-A78B-4A8C57EB2D22}" destId="{773FD5F0-F007-F148-886B-86E72F86266E}" srcOrd="1" destOrd="0" parTransId="{BDC2CFA9-99C6-8347-9628-F8B57513FB8C}" sibTransId="{9458031D-FD27-D841-9D56-100BE85B229D}"/>
    <dgm:cxn modelId="{9C68D665-49A2-B44C-BA39-5A90EB6A6E9E}" type="presOf" srcId="{CC08C8E7-D5AB-9C4F-A78B-4A8C57EB2D22}" destId="{7111AE39-B455-7C4D-91F4-9E37E3822D07}" srcOrd="0" destOrd="0" presId="urn:microsoft.com/office/officeart/2008/layout/HorizontalMultiLevelHierarchy"/>
    <dgm:cxn modelId="{D13EF00C-774D-FF4F-AD71-D4E538C36295}" type="presOf" srcId="{68896753-6533-CA42-AFD1-E997AE1DEEF4}" destId="{41439CFB-B5BC-2C42-80D5-57065CABA519}" srcOrd="1" destOrd="0" presId="urn:microsoft.com/office/officeart/2008/layout/HorizontalMultiLevelHierarchy"/>
    <dgm:cxn modelId="{F5520AE5-50EB-8743-B48A-12307D4CCE80}" srcId="{CC08C8E7-D5AB-9C4F-A78B-4A8C57EB2D22}" destId="{9BA062DA-6B7A-FC4F-B1BB-7CC4C74C72CE}" srcOrd="2" destOrd="0" parTransId="{45267C76-6276-B44A-878A-9D61B556EBD7}" sibTransId="{3A650251-37F9-7645-8144-FF91C57FC2AC}"/>
    <dgm:cxn modelId="{75A180D9-A865-DC46-A4D4-47D131DF8780}" srcId="{CC08C8E7-D5AB-9C4F-A78B-4A8C57EB2D22}" destId="{6F62EFE8-3F53-8D41-88AD-D9C0C3A43F89}" srcOrd="3" destOrd="0" parTransId="{68896753-6533-CA42-AFD1-E997AE1DEEF4}" sibTransId="{BD327E56-684B-2548-AF8A-FC33270BBD33}"/>
    <dgm:cxn modelId="{EF2B619A-8C1B-B24F-B473-03328C0F0195}" type="presOf" srcId="{A73DCD64-89DF-3E4C-9543-0D417B51464E}" destId="{F726EDD3-E670-9B47-8786-4F599884289D}" srcOrd="1" destOrd="0" presId="urn:microsoft.com/office/officeart/2008/layout/HorizontalMultiLevelHierarchy"/>
    <dgm:cxn modelId="{709833F1-650F-D747-A324-3B03798F92CD}" type="presParOf" srcId="{3013142F-A3C7-F746-853E-2CA8B540A8DE}" destId="{B764B132-0961-414E-B6FA-FB0C6C1C6CED}" srcOrd="0" destOrd="0" presId="urn:microsoft.com/office/officeart/2008/layout/HorizontalMultiLevelHierarchy"/>
    <dgm:cxn modelId="{BC10DB3D-736F-8D45-9149-4B583DBC1611}" type="presParOf" srcId="{B764B132-0961-414E-B6FA-FB0C6C1C6CED}" destId="{7111AE39-B455-7C4D-91F4-9E37E3822D07}" srcOrd="0" destOrd="0" presId="urn:microsoft.com/office/officeart/2008/layout/HorizontalMultiLevelHierarchy"/>
    <dgm:cxn modelId="{8518284F-4FD1-5846-85CC-396A3724064C}" type="presParOf" srcId="{B764B132-0961-414E-B6FA-FB0C6C1C6CED}" destId="{551EC4E6-AE1D-DD43-B7C4-D7EFBEA2E636}" srcOrd="1" destOrd="0" presId="urn:microsoft.com/office/officeart/2008/layout/HorizontalMultiLevelHierarchy"/>
    <dgm:cxn modelId="{34D20415-9CE0-114E-AB18-6E423708F74B}" type="presParOf" srcId="{551EC4E6-AE1D-DD43-B7C4-D7EFBEA2E636}" destId="{082A771F-69AF-7C4C-86CB-DF1CD8CB6581}" srcOrd="0" destOrd="0" presId="urn:microsoft.com/office/officeart/2008/layout/HorizontalMultiLevelHierarchy"/>
    <dgm:cxn modelId="{835F1B44-F5F5-E043-9238-E88E4B04E905}" type="presParOf" srcId="{082A771F-69AF-7C4C-86CB-DF1CD8CB6581}" destId="{F726EDD3-E670-9B47-8786-4F599884289D}" srcOrd="0" destOrd="0" presId="urn:microsoft.com/office/officeart/2008/layout/HorizontalMultiLevelHierarchy"/>
    <dgm:cxn modelId="{4439457E-3F27-A948-9CAB-E48D24332246}" type="presParOf" srcId="{551EC4E6-AE1D-DD43-B7C4-D7EFBEA2E636}" destId="{7B40AE63-0EA3-0747-BCE5-5F3AB0355BF2}" srcOrd="1" destOrd="0" presId="urn:microsoft.com/office/officeart/2008/layout/HorizontalMultiLevelHierarchy"/>
    <dgm:cxn modelId="{18A4F0E5-1F04-9247-898F-10CB11E3E317}" type="presParOf" srcId="{7B40AE63-0EA3-0747-BCE5-5F3AB0355BF2}" destId="{C852AF5D-E3CA-F844-B775-08DD6E6FB940}" srcOrd="0" destOrd="0" presId="urn:microsoft.com/office/officeart/2008/layout/HorizontalMultiLevelHierarchy"/>
    <dgm:cxn modelId="{DEA5F612-5239-654C-87CF-96F69BFB9861}" type="presParOf" srcId="{7B40AE63-0EA3-0747-BCE5-5F3AB0355BF2}" destId="{30463D07-8E7F-3146-97CE-76CE82648742}" srcOrd="1" destOrd="0" presId="urn:microsoft.com/office/officeart/2008/layout/HorizontalMultiLevelHierarchy"/>
    <dgm:cxn modelId="{E56506DA-4234-DA41-9E51-066F5116C965}" type="presParOf" srcId="{551EC4E6-AE1D-DD43-B7C4-D7EFBEA2E636}" destId="{93180932-306E-E545-95F9-2A5635FDC9F1}" srcOrd="2" destOrd="0" presId="urn:microsoft.com/office/officeart/2008/layout/HorizontalMultiLevelHierarchy"/>
    <dgm:cxn modelId="{ACB224AF-5884-4649-B912-E8DB12AF32AA}" type="presParOf" srcId="{93180932-306E-E545-95F9-2A5635FDC9F1}" destId="{7A2CD5A7-70D6-DE44-803D-0740544CB367}" srcOrd="0" destOrd="0" presId="urn:microsoft.com/office/officeart/2008/layout/HorizontalMultiLevelHierarchy"/>
    <dgm:cxn modelId="{A29E19C0-F088-9B40-B5BC-2B1562A98A66}" type="presParOf" srcId="{551EC4E6-AE1D-DD43-B7C4-D7EFBEA2E636}" destId="{A0C9905E-6DBF-7645-94A7-C4BCDADC46B9}" srcOrd="3" destOrd="0" presId="urn:microsoft.com/office/officeart/2008/layout/HorizontalMultiLevelHierarchy"/>
    <dgm:cxn modelId="{4C13C104-FD7B-0E42-9F1C-A7A4FF96FEAA}" type="presParOf" srcId="{A0C9905E-6DBF-7645-94A7-C4BCDADC46B9}" destId="{D3E2E567-EC04-E743-9B8C-985408EA1058}" srcOrd="0" destOrd="0" presId="urn:microsoft.com/office/officeart/2008/layout/HorizontalMultiLevelHierarchy"/>
    <dgm:cxn modelId="{F4986538-6C63-F040-89F7-E5F879FDD553}" type="presParOf" srcId="{A0C9905E-6DBF-7645-94A7-C4BCDADC46B9}" destId="{1488A531-D252-B440-B1DA-4363F37F8970}" srcOrd="1" destOrd="0" presId="urn:microsoft.com/office/officeart/2008/layout/HorizontalMultiLevelHierarchy"/>
    <dgm:cxn modelId="{241D29F3-85BF-0E44-A405-4C9F6688B5DB}" type="presParOf" srcId="{551EC4E6-AE1D-DD43-B7C4-D7EFBEA2E636}" destId="{1F2800E8-CF94-FD43-8D0E-7E4B278315B1}" srcOrd="4" destOrd="0" presId="urn:microsoft.com/office/officeart/2008/layout/HorizontalMultiLevelHierarchy"/>
    <dgm:cxn modelId="{2257AAF3-650D-3B4E-9C5A-F1B0EF1135D4}" type="presParOf" srcId="{1F2800E8-CF94-FD43-8D0E-7E4B278315B1}" destId="{938A9782-2B6B-8141-99DA-6568305E0C38}" srcOrd="0" destOrd="0" presId="urn:microsoft.com/office/officeart/2008/layout/HorizontalMultiLevelHierarchy"/>
    <dgm:cxn modelId="{2A886CF1-5A5A-B846-990F-61F3A386BA0D}" type="presParOf" srcId="{551EC4E6-AE1D-DD43-B7C4-D7EFBEA2E636}" destId="{7377E58F-198D-DE48-B3AF-2D2AF67C403D}" srcOrd="5" destOrd="0" presId="urn:microsoft.com/office/officeart/2008/layout/HorizontalMultiLevelHierarchy"/>
    <dgm:cxn modelId="{C7617E6A-F643-FE43-B851-A36BA52DBF41}" type="presParOf" srcId="{7377E58F-198D-DE48-B3AF-2D2AF67C403D}" destId="{1C998B4A-F8C8-5D49-862A-38B9C7611407}" srcOrd="0" destOrd="0" presId="urn:microsoft.com/office/officeart/2008/layout/HorizontalMultiLevelHierarchy"/>
    <dgm:cxn modelId="{C96AF841-22BD-F849-9DB4-22BF07D9F3EB}" type="presParOf" srcId="{7377E58F-198D-DE48-B3AF-2D2AF67C403D}" destId="{F9C8551A-E3F5-1A41-9D81-BA411262A93F}" srcOrd="1" destOrd="0" presId="urn:microsoft.com/office/officeart/2008/layout/HorizontalMultiLevelHierarchy"/>
    <dgm:cxn modelId="{D6B7117E-1C8B-CB42-A8C6-A39BA46E5022}" type="presParOf" srcId="{551EC4E6-AE1D-DD43-B7C4-D7EFBEA2E636}" destId="{549ACCCE-CDAF-FC45-AA47-DF887F7ADF15}" srcOrd="6" destOrd="0" presId="urn:microsoft.com/office/officeart/2008/layout/HorizontalMultiLevelHierarchy"/>
    <dgm:cxn modelId="{B6DF367A-E13F-FE4C-B665-F72B61D524E4}" type="presParOf" srcId="{549ACCCE-CDAF-FC45-AA47-DF887F7ADF15}" destId="{41439CFB-B5BC-2C42-80D5-57065CABA519}" srcOrd="0" destOrd="0" presId="urn:microsoft.com/office/officeart/2008/layout/HorizontalMultiLevelHierarchy"/>
    <dgm:cxn modelId="{D35E406A-B8BC-964B-8533-335E041CEEEC}" type="presParOf" srcId="{551EC4E6-AE1D-DD43-B7C4-D7EFBEA2E636}" destId="{052EB937-5B55-B649-B790-7F02BC1609E2}" srcOrd="7" destOrd="0" presId="urn:microsoft.com/office/officeart/2008/layout/HorizontalMultiLevelHierarchy"/>
    <dgm:cxn modelId="{1E765765-01CE-274F-A1F5-AD36B670D82B}" type="presParOf" srcId="{052EB937-5B55-B649-B790-7F02BC1609E2}" destId="{14ECDE4D-D5C9-BA44-B90A-27B061B8EA32}" srcOrd="0" destOrd="0" presId="urn:microsoft.com/office/officeart/2008/layout/HorizontalMultiLevelHierarchy"/>
    <dgm:cxn modelId="{95B8C30B-3236-D141-A0EF-0894997AB444}" type="presParOf" srcId="{052EB937-5B55-B649-B790-7F02BC1609E2}" destId="{03D830D1-D955-254B-9EF7-045CE1D2C42C}" srcOrd="1" destOrd="0" presId="urn:microsoft.com/office/officeart/2008/layout/HorizontalMultiLevelHierarchy"/>
    <dgm:cxn modelId="{48DF12D8-CAF3-4240-8498-2829A9F44642}" type="presParOf" srcId="{551EC4E6-AE1D-DD43-B7C4-D7EFBEA2E636}" destId="{4A932122-C705-D24C-AA6C-0CE9ECCC4590}" srcOrd="8" destOrd="0" presId="urn:microsoft.com/office/officeart/2008/layout/HorizontalMultiLevelHierarchy"/>
    <dgm:cxn modelId="{4744C27E-CB8A-8F40-9FE4-4201D75A95C3}" type="presParOf" srcId="{4A932122-C705-D24C-AA6C-0CE9ECCC4590}" destId="{FE2F6D61-331C-0746-9A13-6835F36E2DED}" srcOrd="0" destOrd="0" presId="urn:microsoft.com/office/officeart/2008/layout/HorizontalMultiLevelHierarchy"/>
    <dgm:cxn modelId="{C45468D0-D9EE-6441-ACDE-6D9ECEB17C60}" type="presParOf" srcId="{551EC4E6-AE1D-DD43-B7C4-D7EFBEA2E636}" destId="{C9237037-DBD7-1F4B-82ED-EFA46F5A3CA7}" srcOrd="9" destOrd="0" presId="urn:microsoft.com/office/officeart/2008/layout/HorizontalMultiLevelHierarchy"/>
    <dgm:cxn modelId="{A38F4FEA-8330-764F-BC25-D68BE068CE2F}" type="presParOf" srcId="{C9237037-DBD7-1F4B-82ED-EFA46F5A3CA7}" destId="{201C5B2F-98A9-7A47-821F-4067D3D101D1}" srcOrd="0" destOrd="0" presId="urn:microsoft.com/office/officeart/2008/layout/HorizontalMultiLevelHierarchy"/>
    <dgm:cxn modelId="{7F2288BE-F3DB-8145-A4EA-6AAD3E8A27EE}" type="presParOf" srcId="{C9237037-DBD7-1F4B-82ED-EFA46F5A3CA7}" destId="{C3D4666A-C121-5D44-AECC-66FB00E19111}" srcOrd="1" destOrd="0" presId="urn:microsoft.com/office/officeart/2008/layout/HorizontalMultiLevelHierarchy"/>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0.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r>
            <a:rPr lang="en-US" altLang="zh-CN" sz="1050" dirty="0" smtClean="0">
              <a:latin typeface="Microsoft YaHei" charset="-122"/>
              <a:ea typeface="Microsoft YaHei" charset="-122"/>
              <a:cs typeface="Microsoft YaHei" charset="-122"/>
            </a:rPr>
            <a:t>6.1</a:t>
          </a:r>
          <a:r>
            <a:rPr lang="zh-CN" altLang="en-US" sz="1050" dirty="0" smtClean="0">
              <a:latin typeface="Microsoft YaHei" charset="-122"/>
              <a:ea typeface="Microsoft YaHei" charset="-122"/>
              <a:cs typeface="Microsoft YaHei" charset="-122"/>
            </a:rPr>
            <a:t> </a:t>
          </a:r>
          <a:r>
            <a:rPr lang="zh-CN" altLang="en-US" sz="1050" dirty="0" smtClean="0">
              <a:solidFill>
                <a:schemeClr val="tx1"/>
              </a:solidFill>
              <a:latin typeface="Microsoft YaHei" charset="-122"/>
              <a:ea typeface="Microsoft YaHei" charset="-122"/>
              <a:cs typeface="Microsoft YaHei" charset="-122"/>
            </a:rPr>
            <a:t>成本与利润概述</a:t>
          </a:r>
          <a:endParaRPr lang="zh-CN" altLang="en-US" sz="1050" dirty="0">
            <a:latin typeface="Microsoft YaHei" charset="-122"/>
            <a:ea typeface="Microsoft YaHei" charset="-122"/>
            <a:cs typeface="Microsoft YaHei" charset="-122"/>
          </a:endParaRPr>
        </a:p>
      </dgm:t>
    </dgm:pt>
    <dgm:pt modelId="{806FC88F-B9CF-A04B-B59C-3A472F525AEF}" type="parTrans" cxnId="{7725A710-EB82-6543-8E80-B973AC4CD97A}">
      <dgm:prSet/>
      <dgm:spPr/>
      <dgm:t>
        <a:bodyPr/>
        <a:lstStyle/>
        <a:p>
          <a:endParaRPr lang="zh-CN" altLang="en-US" sz="105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endParaRPr lang="zh-CN" altLang="en-US" sz="1050">
            <a:latin typeface="Microsoft YaHei" charset="-122"/>
            <a:ea typeface="Microsoft YaHei" charset="-122"/>
            <a:cs typeface="Microsoft YaHei" charset="-122"/>
          </a:endParaRPr>
        </a:p>
      </dgm:t>
    </dgm:pt>
    <dgm:pt modelId="{DD5BF61D-B843-C744-B9A9-3312A1287EF4}">
      <dgm:prSet phldrT="[文本]" custT="1"/>
      <dgm:spPr>
        <a:solidFill>
          <a:schemeClr val="bg1"/>
        </a:solidFill>
      </dgm:spPr>
      <dgm:t>
        <a:bodyPr/>
        <a:lstStyle/>
        <a:p>
          <a:pPr algn="l"/>
          <a:r>
            <a:rPr lang="en-US" altLang="zh-CN" sz="1050" dirty="0" smtClean="0">
              <a:solidFill>
                <a:schemeClr val="tx1"/>
              </a:solidFill>
              <a:latin typeface="Microsoft YaHei" charset="-122"/>
              <a:ea typeface="Microsoft YaHei" charset="-122"/>
              <a:cs typeface="Microsoft YaHei" charset="-122"/>
            </a:rPr>
            <a:t>6.1.1</a:t>
          </a:r>
          <a:r>
            <a:rPr lang="zh-CN" altLang="en-US" sz="1050" dirty="0" smtClean="0">
              <a:solidFill>
                <a:schemeClr val="tx1"/>
              </a:solidFill>
              <a:latin typeface="Microsoft YaHei" charset="-122"/>
              <a:ea typeface="Microsoft YaHei" charset="-122"/>
              <a:cs typeface="Microsoft YaHei" charset="-122"/>
            </a:rPr>
            <a:t> 成本的含义</a:t>
          </a:r>
          <a:endParaRPr lang="zh-CN" altLang="en-US" sz="1050" dirty="0">
            <a:solidFill>
              <a:schemeClr val="tx1"/>
            </a:solidFill>
            <a:latin typeface="Microsoft YaHei" charset="-122"/>
            <a:ea typeface="Microsoft YaHei" charset="-122"/>
            <a:cs typeface="Microsoft YaHei" charset="-122"/>
          </a:endParaRPr>
        </a:p>
      </dgm:t>
    </dgm:pt>
    <dgm:pt modelId="{A73DCD64-89DF-3E4C-9543-0D417B51464E}" type="parTrans" cxnId="{FE34B427-9D47-5D4F-B08C-79C955C57CBA}">
      <dgm:prSet custT="1"/>
      <dgm:spPr/>
      <dgm:t>
        <a:bodyPr/>
        <a:lstStyle/>
        <a:p>
          <a:endParaRPr lang="zh-CN" altLang="en-US" sz="1050">
            <a:latin typeface="Microsoft YaHei" charset="-122"/>
            <a:ea typeface="Microsoft YaHei" charset="-122"/>
            <a:cs typeface="Microsoft YaHei" charset="-122"/>
          </a:endParaRPr>
        </a:p>
      </dgm:t>
    </dgm:pt>
    <dgm:pt modelId="{5F6E09CE-61C0-D34C-AE4A-99D078D226DF}" type="sibTrans" cxnId="{FE34B427-9D47-5D4F-B08C-79C955C57CBA}">
      <dgm:prSet/>
      <dgm:spPr/>
      <dgm:t>
        <a:bodyPr/>
        <a:lstStyle/>
        <a:p>
          <a:endParaRPr lang="zh-CN" altLang="en-US" sz="1050">
            <a:latin typeface="Microsoft YaHei" charset="-122"/>
            <a:ea typeface="Microsoft YaHei" charset="-122"/>
            <a:cs typeface="Microsoft YaHei" charset="-122"/>
          </a:endParaRPr>
        </a:p>
      </dgm:t>
    </dgm:pt>
    <dgm:pt modelId="{773FD5F0-F007-F148-886B-86E72F86266E}">
      <dgm:prSet phldrT="[文本]" custT="1"/>
      <dgm:spPr>
        <a:solidFill>
          <a:srgbClr val="C00000"/>
        </a:solidFill>
      </dgm:spPr>
      <dgm:t>
        <a:bodyPr/>
        <a:lstStyle/>
        <a:p>
          <a:pPr algn="l"/>
          <a:r>
            <a:rPr lang="en-US" altLang="zh-CN" sz="1050" dirty="0" smtClean="0">
              <a:latin typeface="Microsoft YaHei" charset="-122"/>
              <a:ea typeface="Microsoft YaHei" charset="-122"/>
              <a:cs typeface="Microsoft YaHei" charset="-122"/>
            </a:rPr>
            <a:t>6.1.2</a:t>
          </a:r>
          <a:r>
            <a:rPr lang="zh-CN" altLang="en-US" sz="1050" dirty="0" smtClean="0">
              <a:latin typeface="Microsoft YaHei" charset="-122"/>
              <a:ea typeface="Microsoft YaHei" charset="-122"/>
              <a:cs typeface="Microsoft YaHei" charset="-122"/>
            </a:rPr>
            <a:t> 成本的分类</a:t>
          </a:r>
          <a:endParaRPr lang="zh-CN" altLang="en-US" sz="1050" dirty="0">
            <a:latin typeface="Microsoft YaHei" charset="-122"/>
            <a:ea typeface="Microsoft YaHei" charset="-122"/>
            <a:cs typeface="Microsoft YaHei" charset="-122"/>
          </a:endParaRPr>
        </a:p>
      </dgm:t>
    </dgm:pt>
    <dgm:pt modelId="{BDC2CFA9-99C6-8347-9628-F8B57513FB8C}" type="parTrans" cxnId="{D6FF61F4-2E70-2445-B362-FDF5936BBC6B}">
      <dgm:prSet custT="1"/>
      <dgm:spPr/>
      <dgm:t>
        <a:bodyPr/>
        <a:lstStyle/>
        <a:p>
          <a:endParaRPr lang="zh-CN" altLang="en-US" sz="1050">
            <a:latin typeface="Microsoft YaHei" charset="-122"/>
            <a:ea typeface="Microsoft YaHei" charset="-122"/>
            <a:cs typeface="Microsoft YaHei" charset="-122"/>
          </a:endParaRPr>
        </a:p>
      </dgm:t>
    </dgm:pt>
    <dgm:pt modelId="{9458031D-FD27-D841-9D56-100BE85B229D}" type="sibTrans" cxnId="{D6FF61F4-2E70-2445-B362-FDF5936BBC6B}">
      <dgm:prSet/>
      <dgm:spPr/>
      <dgm:t>
        <a:bodyPr/>
        <a:lstStyle/>
        <a:p>
          <a:endParaRPr lang="zh-CN" altLang="en-US" sz="1050">
            <a:latin typeface="Microsoft YaHei" charset="-122"/>
            <a:ea typeface="Microsoft YaHei" charset="-122"/>
            <a:cs typeface="Microsoft YaHei" charset="-122"/>
          </a:endParaRPr>
        </a:p>
      </dgm:t>
    </dgm:pt>
    <dgm:pt modelId="{9BA062DA-6B7A-FC4F-B1BB-7CC4C74C72CE}">
      <dgm:prSet phldrT="[文本]" custT="1"/>
      <dgm:spPr/>
      <dgm:t>
        <a:bodyPr/>
        <a:lstStyle/>
        <a:p>
          <a:pPr algn="l"/>
          <a:r>
            <a:rPr lang="en-US" altLang="zh-CN" sz="1050" dirty="0" smtClean="0">
              <a:latin typeface="Microsoft YaHei" charset="-122"/>
              <a:ea typeface="Microsoft YaHei" charset="-122"/>
              <a:cs typeface="Microsoft YaHei" charset="-122"/>
            </a:rPr>
            <a:t>6.1.3</a:t>
          </a:r>
          <a:r>
            <a:rPr lang="zh-CN" altLang="en-US" sz="1050" dirty="0" smtClean="0">
              <a:latin typeface="Microsoft YaHei" charset="-122"/>
              <a:ea typeface="Microsoft YaHei" charset="-122"/>
              <a:cs typeface="Microsoft YaHei" charset="-122"/>
            </a:rPr>
            <a:t> 利润</a:t>
          </a:r>
          <a:endParaRPr lang="zh-CN" altLang="en-US" sz="1050" dirty="0">
            <a:latin typeface="Microsoft YaHei" charset="-122"/>
            <a:ea typeface="Microsoft YaHei" charset="-122"/>
            <a:cs typeface="Microsoft YaHei" charset="-122"/>
          </a:endParaRPr>
        </a:p>
      </dgm:t>
    </dgm:pt>
    <dgm:pt modelId="{45267C76-6276-B44A-878A-9D61B556EBD7}" type="parTrans" cxnId="{F5520AE5-50EB-8743-B48A-12307D4CCE80}">
      <dgm:prSet custT="1"/>
      <dgm:spPr/>
      <dgm:t>
        <a:bodyPr/>
        <a:lstStyle/>
        <a:p>
          <a:endParaRPr lang="zh-CN" altLang="en-US" sz="1050">
            <a:latin typeface="Microsoft YaHei" charset="-122"/>
            <a:ea typeface="Microsoft YaHei" charset="-122"/>
            <a:cs typeface="Microsoft YaHei" charset="-122"/>
          </a:endParaRPr>
        </a:p>
      </dgm:t>
    </dgm:pt>
    <dgm:pt modelId="{3A650251-37F9-7645-8144-FF91C57FC2AC}" type="sibTrans" cxnId="{F5520AE5-50EB-8743-B48A-12307D4CCE80}">
      <dgm:prSet/>
      <dgm:spPr/>
      <dgm:t>
        <a:bodyPr/>
        <a:lstStyle/>
        <a:p>
          <a:endParaRPr lang="zh-CN" altLang="en-US" sz="1050">
            <a:latin typeface="Microsoft YaHei" charset="-122"/>
            <a:ea typeface="Microsoft YaHei" charset="-122"/>
            <a:cs typeface="Microsoft YaHei"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t>
        <a:bodyPr/>
        <a:lstStyle/>
        <a:p>
          <a:endParaRPr lang="zh-CN" altLang="en-US"/>
        </a:p>
      </dgm:t>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X="127198" custScaleY="82935" custLinFactX="-60953" custLinFactNeighborX="-100000" custLinFactNeighborY="5570">
        <dgm:presLayoutVars>
          <dgm:chPref val="3"/>
        </dgm:presLayoutVars>
      </dgm:prSet>
      <dgm:spPr/>
      <dgm:t>
        <a:bodyPr/>
        <a:lstStyle/>
        <a:p>
          <a:endParaRPr lang="zh-CN" altLang="en-US"/>
        </a:p>
      </dgm:t>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3"/>
      <dgm:spPr/>
      <dgm:t>
        <a:bodyPr/>
        <a:lstStyle/>
        <a:p>
          <a:endParaRPr lang="zh-CN" altLang="en-US"/>
        </a:p>
      </dgm:t>
    </dgm:pt>
    <dgm:pt modelId="{F726EDD3-E670-9B47-8786-4F599884289D}" type="pres">
      <dgm:prSet presAssocID="{A73DCD64-89DF-3E4C-9543-0D417B51464E}" presName="connTx" presStyleLbl="parChTrans1D2" presStyleIdx="0" presStyleCnt="3"/>
      <dgm:spPr/>
      <dgm:t>
        <a:bodyPr/>
        <a:lstStyle/>
        <a:p>
          <a:endParaRPr lang="zh-CN" altLang="en-US"/>
        </a:p>
      </dgm:t>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3" custScaleX="132976" custScaleY="111623" custLinFactNeighborX="49403" custLinFactNeighborY="14565">
        <dgm:presLayoutVars>
          <dgm:chPref val="3"/>
        </dgm:presLayoutVars>
      </dgm:prSet>
      <dgm:spPr/>
      <dgm:t>
        <a:bodyPr/>
        <a:lstStyle/>
        <a:p>
          <a:endParaRPr lang="zh-CN" altLang="en-US"/>
        </a:p>
      </dgm:t>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3"/>
      <dgm:spPr/>
      <dgm:t>
        <a:bodyPr/>
        <a:lstStyle/>
        <a:p>
          <a:endParaRPr lang="zh-CN" altLang="en-US"/>
        </a:p>
      </dgm:t>
    </dgm:pt>
    <dgm:pt modelId="{7A2CD5A7-70D6-DE44-803D-0740544CB367}" type="pres">
      <dgm:prSet presAssocID="{BDC2CFA9-99C6-8347-9628-F8B57513FB8C}" presName="connTx" presStyleLbl="parChTrans1D2" presStyleIdx="1" presStyleCnt="3"/>
      <dgm:spPr/>
      <dgm:t>
        <a:bodyPr/>
        <a:lstStyle/>
        <a:p>
          <a:endParaRPr lang="zh-CN" altLang="en-US"/>
        </a:p>
      </dgm:t>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3" custScaleX="134349" custScaleY="111623" custLinFactNeighborX="49403" custLinFactNeighborY="14565">
        <dgm:presLayoutVars>
          <dgm:chPref val="3"/>
        </dgm:presLayoutVars>
      </dgm:prSet>
      <dgm:spPr/>
      <dgm:t>
        <a:bodyPr/>
        <a:lstStyle/>
        <a:p>
          <a:endParaRPr lang="zh-CN" altLang="en-US"/>
        </a:p>
      </dgm:t>
    </dgm:pt>
    <dgm:pt modelId="{1488A531-D252-B440-B1DA-4363F37F8970}" type="pres">
      <dgm:prSet presAssocID="{773FD5F0-F007-F148-886B-86E72F86266E}" presName="level3hierChild" presStyleCnt="0"/>
      <dgm:spPr/>
    </dgm:pt>
    <dgm:pt modelId="{1F2800E8-CF94-FD43-8D0E-7E4B278315B1}" type="pres">
      <dgm:prSet presAssocID="{45267C76-6276-B44A-878A-9D61B556EBD7}" presName="conn2-1" presStyleLbl="parChTrans1D2" presStyleIdx="2" presStyleCnt="3"/>
      <dgm:spPr/>
      <dgm:t>
        <a:bodyPr/>
        <a:lstStyle/>
        <a:p>
          <a:endParaRPr lang="zh-CN" altLang="en-US"/>
        </a:p>
      </dgm:t>
    </dgm:pt>
    <dgm:pt modelId="{938A9782-2B6B-8141-99DA-6568305E0C38}" type="pres">
      <dgm:prSet presAssocID="{45267C76-6276-B44A-878A-9D61B556EBD7}" presName="connTx" presStyleLbl="parChTrans1D2" presStyleIdx="2" presStyleCnt="3"/>
      <dgm:spPr/>
      <dgm:t>
        <a:bodyPr/>
        <a:lstStyle/>
        <a:p>
          <a:endParaRPr lang="zh-CN" altLang="en-US"/>
        </a:p>
      </dgm:t>
    </dgm:pt>
    <dgm:pt modelId="{7377E58F-198D-DE48-B3AF-2D2AF67C403D}" type="pres">
      <dgm:prSet presAssocID="{9BA062DA-6B7A-FC4F-B1BB-7CC4C74C72CE}" presName="root2" presStyleCnt="0"/>
      <dgm:spPr/>
    </dgm:pt>
    <dgm:pt modelId="{1C998B4A-F8C8-5D49-862A-38B9C7611407}" type="pres">
      <dgm:prSet presAssocID="{9BA062DA-6B7A-FC4F-B1BB-7CC4C74C72CE}" presName="LevelTwoTextNode" presStyleLbl="node2" presStyleIdx="2" presStyleCnt="3" custScaleX="132976" custScaleY="111623" custLinFactNeighborX="49403" custLinFactNeighborY="14565">
        <dgm:presLayoutVars>
          <dgm:chPref val="3"/>
        </dgm:presLayoutVars>
      </dgm:prSet>
      <dgm:spPr/>
      <dgm:t>
        <a:bodyPr/>
        <a:lstStyle/>
        <a:p>
          <a:endParaRPr lang="zh-CN" altLang="en-US"/>
        </a:p>
      </dgm:t>
    </dgm:pt>
    <dgm:pt modelId="{F9C8551A-E3F5-1A41-9D81-BA411262A93F}" type="pres">
      <dgm:prSet presAssocID="{9BA062DA-6B7A-FC4F-B1BB-7CC4C74C72CE}" presName="level3hierChild" presStyleCnt="0"/>
      <dgm:spPr/>
    </dgm:pt>
  </dgm:ptLst>
  <dgm:cxnLst>
    <dgm:cxn modelId="{2B848CE1-B062-CB46-A3DC-1EBDFD7BA27C}" type="presOf" srcId="{A73DCD64-89DF-3E4C-9543-0D417B51464E}" destId="{082A771F-69AF-7C4C-86CB-DF1CD8CB6581}" srcOrd="0" destOrd="0" presId="urn:microsoft.com/office/officeart/2008/layout/HorizontalMultiLevelHierarchy"/>
    <dgm:cxn modelId="{D6FF61F4-2E70-2445-B362-FDF5936BBC6B}" srcId="{CC08C8E7-D5AB-9C4F-A78B-4A8C57EB2D22}" destId="{773FD5F0-F007-F148-886B-86E72F86266E}" srcOrd="1" destOrd="0" parTransId="{BDC2CFA9-99C6-8347-9628-F8B57513FB8C}" sibTransId="{9458031D-FD27-D841-9D56-100BE85B229D}"/>
    <dgm:cxn modelId="{97B3327C-AFCA-9A40-A786-91563C7F7611}" type="presOf" srcId="{773FD5F0-F007-F148-886B-86E72F86266E}" destId="{D3E2E567-EC04-E743-9B8C-985408EA1058}" srcOrd="0" destOrd="0" presId="urn:microsoft.com/office/officeart/2008/layout/HorizontalMultiLevelHierarchy"/>
    <dgm:cxn modelId="{FE34B427-9D47-5D4F-B08C-79C955C57CBA}" srcId="{CC08C8E7-D5AB-9C4F-A78B-4A8C57EB2D22}" destId="{DD5BF61D-B843-C744-B9A9-3312A1287EF4}" srcOrd="0" destOrd="0" parTransId="{A73DCD64-89DF-3E4C-9543-0D417B51464E}" sibTransId="{5F6E09CE-61C0-D34C-AE4A-99D078D226DF}"/>
    <dgm:cxn modelId="{C319336B-E8AA-C446-8D3A-C5997A4F0C62}" type="presOf" srcId="{2EFE4671-8583-3540-9262-1FC578B666F4}" destId="{3013142F-A3C7-F746-853E-2CA8B540A8DE}" srcOrd="0" destOrd="0" presId="urn:microsoft.com/office/officeart/2008/layout/HorizontalMultiLevelHierarchy"/>
    <dgm:cxn modelId="{19863B6B-6B24-7B43-8F28-FE8A83658580}" type="presOf" srcId="{45267C76-6276-B44A-878A-9D61B556EBD7}" destId="{938A9782-2B6B-8141-99DA-6568305E0C38}" srcOrd="1" destOrd="0" presId="urn:microsoft.com/office/officeart/2008/layout/HorizontalMultiLevelHierarchy"/>
    <dgm:cxn modelId="{F3BD69B4-1ACC-EF43-9F66-79048698ED5A}" type="presOf" srcId="{BDC2CFA9-99C6-8347-9628-F8B57513FB8C}" destId="{7A2CD5A7-70D6-DE44-803D-0740544CB367}" srcOrd="1" destOrd="0" presId="urn:microsoft.com/office/officeart/2008/layout/HorizontalMultiLevelHierarchy"/>
    <dgm:cxn modelId="{91FD1200-7ED7-5243-AE9F-3CE6B964F5C4}" type="presOf" srcId="{BDC2CFA9-99C6-8347-9628-F8B57513FB8C}" destId="{93180932-306E-E545-95F9-2A5635FDC9F1}" srcOrd="0" destOrd="0" presId="urn:microsoft.com/office/officeart/2008/layout/HorizontalMultiLevelHierarchy"/>
    <dgm:cxn modelId="{267E8D75-415E-A84D-A7B4-B7D3E202EA38}" type="presOf" srcId="{DD5BF61D-B843-C744-B9A9-3312A1287EF4}" destId="{C852AF5D-E3CA-F844-B775-08DD6E6FB940}" srcOrd="0" destOrd="0" presId="urn:microsoft.com/office/officeart/2008/layout/HorizontalMultiLevelHierarchy"/>
    <dgm:cxn modelId="{BF979FCB-9FB2-804E-994F-F36B67D4B958}" type="presOf" srcId="{45267C76-6276-B44A-878A-9D61B556EBD7}" destId="{1F2800E8-CF94-FD43-8D0E-7E4B278315B1}" srcOrd="0" destOrd="0" presId="urn:microsoft.com/office/officeart/2008/layout/HorizontalMultiLevelHierarchy"/>
    <dgm:cxn modelId="{651ACB1D-6FA5-1747-89D1-F2AAB9A9175C}" type="presOf" srcId="{CC08C8E7-D5AB-9C4F-A78B-4A8C57EB2D22}" destId="{7111AE39-B455-7C4D-91F4-9E37E3822D07}" srcOrd="0" destOrd="0" presId="urn:microsoft.com/office/officeart/2008/layout/HorizontalMultiLevelHierarchy"/>
    <dgm:cxn modelId="{9B919154-FEC7-D341-94EE-4CD704EABD92}" type="presOf" srcId="{9BA062DA-6B7A-FC4F-B1BB-7CC4C74C72CE}" destId="{1C998B4A-F8C8-5D49-862A-38B9C7611407}" srcOrd="0" destOrd="0" presId="urn:microsoft.com/office/officeart/2008/layout/HorizontalMultiLevelHierarchy"/>
    <dgm:cxn modelId="{7725A710-EB82-6543-8E80-B973AC4CD97A}" srcId="{2EFE4671-8583-3540-9262-1FC578B666F4}" destId="{CC08C8E7-D5AB-9C4F-A78B-4A8C57EB2D22}" srcOrd="0" destOrd="0" parTransId="{806FC88F-B9CF-A04B-B59C-3A472F525AEF}" sibTransId="{B0179D74-E210-A34F-9FFE-D6C2C6F405F5}"/>
    <dgm:cxn modelId="{F5520AE5-50EB-8743-B48A-12307D4CCE80}" srcId="{CC08C8E7-D5AB-9C4F-A78B-4A8C57EB2D22}" destId="{9BA062DA-6B7A-FC4F-B1BB-7CC4C74C72CE}" srcOrd="2" destOrd="0" parTransId="{45267C76-6276-B44A-878A-9D61B556EBD7}" sibTransId="{3A650251-37F9-7645-8144-FF91C57FC2AC}"/>
    <dgm:cxn modelId="{1E8FDF9A-C621-824C-B122-5DFE87EC7A20}" type="presOf" srcId="{A73DCD64-89DF-3E4C-9543-0D417B51464E}" destId="{F726EDD3-E670-9B47-8786-4F599884289D}" srcOrd="1" destOrd="0" presId="urn:microsoft.com/office/officeart/2008/layout/HorizontalMultiLevelHierarchy"/>
    <dgm:cxn modelId="{8F2486FB-C75F-0840-BC7B-07B0F386CA61}" type="presParOf" srcId="{3013142F-A3C7-F746-853E-2CA8B540A8DE}" destId="{B764B132-0961-414E-B6FA-FB0C6C1C6CED}" srcOrd="0" destOrd="0" presId="urn:microsoft.com/office/officeart/2008/layout/HorizontalMultiLevelHierarchy"/>
    <dgm:cxn modelId="{5628A9F0-953B-3545-A0A0-0376ED1BFE0D}" type="presParOf" srcId="{B764B132-0961-414E-B6FA-FB0C6C1C6CED}" destId="{7111AE39-B455-7C4D-91F4-9E37E3822D07}" srcOrd="0" destOrd="0" presId="urn:microsoft.com/office/officeart/2008/layout/HorizontalMultiLevelHierarchy"/>
    <dgm:cxn modelId="{591846D4-7DF2-C94C-B620-A1A19A95FD67}" type="presParOf" srcId="{B764B132-0961-414E-B6FA-FB0C6C1C6CED}" destId="{551EC4E6-AE1D-DD43-B7C4-D7EFBEA2E636}" srcOrd="1" destOrd="0" presId="urn:microsoft.com/office/officeart/2008/layout/HorizontalMultiLevelHierarchy"/>
    <dgm:cxn modelId="{5A124335-D64E-2546-AEBF-1C7DA8210517}" type="presParOf" srcId="{551EC4E6-AE1D-DD43-B7C4-D7EFBEA2E636}" destId="{082A771F-69AF-7C4C-86CB-DF1CD8CB6581}" srcOrd="0" destOrd="0" presId="urn:microsoft.com/office/officeart/2008/layout/HorizontalMultiLevelHierarchy"/>
    <dgm:cxn modelId="{1BAD0F34-8D66-7741-8B57-99E6A6455600}" type="presParOf" srcId="{082A771F-69AF-7C4C-86CB-DF1CD8CB6581}" destId="{F726EDD3-E670-9B47-8786-4F599884289D}" srcOrd="0" destOrd="0" presId="urn:microsoft.com/office/officeart/2008/layout/HorizontalMultiLevelHierarchy"/>
    <dgm:cxn modelId="{7EFA1F10-1E7D-FD4B-A376-53F518CB98AD}" type="presParOf" srcId="{551EC4E6-AE1D-DD43-B7C4-D7EFBEA2E636}" destId="{7B40AE63-0EA3-0747-BCE5-5F3AB0355BF2}" srcOrd="1" destOrd="0" presId="urn:microsoft.com/office/officeart/2008/layout/HorizontalMultiLevelHierarchy"/>
    <dgm:cxn modelId="{F6BDFF7D-0CE2-8741-BA4E-022DD91A504E}" type="presParOf" srcId="{7B40AE63-0EA3-0747-BCE5-5F3AB0355BF2}" destId="{C852AF5D-E3CA-F844-B775-08DD6E6FB940}" srcOrd="0" destOrd="0" presId="urn:microsoft.com/office/officeart/2008/layout/HorizontalMultiLevelHierarchy"/>
    <dgm:cxn modelId="{A732C91A-8D5D-BB4C-ADF7-F58DA0B1CFF2}" type="presParOf" srcId="{7B40AE63-0EA3-0747-BCE5-5F3AB0355BF2}" destId="{30463D07-8E7F-3146-97CE-76CE82648742}" srcOrd="1" destOrd="0" presId="urn:microsoft.com/office/officeart/2008/layout/HorizontalMultiLevelHierarchy"/>
    <dgm:cxn modelId="{36F3F131-3967-D245-95E8-35EE82891D63}" type="presParOf" srcId="{551EC4E6-AE1D-DD43-B7C4-D7EFBEA2E636}" destId="{93180932-306E-E545-95F9-2A5635FDC9F1}" srcOrd="2" destOrd="0" presId="urn:microsoft.com/office/officeart/2008/layout/HorizontalMultiLevelHierarchy"/>
    <dgm:cxn modelId="{1ADE7EA6-B0BE-0C48-95EB-CC825D163FC3}" type="presParOf" srcId="{93180932-306E-E545-95F9-2A5635FDC9F1}" destId="{7A2CD5A7-70D6-DE44-803D-0740544CB367}" srcOrd="0" destOrd="0" presId="urn:microsoft.com/office/officeart/2008/layout/HorizontalMultiLevelHierarchy"/>
    <dgm:cxn modelId="{F1C8CDA1-261B-D848-9919-5FF6A7DE1F34}" type="presParOf" srcId="{551EC4E6-AE1D-DD43-B7C4-D7EFBEA2E636}" destId="{A0C9905E-6DBF-7645-94A7-C4BCDADC46B9}" srcOrd="3" destOrd="0" presId="urn:microsoft.com/office/officeart/2008/layout/HorizontalMultiLevelHierarchy"/>
    <dgm:cxn modelId="{AE21049B-6886-6845-B5F5-EEC074670222}" type="presParOf" srcId="{A0C9905E-6DBF-7645-94A7-C4BCDADC46B9}" destId="{D3E2E567-EC04-E743-9B8C-985408EA1058}" srcOrd="0" destOrd="0" presId="urn:microsoft.com/office/officeart/2008/layout/HorizontalMultiLevelHierarchy"/>
    <dgm:cxn modelId="{E6B76C56-00BA-9D48-BE94-D3D5987F07A6}" type="presParOf" srcId="{A0C9905E-6DBF-7645-94A7-C4BCDADC46B9}" destId="{1488A531-D252-B440-B1DA-4363F37F8970}" srcOrd="1" destOrd="0" presId="urn:microsoft.com/office/officeart/2008/layout/HorizontalMultiLevelHierarchy"/>
    <dgm:cxn modelId="{559A101A-4477-5A4B-A683-976B1F08FE38}" type="presParOf" srcId="{551EC4E6-AE1D-DD43-B7C4-D7EFBEA2E636}" destId="{1F2800E8-CF94-FD43-8D0E-7E4B278315B1}" srcOrd="4" destOrd="0" presId="urn:microsoft.com/office/officeart/2008/layout/HorizontalMultiLevelHierarchy"/>
    <dgm:cxn modelId="{816C593B-0590-BF4A-A0B7-09C6A1B637D2}" type="presParOf" srcId="{1F2800E8-CF94-FD43-8D0E-7E4B278315B1}" destId="{938A9782-2B6B-8141-99DA-6568305E0C38}" srcOrd="0" destOrd="0" presId="urn:microsoft.com/office/officeart/2008/layout/HorizontalMultiLevelHierarchy"/>
    <dgm:cxn modelId="{DDD471F6-1EE0-8147-9627-01F3D011C4E1}" type="presParOf" srcId="{551EC4E6-AE1D-DD43-B7C4-D7EFBEA2E636}" destId="{7377E58F-198D-DE48-B3AF-2D2AF67C403D}" srcOrd="5" destOrd="0" presId="urn:microsoft.com/office/officeart/2008/layout/HorizontalMultiLevelHierarchy"/>
    <dgm:cxn modelId="{A2BF8115-CDDA-524D-866F-312C8004DAFA}" type="presParOf" srcId="{7377E58F-198D-DE48-B3AF-2D2AF67C403D}" destId="{1C998B4A-F8C8-5D49-862A-38B9C7611407}" srcOrd="0" destOrd="0" presId="urn:microsoft.com/office/officeart/2008/layout/HorizontalMultiLevelHierarchy"/>
    <dgm:cxn modelId="{36B04513-2A4B-6B4C-8747-0542F907C02F}" type="presParOf" srcId="{7377E58F-198D-DE48-B3AF-2D2AF67C403D}" destId="{F9C8551A-E3F5-1A41-9D81-BA411262A93F}"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1.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r>
            <a:rPr lang="en-US" altLang="zh-CN" sz="1050" dirty="0" smtClean="0">
              <a:latin typeface="Microsoft YaHei" charset="-122"/>
              <a:ea typeface="Microsoft YaHei" charset="-122"/>
              <a:cs typeface="Microsoft YaHei" charset="-122"/>
            </a:rPr>
            <a:t>6.1</a:t>
          </a:r>
          <a:r>
            <a:rPr lang="zh-CN" altLang="en-US" sz="1050" dirty="0" smtClean="0">
              <a:latin typeface="Microsoft YaHei" charset="-122"/>
              <a:ea typeface="Microsoft YaHei" charset="-122"/>
              <a:cs typeface="Microsoft YaHei" charset="-122"/>
            </a:rPr>
            <a:t> </a:t>
          </a:r>
          <a:r>
            <a:rPr lang="zh-CN" altLang="en-US" sz="1050" dirty="0" smtClean="0">
              <a:solidFill>
                <a:schemeClr val="tx1"/>
              </a:solidFill>
              <a:latin typeface="Microsoft YaHei" charset="-122"/>
              <a:ea typeface="Microsoft YaHei" charset="-122"/>
              <a:cs typeface="Microsoft YaHei" charset="-122"/>
            </a:rPr>
            <a:t>成本与利润概述</a:t>
          </a:r>
          <a:endParaRPr lang="zh-CN" altLang="en-US" sz="1050" dirty="0">
            <a:latin typeface="Microsoft YaHei" charset="-122"/>
            <a:ea typeface="Microsoft YaHei" charset="-122"/>
            <a:cs typeface="Microsoft YaHei" charset="-122"/>
          </a:endParaRPr>
        </a:p>
      </dgm:t>
    </dgm:pt>
    <dgm:pt modelId="{806FC88F-B9CF-A04B-B59C-3A472F525AEF}" type="parTrans" cxnId="{7725A710-EB82-6543-8E80-B973AC4CD97A}">
      <dgm:prSet/>
      <dgm:spPr/>
      <dgm:t>
        <a:bodyPr/>
        <a:lstStyle/>
        <a:p>
          <a:endParaRPr lang="zh-CN" altLang="en-US" sz="105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endParaRPr lang="zh-CN" altLang="en-US" sz="1050">
            <a:latin typeface="Microsoft YaHei" charset="-122"/>
            <a:ea typeface="Microsoft YaHei" charset="-122"/>
            <a:cs typeface="Microsoft YaHei" charset="-122"/>
          </a:endParaRPr>
        </a:p>
      </dgm:t>
    </dgm:pt>
    <dgm:pt modelId="{DD5BF61D-B843-C744-B9A9-3312A1287EF4}">
      <dgm:prSet phldrT="[文本]" custT="1"/>
      <dgm:spPr>
        <a:solidFill>
          <a:schemeClr val="bg1"/>
        </a:solidFill>
      </dgm:spPr>
      <dgm:t>
        <a:bodyPr/>
        <a:lstStyle/>
        <a:p>
          <a:pPr algn="l"/>
          <a:r>
            <a:rPr lang="en-US" altLang="zh-CN" sz="1050" dirty="0" smtClean="0">
              <a:solidFill>
                <a:schemeClr val="tx1"/>
              </a:solidFill>
              <a:latin typeface="Microsoft YaHei" charset="-122"/>
              <a:ea typeface="Microsoft YaHei" charset="-122"/>
              <a:cs typeface="Microsoft YaHei" charset="-122"/>
            </a:rPr>
            <a:t>6.1.1</a:t>
          </a:r>
          <a:r>
            <a:rPr lang="zh-CN" altLang="en-US" sz="1050" dirty="0" smtClean="0">
              <a:solidFill>
                <a:schemeClr val="tx1"/>
              </a:solidFill>
              <a:latin typeface="Microsoft YaHei" charset="-122"/>
              <a:ea typeface="Microsoft YaHei" charset="-122"/>
              <a:cs typeface="Microsoft YaHei" charset="-122"/>
            </a:rPr>
            <a:t> 成本的含义</a:t>
          </a:r>
          <a:endParaRPr lang="zh-CN" altLang="en-US" sz="1050" dirty="0">
            <a:solidFill>
              <a:schemeClr val="tx1"/>
            </a:solidFill>
            <a:latin typeface="Microsoft YaHei" charset="-122"/>
            <a:ea typeface="Microsoft YaHei" charset="-122"/>
            <a:cs typeface="Microsoft YaHei" charset="-122"/>
          </a:endParaRPr>
        </a:p>
      </dgm:t>
    </dgm:pt>
    <dgm:pt modelId="{A73DCD64-89DF-3E4C-9543-0D417B51464E}" type="parTrans" cxnId="{FE34B427-9D47-5D4F-B08C-79C955C57CBA}">
      <dgm:prSet custT="1"/>
      <dgm:spPr/>
      <dgm:t>
        <a:bodyPr/>
        <a:lstStyle/>
        <a:p>
          <a:endParaRPr lang="zh-CN" altLang="en-US" sz="1050">
            <a:latin typeface="Microsoft YaHei" charset="-122"/>
            <a:ea typeface="Microsoft YaHei" charset="-122"/>
            <a:cs typeface="Microsoft YaHei" charset="-122"/>
          </a:endParaRPr>
        </a:p>
      </dgm:t>
    </dgm:pt>
    <dgm:pt modelId="{5F6E09CE-61C0-D34C-AE4A-99D078D226DF}" type="sibTrans" cxnId="{FE34B427-9D47-5D4F-B08C-79C955C57CBA}">
      <dgm:prSet/>
      <dgm:spPr/>
      <dgm:t>
        <a:bodyPr/>
        <a:lstStyle/>
        <a:p>
          <a:endParaRPr lang="zh-CN" altLang="en-US" sz="1050">
            <a:latin typeface="Microsoft YaHei" charset="-122"/>
            <a:ea typeface="Microsoft YaHei" charset="-122"/>
            <a:cs typeface="Microsoft YaHei" charset="-122"/>
          </a:endParaRPr>
        </a:p>
      </dgm:t>
    </dgm:pt>
    <dgm:pt modelId="{773FD5F0-F007-F148-886B-86E72F86266E}">
      <dgm:prSet phldrT="[文本]" custT="1"/>
      <dgm:spPr>
        <a:solidFill>
          <a:srgbClr val="C00000"/>
        </a:solidFill>
      </dgm:spPr>
      <dgm:t>
        <a:bodyPr/>
        <a:lstStyle/>
        <a:p>
          <a:pPr algn="l"/>
          <a:r>
            <a:rPr lang="en-US" altLang="zh-CN" sz="1050" dirty="0" smtClean="0">
              <a:latin typeface="Microsoft YaHei" charset="-122"/>
              <a:ea typeface="Microsoft YaHei" charset="-122"/>
              <a:cs typeface="Microsoft YaHei" charset="-122"/>
            </a:rPr>
            <a:t>6.1.2</a:t>
          </a:r>
          <a:r>
            <a:rPr lang="zh-CN" altLang="en-US" sz="1050" dirty="0" smtClean="0">
              <a:latin typeface="Microsoft YaHei" charset="-122"/>
              <a:ea typeface="Microsoft YaHei" charset="-122"/>
              <a:cs typeface="Microsoft YaHei" charset="-122"/>
            </a:rPr>
            <a:t> 成本的分类</a:t>
          </a:r>
          <a:endParaRPr lang="zh-CN" altLang="en-US" sz="1050" dirty="0">
            <a:latin typeface="Microsoft YaHei" charset="-122"/>
            <a:ea typeface="Microsoft YaHei" charset="-122"/>
            <a:cs typeface="Microsoft YaHei" charset="-122"/>
          </a:endParaRPr>
        </a:p>
      </dgm:t>
    </dgm:pt>
    <dgm:pt modelId="{BDC2CFA9-99C6-8347-9628-F8B57513FB8C}" type="parTrans" cxnId="{D6FF61F4-2E70-2445-B362-FDF5936BBC6B}">
      <dgm:prSet custT="1"/>
      <dgm:spPr/>
      <dgm:t>
        <a:bodyPr/>
        <a:lstStyle/>
        <a:p>
          <a:endParaRPr lang="zh-CN" altLang="en-US" sz="1050">
            <a:latin typeface="Microsoft YaHei" charset="-122"/>
            <a:ea typeface="Microsoft YaHei" charset="-122"/>
            <a:cs typeface="Microsoft YaHei" charset="-122"/>
          </a:endParaRPr>
        </a:p>
      </dgm:t>
    </dgm:pt>
    <dgm:pt modelId="{9458031D-FD27-D841-9D56-100BE85B229D}" type="sibTrans" cxnId="{D6FF61F4-2E70-2445-B362-FDF5936BBC6B}">
      <dgm:prSet/>
      <dgm:spPr/>
      <dgm:t>
        <a:bodyPr/>
        <a:lstStyle/>
        <a:p>
          <a:endParaRPr lang="zh-CN" altLang="en-US" sz="1050">
            <a:latin typeface="Microsoft YaHei" charset="-122"/>
            <a:ea typeface="Microsoft YaHei" charset="-122"/>
            <a:cs typeface="Microsoft YaHei" charset="-122"/>
          </a:endParaRPr>
        </a:p>
      </dgm:t>
    </dgm:pt>
    <dgm:pt modelId="{9BA062DA-6B7A-FC4F-B1BB-7CC4C74C72CE}">
      <dgm:prSet phldrT="[文本]" custT="1"/>
      <dgm:spPr/>
      <dgm:t>
        <a:bodyPr/>
        <a:lstStyle/>
        <a:p>
          <a:pPr algn="l"/>
          <a:r>
            <a:rPr lang="en-US" altLang="zh-CN" sz="1050" dirty="0" smtClean="0">
              <a:latin typeface="Microsoft YaHei" charset="-122"/>
              <a:ea typeface="Microsoft YaHei" charset="-122"/>
              <a:cs typeface="Microsoft YaHei" charset="-122"/>
            </a:rPr>
            <a:t>6.1.3</a:t>
          </a:r>
          <a:r>
            <a:rPr lang="zh-CN" altLang="en-US" sz="1050" dirty="0" smtClean="0">
              <a:latin typeface="Microsoft YaHei" charset="-122"/>
              <a:ea typeface="Microsoft YaHei" charset="-122"/>
              <a:cs typeface="Microsoft YaHei" charset="-122"/>
            </a:rPr>
            <a:t> 利润</a:t>
          </a:r>
          <a:endParaRPr lang="zh-CN" altLang="en-US" sz="1050" dirty="0">
            <a:latin typeface="Microsoft YaHei" charset="-122"/>
            <a:ea typeface="Microsoft YaHei" charset="-122"/>
            <a:cs typeface="Microsoft YaHei" charset="-122"/>
          </a:endParaRPr>
        </a:p>
      </dgm:t>
    </dgm:pt>
    <dgm:pt modelId="{45267C76-6276-B44A-878A-9D61B556EBD7}" type="parTrans" cxnId="{F5520AE5-50EB-8743-B48A-12307D4CCE80}">
      <dgm:prSet custT="1"/>
      <dgm:spPr/>
      <dgm:t>
        <a:bodyPr/>
        <a:lstStyle/>
        <a:p>
          <a:endParaRPr lang="zh-CN" altLang="en-US" sz="1050">
            <a:latin typeface="Microsoft YaHei" charset="-122"/>
            <a:ea typeface="Microsoft YaHei" charset="-122"/>
            <a:cs typeface="Microsoft YaHei" charset="-122"/>
          </a:endParaRPr>
        </a:p>
      </dgm:t>
    </dgm:pt>
    <dgm:pt modelId="{3A650251-37F9-7645-8144-FF91C57FC2AC}" type="sibTrans" cxnId="{F5520AE5-50EB-8743-B48A-12307D4CCE80}">
      <dgm:prSet/>
      <dgm:spPr/>
      <dgm:t>
        <a:bodyPr/>
        <a:lstStyle/>
        <a:p>
          <a:endParaRPr lang="zh-CN" altLang="en-US" sz="1050">
            <a:latin typeface="Microsoft YaHei" charset="-122"/>
            <a:ea typeface="Microsoft YaHei" charset="-122"/>
            <a:cs typeface="Microsoft YaHei"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t>
        <a:bodyPr/>
        <a:lstStyle/>
        <a:p>
          <a:endParaRPr lang="zh-CN" altLang="en-US"/>
        </a:p>
      </dgm:t>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X="127198" custScaleY="82935" custLinFactX="-60953" custLinFactNeighborX="-100000" custLinFactNeighborY="5570">
        <dgm:presLayoutVars>
          <dgm:chPref val="3"/>
        </dgm:presLayoutVars>
      </dgm:prSet>
      <dgm:spPr/>
      <dgm:t>
        <a:bodyPr/>
        <a:lstStyle/>
        <a:p>
          <a:endParaRPr lang="zh-CN" altLang="en-US"/>
        </a:p>
      </dgm:t>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3"/>
      <dgm:spPr/>
      <dgm:t>
        <a:bodyPr/>
        <a:lstStyle/>
        <a:p>
          <a:endParaRPr lang="zh-CN" altLang="en-US"/>
        </a:p>
      </dgm:t>
    </dgm:pt>
    <dgm:pt modelId="{F726EDD3-E670-9B47-8786-4F599884289D}" type="pres">
      <dgm:prSet presAssocID="{A73DCD64-89DF-3E4C-9543-0D417B51464E}" presName="connTx" presStyleLbl="parChTrans1D2" presStyleIdx="0" presStyleCnt="3"/>
      <dgm:spPr/>
      <dgm:t>
        <a:bodyPr/>
        <a:lstStyle/>
        <a:p>
          <a:endParaRPr lang="zh-CN" altLang="en-US"/>
        </a:p>
      </dgm:t>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3" custScaleX="132976" custScaleY="111623" custLinFactNeighborX="49403" custLinFactNeighborY="14565">
        <dgm:presLayoutVars>
          <dgm:chPref val="3"/>
        </dgm:presLayoutVars>
      </dgm:prSet>
      <dgm:spPr/>
      <dgm:t>
        <a:bodyPr/>
        <a:lstStyle/>
        <a:p>
          <a:endParaRPr lang="zh-CN" altLang="en-US"/>
        </a:p>
      </dgm:t>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3"/>
      <dgm:spPr/>
      <dgm:t>
        <a:bodyPr/>
        <a:lstStyle/>
        <a:p>
          <a:endParaRPr lang="zh-CN" altLang="en-US"/>
        </a:p>
      </dgm:t>
    </dgm:pt>
    <dgm:pt modelId="{7A2CD5A7-70D6-DE44-803D-0740544CB367}" type="pres">
      <dgm:prSet presAssocID="{BDC2CFA9-99C6-8347-9628-F8B57513FB8C}" presName="connTx" presStyleLbl="parChTrans1D2" presStyleIdx="1" presStyleCnt="3"/>
      <dgm:spPr/>
      <dgm:t>
        <a:bodyPr/>
        <a:lstStyle/>
        <a:p>
          <a:endParaRPr lang="zh-CN" altLang="en-US"/>
        </a:p>
      </dgm:t>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3" custScaleX="134349" custScaleY="111623" custLinFactNeighborX="49403" custLinFactNeighborY="14565">
        <dgm:presLayoutVars>
          <dgm:chPref val="3"/>
        </dgm:presLayoutVars>
      </dgm:prSet>
      <dgm:spPr/>
      <dgm:t>
        <a:bodyPr/>
        <a:lstStyle/>
        <a:p>
          <a:endParaRPr lang="zh-CN" altLang="en-US"/>
        </a:p>
      </dgm:t>
    </dgm:pt>
    <dgm:pt modelId="{1488A531-D252-B440-B1DA-4363F37F8970}" type="pres">
      <dgm:prSet presAssocID="{773FD5F0-F007-F148-886B-86E72F86266E}" presName="level3hierChild" presStyleCnt="0"/>
      <dgm:spPr/>
    </dgm:pt>
    <dgm:pt modelId="{1F2800E8-CF94-FD43-8D0E-7E4B278315B1}" type="pres">
      <dgm:prSet presAssocID="{45267C76-6276-B44A-878A-9D61B556EBD7}" presName="conn2-1" presStyleLbl="parChTrans1D2" presStyleIdx="2" presStyleCnt="3"/>
      <dgm:spPr/>
      <dgm:t>
        <a:bodyPr/>
        <a:lstStyle/>
        <a:p>
          <a:endParaRPr lang="zh-CN" altLang="en-US"/>
        </a:p>
      </dgm:t>
    </dgm:pt>
    <dgm:pt modelId="{938A9782-2B6B-8141-99DA-6568305E0C38}" type="pres">
      <dgm:prSet presAssocID="{45267C76-6276-B44A-878A-9D61B556EBD7}" presName="connTx" presStyleLbl="parChTrans1D2" presStyleIdx="2" presStyleCnt="3"/>
      <dgm:spPr/>
      <dgm:t>
        <a:bodyPr/>
        <a:lstStyle/>
        <a:p>
          <a:endParaRPr lang="zh-CN" altLang="en-US"/>
        </a:p>
      </dgm:t>
    </dgm:pt>
    <dgm:pt modelId="{7377E58F-198D-DE48-B3AF-2D2AF67C403D}" type="pres">
      <dgm:prSet presAssocID="{9BA062DA-6B7A-FC4F-B1BB-7CC4C74C72CE}" presName="root2" presStyleCnt="0"/>
      <dgm:spPr/>
    </dgm:pt>
    <dgm:pt modelId="{1C998B4A-F8C8-5D49-862A-38B9C7611407}" type="pres">
      <dgm:prSet presAssocID="{9BA062DA-6B7A-FC4F-B1BB-7CC4C74C72CE}" presName="LevelTwoTextNode" presStyleLbl="node2" presStyleIdx="2" presStyleCnt="3" custScaleX="132976" custScaleY="111623" custLinFactNeighborX="49403" custLinFactNeighborY="14565">
        <dgm:presLayoutVars>
          <dgm:chPref val="3"/>
        </dgm:presLayoutVars>
      </dgm:prSet>
      <dgm:spPr/>
      <dgm:t>
        <a:bodyPr/>
        <a:lstStyle/>
        <a:p>
          <a:endParaRPr lang="zh-CN" altLang="en-US"/>
        </a:p>
      </dgm:t>
    </dgm:pt>
    <dgm:pt modelId="{F9C8551A-E3F5-1A41-9D81-BA411262A93F}" type="pres">
      <dgm:prSet presAssocID="{9BA062DA-6B7A-FC4F-B1BB-7CC4C74C72CE}" presName="level3hierChild" presStyleCnt="0"/>
      <dgm:spPr/>
    </dgm:pt>
  </dgm:ptLst>
  <dgm:cxnLst>
    <dgm:cxn modelId="{8A2C38B5-8657-754C-BF3C-5C8F94DB60D2}" type="presOf" srcId="{2EFE4671-8583-3540-9262-1FC578B666F4}" destId="{3013142F-A3C7-F746-853E-2CA8B540A8DE}" srcOrd="0" destOrd="0" presId="urn:microsoft.com/office/officeart/2008/layout/HorizontalMultiLevelHierarchy"/>
    <dgm:cxn modelId="{F5520AE5-50EB-8743-B48A-12307D4CCE80}" srcId="{CC08C8E7-D5AB-9C4F-A78B-4A8C57EB2D22}" destId="{9BA062DA-6B7A-FC4F-B1BB-7CC4C74C72CE}" srcOrd="2" destOrd="0" parTransId="{45267C76-6276-B44A-878A-9D61B556EBD7}" sibTransId="{3A650251-37F9-7645-8144-FF91C57FC2AC}"/>
    <dgm:cxn modelId="{F75E57C3-9201-6E4B-B3B3-C633B24FD1BD}" type="presOf" srcId="{DD5BF61D-B843-C744-B9A9-3312A1287EF4}" destId="{C852AF5D-E3CA-F844-B775-08DD6E6FB940}" srcOrd="0" destOrd="0" presId="urn:microsoft.com/office/officeart/2008/layout/HorizontalMultiLevelHierarchy"/>
    <dgm:cxn modelId="{E25D899D-F2E5-F347-B3FB-DEE1CFC49516}" type="presOf" srcId="{773FD5F0-F007-F148-886B-86E72F86266E}" destId="{D3E2E567-EC04-E743-9B8C-985408EA1058}" srcOrd="0" destOrd="0" presId="urn:microsoft.com/office/officeart/2008/layout/HorizontalMultiLevelHierarchy"/>
    <dgm:cxn modelId="{D6FF61F4-2E70-2445-B362-FDF5936BBC6B}" srcId="{CC08C8E7-D5AB-9C4F-A78B-4A8C57EB2D22}" destId="{773FD5F0-F007-F148-886B-86E72F86266E}" srcOrd="1" destOrd="0" parTransId="{BDC2CFA9-99C6-8347-9628-F8B57513FB8C}" sibTransId="{9458031D-FD27-D841-9D56-100BE85B229D}"/>
    <dgm:cxn modelId="{58B16F70-4F18-DB42-A09C-950494D92BBC}" type="presOf" srcId="{9BA062DA-6B7A-FC4F-B1BB-7CC4C74C72CE}" destId="{1C998B4A-F8C8-5D49-862A-38B9C7611407}" srcOrd="0" destOrd="0" presId="urn:microsoft.com/office/officeart/2008/layout/HorizontalMultiLevelHierarchy"/>
    <dgm:cxn modelId="{F36DF4F7-49E7-8443-A3E9-F2770E533F2A}" type="presOf" srcId="{45267C76-6276-B44A-878A-9D61B556EBD7}" destId="{938A9782-2B6B-8141-99DA-6568305E0C38}" srcOrd="1" destOrd="0" presId="urn:microsoft.com/office/officeart/2008/layout/HorizontalMultiLevelHierarchy"/>
    <dgm:cxn modelId="{6CF22D29-79C0-9B41-BC08-C67FE655C841}" type="presOf" srcId="{BDC2CFA9-99C6-8347-9628-F8B57513FB8C}" destId="{93180932-306E-E545-95F9-2A5635FDC9F1}" srcOrd="0" destOrd="0" presId="urn:microsoft.com/office/officeart/2008/layout/HorizontalMultiLevelHierarchy"/>
    <dgm:cxn modelId="{D9B1E3B3-E148-8C43-A007-993C1E6B7978}" type="presOf" srcId="{45267C76-6276-B44A-878A-9D61B556EBD7}" destId="{1F2800E8-CF94-FD43-8D0E-7E4B278315B1}" srcOrd="0" destOrd="0" presId="urn:microsoft.com/office/officeart/2008/layout/HorizontalMultiLevelHierarchy"/>
    <dgm:cxn modelId="{DC162899-465E-9B48-86E6-8D5058889F0F}" type="presOf" srcId="{BDC2CFA9-99C6-8347-9628-F8B57513FB8C}" destId="{7A2CD5A7-70D6-DE44-803D-0740544CB367}" srcOrd="1" destOrd="0" presId="urn:microsoft.com/office/officeart/2008/layout/HorizontalMultiLevelHierarchy"/>
    <dgm:cxn modelId="{7725A710-EB82-6543-8E80-B973AC4CD97A}" srcId="{2EFE4671-8583-3540-9262-1FC578B666F4}" destId="{CC08C8E7-D5AB-9C4F-A78B-4A8C57EB2D22}" srcOrd="0" destOrd="0" parTransId="{806FC88F-B9CF-A04B-B59C-3A472F525AEF}" sibTransId="{B0179D74-E210-A34F-9FFE-D6C2C6F405F5}"/>
    <dgm:cxn modelId="{150C6E32-D88D-AC44-81FF-69E5F0D3DCED}" type="presOf" srcId="{CC08C8E7-D5AB-9C4F-A78B-4A8C57EB2D22}" destId="{7111AE39-B455-7C4D-91F4-9E37E3822D07}" srcOrd="0" destOrd="0" presId="urn:microsoft.com/office/officeart/2008/layout/HorizontalMultiLevelHierarchy"/>
    <dgm:cxn modelId="{F7F13AFB-CFEB-9D44-AFD3-F24C10C6866F}" type="presOf" srcId="{A73DCD64-89DF-3E4C-9543-0D417B51464E}" destId="{082A771F-69AF-7C4C-86CB-DF1CD8CB6581}" srcOrd="0" destOrd="0" presId="urn:microsoft.com/office/officeart/2008/layout/HorizontalMultiLevelHierarchy"/>
    <dgm:cxn modelId="{788DF4E6-7727-A44A-BFB8-51F0A20171CD}" type="presOf" srcId="{A73DCD64-89DF-3E4C-9543-0D417B51464E}" destId="{F726EDD3-E670-9B47-8786-4F599884289D}" srcOrd="1" destOrd="0" presId="urn:microsoft.com/office/officeart/2008/layout/HorizontalMultiLevelHierarchy"/>
    <dgm:cxn modelId="{FE34B427-9D47-5D4F-B08C-79C955C57CBA}" srcId="{CC08C8E7-D5AB-9C4F-A78B-4A8C57EB2D22}" destId="{DD5BF61D-B843-C744-B9A9-3312A1287EF4}" srcOrd="0" destOrd="0" parTransId="{A73DCD64-89DF-3E4C-9543-0D417B51464E}" sibTransId="{5F6E09CE-61C0-D34C-AE4A-99D078D226DF}"/>
    <dgm:cxn modelId="{FB6D1355-8BDD-CE42-A086-7A9BAAB3BF42}" type="presParOf" srcId="{3013142F-A3C7-F746-853E-2CA8B540A8DE}" destId="{B764B132-0961-414E-B6FA-FB0C6C1C6CED}" srcOrd="0" destOrd="0" presId="urn:microsoft.com/office/officeart/2008/layout/HorizontalMultiLevelHierarchy"/>
    <dgm:cxn modelId="{FFE47BAB-C523-384D-BAAA-9EB0CF0B2879}" type="presParOf" srcId="{B764B132-0961-414E-B6FA-FB0C6C1C6CED}" destId="{7111AE39-B455-7C4D-91F4-9E37E3822D07}" srcOrd="0" destOrd="0" presId="urn:microsoft.com/office/officeart/2008/layout/HorizontalMultiLevelHierarchy"/>
    <dgm:cxn modelId="{F28049A6-FD20-E24E-8530-2914474C4858}" type="presParOf" srcId="{B764B132-0961-414E-B6FA-FB0C6C1C6CED}" destId="{551EC4E6-AE1D-DD43-B7C4-D7EFBEA2E636}" srcOrd="1" destOrd="0" presId="urn:microsoft.com/office/officeart/2008/layout/HorizontalMultiLevelHierarchy"/>
    <dgm:cxn modelId="{24B13951-43D3-7340-A39B-4C14F6BA6FE7}" type="presParOf" srcId="{551EC4E6-AE1D-DD43-B7C4-D7EFBEA2E636}" destId="{082A771F-69AF-7C4C-86CB-DF1CD8CB6581}" srcOrd="0" destOrd="0" presId="urn:microsoft.com/office/officeart/2008/layout/HorizontalMultiLevelHierarchy"/>
    <dgm:cxn modelId="{74DCF56F-302C-F547-BD18-A6F63D26E69F}" type="presParOf" srcId="{082A771F-69AF-7C4C-86CB-DF1CD8CB6581}" destId="{F726EDD3-E670-9B47-8786-4F599884289D}" srcOrd="0" destOrd="0" presId="urn:microsoft.com/office/officeart/2008/layout/HorizontalMultiLevelHierarchy"/>
    <dgm:cxn modelId="{D30E5C47-3061-A744-97DC-0DEA980A7637}" type="presParOf" srcId="{551EC4E6-AE1D-DD43-B7C4-D7EFBEA2E636}" destId="{7B40AE63-0EA3-0747-BCE5-5F3AB0355BF2}" srcOrd="1" destOrd="0" presId="urn:microsoft.com/office/officeart/2008/layout/HorizontalMultiLevelHierarchy"/>
    <dgm:cxn modelId="{6BAFDDD4-4B94-0442-A912-FD04391D0B8C}" type="presParOf" srcId="{7B40AE63-0EA3-0747-BCE5-5F3AB0355BF2}" destId="{C852AF5D-E3CA-F844-B775-08DD6E6FB940}" srcOrd="0" destOrd="0" presId="urn:microsoft.com/office/officeart/2008/layout/HorizontalMultiLevelHierarchy"/>
    <dgm:cxn modelId="{C852FF47-4A33-6B43-8F32-4ADE4F2E60FD}" type="presParOf" srcId="{7B40AE63-0EA3-0747-BCE5-5F3AB0355BF2}" destId="{30463D07-8E7F-3146-97CE-76CE82648742}" srcOrd="1" destOrd="0" presId="urn:microsoft.com/office/officeart/2008/layout/HorizontalMultiLevelHierarchy"/>
    <dgm:cxn modelId="{94F0B8F8-93AE-584D-84ED-EC2E6F4A8764}" type="presParOf" srcId="{551EC4E6-AE1D-DD43-B7C4-D7EFBEA2E636}" destId="{93180932-306E-E545-95F9-2A5635FDC9F1}" srcOrd="2" destOrd="0" presId="urn:microsoft.com/office/officeart/2008/layout/HorizontalMultiLevelHierarchy"/>
    <dgm:cxn modelId="{0A973139-CD93-9044-9FC1-69EF9BC0C95C}" type="presParOf" srcId="{93180932-306E-E545-95F9-2A5635FDC9F1}" destId="{7A2CD5A7-70D6-DE44-803D-0740544CB367}" srcOrd="0" destOrd="0" presId="urn:microsoft.com/office/officeart/2008/layout/HorizontalMultiLevelHierarchy"/>
    <dgm:cxn modelId="{B443352A-CDD4-7F4C-8EA1-076D72B50200}" type="presParOf" srcId="{551EC4E6-AE1D-DD43-B7C4-D7EFBEA2E636}" destId="{A0C9905E-6DBF-7645-94A7-C4BCDADC46B9}" srcOrd="3" destOrd="0" presId="urn:microsoft.com/office/officeart/2008/layout/HorizontalMultiLevelHierarchy"/>
    <dgm:cxn modelId="{E571A95B-33EF-8745-AC42-E754C85BF840}" type="presParOf" srcId="{A0C9905E-6DBF-7645-94A7-C4BCDADC46B9}" destId="{D3E2E567-EC04-E743-9B8C-985408EA1058}" srcOrd="0" destOrd="0" presId="urn:microsoft.com/office/officeart/2008/layout/HorizontalMultiLevelHierarchy"/>
    <dgm:cxn modelId="{E8966CE3-4FAA-154C-8C30-2071CB7E3FFF}" type="presParOf" srcId="{A0C9905E-6DBF-7645-94A7-C4BCDADC46B9}" destId="{1488A531-D252-B440-B1DA-4363F37F8970}" srcOrd="1" destOrd="0" presId="urn:microsoft.com/office/officeart/2008/layout/HorizontalMultiLevelHierarchy"/>
    <dgm:cxn modelId="{A239BE05-7C45-CD4A-B7C2-B599382AE42E}" type="presParOf" srcId="{551EC4E6-AE1D-DD43-B7C4-D7EFBEA2E636}" destId="{1F2800E8-CF94-FD43-8D0E-7E4B278315B1}" srcOrd="4" destOrd="0" presId="urn:microsoft.com/office/officeart/2008/layout/HorizontalMultiLevelHierarchy"/>
    <dgm:cxn modelId="{47DF804E-D0C7-8B4B-966E-82B2A3A2D677}" type="presParOf" srcId="{1F2800E8-CF94-FD43-8D0E-7E4B278315B1}" destId="{938A9782-2B6B-8141-99DA-6568305E0C38}" srcOrd="0" destOrd="0" presId="urn:microsoft.com/office/officeart/2008/layout/HorizontalMultiLevelHierarchy"/>
    <dgm:cxn modelId="{83012625-1C97-164E-B24A-1E0B6A5C78A5}" type="presParOf" srcId="{551EC4E6-AE1D-DD43-B7C4-D7EFBEA2E636}" destId="{7377E58F-198D-DE48-B3AF-2D2AF67C403D}" srcOrd="5" destOrd="0" presId="urn:microsoft.com/office/officeart/2008/layout/HorizontalMultiLevelHierarchy"/>
    <dgm:cxn modelId="{5A675C5F-5CCB-7843-9547-D4B5DF451B04}" type="presParOf" srcId="{7377E58F-198D-DE48-B3AF-2D2AF67C403D}" destId="{1C998B4A-F8C8-5D49-862A-38B9C7611407}" srcOrd="0" destOrd="0" presId="urn:microsoft.com/office/officeart/2008/layout/HorizontalMultiLevelHierarchy"/>
    <dgm:cxn modelId="{FF941AE0-513A-D144-A0E7-7A187AEDCAA4}" type="presParOf" srcId="{7377E58F-198D-DE48-B3AF-2D2AF67C403D}" destId="{F9C8551A-E3F5-1A41-9D81-BA411262A93F}"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2.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r>
            <a:rPr lang="en-US" altLang="zh-CN" sz="1050" dirty="0" smtClean="0">
              <a:latin typeface="Microsoft YaHei" charset="-122"/>
              <a:ea typeface="Microsoft YaHei" charset="-122"/>
              <a:cs typeface="Microsoft YaHei" charset="-122"/>
            </a:rPr>
            <a:t>6.1</a:t>
          </a:r>
          <a:r>
            <a:rPr lang="zh-CN" altLang="en-US" sz="1050" dirty="0" smtClean="0">
              <a:latin typeface="Microsoft YaHei" charset="-122"/>
              <a:ea typeface="Microsoft YaHei" charset="-122"/>
              <a:cs typeface="Microsoft YaHei" charset="-122"/>
            </a:rPr>
            <a:t> </a:t>
          </a:r>
          <a:r>
            <a:rPr lang="zh-CN" altLang="en-US" sz="1050" dirty="0" smtClean="0">
              <a:solidFill>
                <a:schemeClr val="tx1"/>
              </a:solidFill>
              <a:latin typeface="Microsoft YaHei" charset="-122"/>
              <a:ea typeface="Microsoft YaHei" charset="-122"/>
              <a:cs typeface="Microsoft YaHei" charset="-122"/>
            </a:rPr>
            <a:t>成本与利润概述</a:t>
          </a:r>
          <a:endParaRPr lang="zh-CN" altLang="en-US" sz="1050" dirty="0">
            <a:latin typeface="Microsoft YaHei" charset="-122"/>
            <a:ea typeface="Microsoft YaHei" charset="-122"/>
            <a:cs typeface="Microsoft YaHei" charset="-122"/>
          </a:endParaRPr>
        </a:p>
      </dgm:t>
    </dgm:pt>
    <dgm:pt modelId="{806FC88F-B9CF-A04B-B59C-3A472F525AEF}" type="parTrans" cxnId="{7725A710-EB82-6543-8E80-B973AC4CD97A}">
      <dgm:prSet/>
      <dgm:spPr/>
      <dgm:t>
        <a:bodyPr/>
        <a:lstStyle/>
        <a:p>
          <a:endParaRPr lang="zh-CN" altLang="en-US" sz="105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endParaRPr lang="zh-CN" altLang="en-US" sz="1050">
            <a:latin typeface="Microsoft YaHei" charset="-122"/>
            <a:ea typeface="Microsoft YaHei" charset="-122"/>
            <a:cs typeface="Microsoft YaHei" charset="-122"/>
          </a:endParaRPr>
        </a:p>
      </dgm:t>
    </dgm:pt>
    <dgm:pt modelId="{DD5BF61D-B843-C744-B9A9-3312A1287EF4}">
      <dgm:prSet phldrT="[文本]" custT="1"/>
      <dgm:spPr>
        <a:solidFill>
          <a:schemeClr val="bg1"/>
        </a:solidFill>
      </dgm:spPr>
      <dgm:t>
        <a:bodyPr/>
        <a:lstStyle/>
        <a:p>
          <a:pPr algn="l"/>
          <a:r>
            <a:rPr lang="en-US" altLang="zh-CN" sz="1050" dirty="0" smtClean="0">
              <a:solidFill>
                <a:schemeClr val="tx1"/>
              </a:solidFill>
              <a:latin typeface="Microsoft YaHei" charset="-122"/>
              <a:ea typeface="Microsoft YaHei" charset="-122"/>
              <a:cs typeface="Microsoft YaHei" charset="-122"/>
            </a:rPr>
            <a:t>6.1.1</a:t>
          </a:r>
          <a:r>
            <a:rPr lang="zh-CN" altLang="en-US" sz="1050" dirty="0" smtClean="0">
              <a:solidFill>
                <a:schemeClr val="tx1"/>
              </a:solidFill>
              <a:latin typeface="Microsoft YaHei" charset="-122"/>
              <a:ea typeface="Microsoft YaHei" charset="-122"/>
              <a:cs typeface="Microsoft YaHei" charset="-122"/>
            </a:rPr>
            <a:t> 成本的含义</a:t>
          </a:r>
          <a:endParaRPr lang="zh-CN" altLang="en-US" sz="1050" dirty="0">
            <a:solidFill>
              <a:schemeClr val="tx1"/>
            </a:solidFill>
            <a:latin typeface="Microsoft YaHei" charset="-122"/>
            <a:ea typeface="Microsoft YaHei" charset="-122"/>
            <a:cs typeface="Microsoft YaHei" charset="-122"/>
          </a:endParaRPr>
        </a:p>
      </dgm:t>
    </dgm:pt>
    <dgm:pt modelId="{A73DCD64-89DF-3E4C-9543-0D417B51464E}" type="parTrans" cxnId="{FE34B427-9D47-5D4F-B08C-79C955C57CBA}">
      <dgm:prSet custT="1"/>
      <dgm:spPr/>
      <dgm:t>
        <a:bodyPr/>
        <a:lstStyle/>
        <a:p>
          <a:endParaRPr lang="zh-CN" altLang="en-US" sz="1050">
            <a:latin typeface="Microsoft YaHei" charset="-122"/>
            <a:ea typeface="Microsoft YaHei" charset="-122"/>
            <a:cs typeface="Microsoft YaHei" charset="-122"/>
          </a:endParaRPr>
        </a:p>
      </dgm:t>
    </dgm:pt>
    <dgm:pt modelId="{5F6E09CE-61C0-D34C-AE4A-99D078D226DF}" type="sibTrans" cxnId="{FE34B427-9D47-5D4F-B08C-79C955C57CBA}">
      <dgm:prSet/>
      <dgm:spPr/>
      <dgm:t>
        <a:bodyPr/>
        <a:lstStyle/>
        <a:p>
          <a:endParaRPr lang="zh-CN" altLang="en-US" sz="1050">
            <a:latin typeface="Microsoft YaHei" charset="-122"/>
            <a:ea typeface="Microsoft YaHei" charset="-122"/>
            <a:cs typeface="Microsoft YaHei" charset="-122"/>
          </a:endParaRPr>
        </a:p>
      </dgm:t>
    </dgm:pt>
    <dgm:pt modelId="{773FD5F0-F007-F148-886B-86E72F86266E}">
      <dgm:prSet phldrT="[文本]" custT="1"/>
      <dgm:spPr>
        <a:solidFill>
          <a:srgbClr val="C00000"/>
        </a:solidFill>
      </dgm:spPr>
      <dgm:t>
        <a:bodyPr/>
        <a:lstStyle/>
        <a:p>
          <a:pPr algn="l"/>
          <a:r>
            <a:rPr lang="en-US" altLang="zh-CN" sz="1050" dirty="0" smtClean="0">
              <a:latin typeface="Microsoft YaHei" charset="-122"/>
              <a:ea typeface="Microsoft YaHei" charset="-122"/>
              <a:cs typeface="Microsoft YaHei" charset="-122"/>
            </a:rPr>
            <a:t>6.1.2</a:t>
          </a:r>
          <a:r>
            <a:rPr lang="zh-CN" altLang="en-US" sz="1050" dirty="0" smtClean="0">
              <a:latin typeface="Microsoft YaHei" charset="-122"/>
              <a:ea typeface="Microsoft YaHei" charset="-122"/>
              <a:cs typeface="Microsoft YaHei" charset="-122"/>
            </a:rPr>
            <a:t> 成本的分类</a:t>
          </a:r>
          <a:endParaRPr lang="zh-CN" altLang="en-US" sz="1050" dirty="0">
            <a:latin typeface="Microsoft YaHei" charset="-122"/>
            <a:ea typeface="Microsoft YaHei" charset="-122"/>
            <a:cs typeface="Microsoft YaHei" charset="-122"/>
          </a:endParaRPr>
        </a:p>
      </dgm:t>
    </dgm:pt>
    <dgm:pt modelId="{BDC2CFA9-99C6-8347-9628-F8B57513FB8C}" type="parTrans" cxnId="{D6FF61F4-2E70-2445-B362-FDF5936BBC6B}">
      <dgm:prSet custT="1"/>
      <dgm:spPr/>
      <dgm:t>
        <a:bodyPr/>
        <a:lstStyle/>
        <a:p>
          <a:endParaRPr lang="zh-CN" altLang="en-US" sz="1050">
            <a:latin typeface="Microsoft YaHei" charset="-122"/>
            <a:ea typeface="Microsoft YaHei" charset="-122"/>
            <a:cs typeface="Microsoft YaHei" charset="-122"/>
          </a:endParaRPr>
        </a:p>
      </dgm:t>
    </dgm:pt>
    <dgm:pt modelId="{9458031D-FD27-D841-9D56-100BE85B229D}" type="sibTrans" cxnId="{D6FF61F4-2E70-2445-B362-FDF5936BBC6B}">
      <dgm:prSet/>
      <dgm:spPr/>
      <dgm:t>
        <a:bodyPr/>
        <a:lstStyle/>
        <a:p>
          <a:endParaRPr lang="zh-CN" altLang="en-US" sz="1050">
            <a:latin typeface="Microsoft YaHei" charset="-122"/>
            <a:ea typeface="Microsoft YaHei" charset="-122"/>
            <a:cs typeface="Microsoft YaHei" charset="-122"/>
          </a:endParaRPr>
        </a:p>
      </dgm:t>
    </dgm:pt>
    <dgm:pt modelId="{9BA062DA-6B7A-FC4F-B1BB-7CC4C74C72CE}">
      <dgm:prSet phldrT="[文本]" custT="1"/>
      <dgm:spPr/>
      <dgm:t>
        <a:bodyPr/>
        <a:lstStyle/>
        <a:p>
          <a:pPr algn="l"/>
          <a:r>
            <a:rPr lang="en-US" altLang="zh-CN" sz="1050" dirty="0" smtClean="0">
              <a:latin typeface="Microsoft YaHei" charset="-122"/>
              <a:ea typeface="Microsoft YaHei" charset="-122"/>
              <a:cs typeface="Microsoft YaHei" charset="-122"/>
            </a:rPr>
            <a:t>6.1.3</a:t>
          </a:r>
          <a:r>
            <a:rPr lang="zh-CN" altLang="en-US" sz="1050" dirty="0" smtClean="0">
              <a:latin typeface="Microsoft YaHei" charset="-122"/>
              <a:ea typeface="Microsoft YaHei" charset="-122"/>
              <a:cs typeface="Microsoft YaHei" charset="-122"/>
            </a:rPr>
            <a:t> 利润</a:t>
          </a:r>
          <a:endParaRPr lang="zh-CN" altLang="en-US" sz="1050" dirty="0">
            <a:latin typeface="Microsoft YaHei" charset="-122"/>
            <a:ea typeface="Microsoft YaHei" charset="-122"/>
            <a:cs typeface="Microsoft YaHei" charset="-122"/>
          </a:endParaRPr>
        </a:p>
      </dgm:t>
    </dgm:pt>
    <dgm:pt modelId="{45267C76-6276-B44A-878A-9D61B556EBD7}" type="parTrans" cxnId="{F5520AE5-50EB-8743-B48A-12307D4CCE80}">
      <dgm:prSet custT="1"/>
      <dgm:spPr/>
      <dgm:t>
        <a:bodyPr/>
        <a:lstStyle/>
        <a:p>
          <a:endParaRPr lang="zh-CN" altLang="en-US" sz="1050">
            <a:latin typeface="Microsoft YaHei" charset="-122"/>
            <a:ea typeface="Microsoft YaHei" charset="-122"/>
            <a:cs typeface="Microsoft YaHei" charset="-122"/>
          </a:endParaRPr>
        </a:p>
      </dgm:t>
    </dgm:pt>
    <dgm:pt modelId="{3A650251-37F9-7645-8144-FF91C57FC2AC}" type="sibTrans" cxnId="{F5520AE5-50EB-8743-B48A-12307D4CCE80}">
      <dgm:prSet/>
      <dgm:spPr/>
      <dgm:t>
        <a:bodyPr/>
        <a:lstStyle/>
        <a:p>
          <a:endParaRPr lang="zh-CN" altLang="en-US" sz="1050">
            <a:latin typeface="Microsoft YaHei" charset="-122"/>
            <a:ea typeface="Microsoft YaHei" charset="-122"/>
            <a:cs typeface="Microsoft YaHei"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t>
        <a:bodyPr/>
        <a:lstStyle/>
        <a:p>
          <a:endParaRPr lang="zh-CN" altLang="en-US"/>
        </a:p>
      </dgm:t>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X="127198" custScaleY="82935" custLinFactX="-60953" custLinFactNeighborX="-100000" custLinFactNeighborY="5570">
        <dgm:presLayoutVars>
          <dgm:chPref val="3"/>
        </dgm:presLayoutVars>
      </dgm:prSet>
      <dgm:spPr/>
      <dgm:t>
        <a:bodyPr/>
        <a:lstStyle/>
        <a:p>
          <a:endParaRPr lang="zh-CN" altLang="en-US"/>
        </a:p>
      </dgm:t>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3"/>
      <dgm:spPr/>
      <dgm:t>
        <a:bodyPr/>
        <a:lstStyle/>
        <a:p>
          <a:endParaRPr lang="zh-CN" altLang="en-US"/>
        </a:p>
      </dgm:t>
    </dgm:pt>
    <dgm:pt modelId="{F726EDD3-E670-9B47-8786-4F599884289D}" type="pres">
      <dgm:prSet presAssocID="{A73DCD64-89DF-3E4C-9543-0D417B51464E}" presName="connTx" presStyleLbl="parChTrans1D2" presStyleIdx="0" presStyleCnt="3"/>
      <dgm:spPr/>
      <dgm:t>
        <a:bodyPr/>
        <a:lstStyle/>
        <a:p>
          <a:endParaRPr lang="zh-CN" altLang="en-US"/>
        </a:p>
      </dgm:t>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3" custScaleX="132976" custScaleY="111623" custLinFactNeighborX="49403" custLinFactNeighborY="14565">
        <dgm:presLayoutVars>
          <dgm:chPref val="3"/>
        </dgm:presLayoutVars>
      </dgm:prSet>
      <dgm:spPr/>
      <dgm:t>
        <a:bodyPr/>
        <a:lstStyle/>
        <a:p>
          <a:endParaRPr lang="zh-CN" altLang="en-US"/>
        </a:p>
      </dgm:t>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3"/>
      <dgm:spPr/>
      <dgm:t>
        <a:bodyPr/>
        <a:lstStyle/>
        <a:p>
          <a:endParaRPr lang="zh-CN" altLang="en-US"/>
        </a:p>
      </dgm:t>
    </dgm:pt>
    <dgm:pt modelId="{7A2CD5A7-70D6-DE44-803D-0740544CB367}" type="pres">
      <dgm:prSet presAssocID="{BDC2CFA9-99C6-8347-9628-F8B57513FB8C}" presName="connTx" presStyleLbl="parChTrans1D2" presStyleIdx="1" presStyleCnt="3"/>
      <dgm:spPr/>
      <dgm:t>
        <a:bodyPr/>
        <a:lstStyle/>
        <a:p>
          <a:endParaRPr lang="zh-CN" altLang="en-US"/>
        </a:p>
      </dgm:t>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3" custScaleX="134349" custScaleY="111623" custLinFactNeighborX="49403" custLinFactNeighborY="14565">
        <dgm:presLayoutVars>
          <dgm:chPref val="3"/>
        </dgm:presLayoutVars>
      </dgm:prSet>
      <dgm:spPr/>
      <dgm:t>
        <a:bodyPr/>
        <a:lstStyle/>
        <a:p>
          <a:endParaRPr lang="zh-CN" altLang="en-US"/>
        </a:p>
      </dgm:t>
    </dgm:pt>
    <dgm:pt modelId="{1488A531-D252-B440-B1DA-4363F37F8970}" type="pres">
      <dgm:prSet presAssocID="{773FD5F0-F007-F148-886B-86E72F86266E}" presName="level3hierChild" presStyleCnt="0"/>
      <dgm:spPr/>
    </dgm:pt>
    <dgm:pt modelId="{1F2800E8-CF94-FD43-8D0E-7E4B278315B1}" type="pres">
      <dgm:prSet presAssocID="{45267C76-6276-B44A-878A-9D61B556EBD7}" presName="conn2-1" presStyleLbl="parChTrans1D2" presStyleIdx="2" presStyleCnt="3"/>
      <dgm:spPr/>
      <dgm:t>
        <a:bodyPr/>
        <a:lstStyle/>
        <a:p>
          <a:endParaRPr lang="zh-CN" altLang="en-US"/>
        </a:p>
      </dgm:t>
    </dgm:pt>
    <dgm:pt modelId="{938A9782-2B6B-8141-99DA-6568305E0C38}" type="pres">
      <dgm:prSet presAssocID="{45267C76-6276-B44A-878A-9D61B556EBD7}" presName="connTx" presStyleLbl="parChTrans1D2" presStyleIdx="2" presStyleCnt="3"/>
      <dgm:spPr/>
      <dgm:t>
        <a:bodyPr/>
        <a:lstStyle/>
        <a:p>
          <a:endParaRPr lang="zh-CN" altLang="en-US"/>
        </a:p>
      </dgm:t>
    </dgm:pt>
    <dgm:pt modelId="{7377E58F-198D-DE48-B3AF-2D2AF67C403D}" type="pres">
      <dgm:prSet presAssocID="{9BA062DA-6B7A-FC4F-B1BB-7CC4C74C72CE}" presName="root2" presStyleCnt="0"/>
      <dgm:spPr/>
    </dgm:pt>
    <dgm:pt modelId="{1C998B4A-F8C8-5D49-862A-38B9C7611407}" type="pres">
      <dgm:prSet presAssocID="{9BA062DA-6B7A-FC4F-B1BB-7CC4C74C72CE}" presName="LevelTwoTextNode" presStyleLbl="node2" presStyleIdx="2" presStyleCnt="3" custScaleX="132976" custScaleY="111623" custLinFactNeighborX="49403" custLinFactNeighborY="14565">
        <dgm:presLayoutVars>
          <dgm:chPref val="3"/>
        </dgm:presLayoutVars>
      </dgm:prSet>
      <dgm:spPr/>
      <dgm:t>
        <a:bodyPr/>
        <a:lstStyle/>
        <a:p>
          <a:endParaRPr lang="zh-CN" altLang="en-US"/>
        </a:p>
      </dgm:t>
    </dgm:pt>
    <dgm:pt modelId="{F9C8551A-E3F5-1A41-9D81-BA411262A93F}" type="pres">
      <dgm:prSet presAssocID="{9BA062DA-6B7A-FC4F-B1BB-7CC4C74C72CE}" presName="level3hierChild" presStyleCnt="0"/>
      <dgm:spPr/>
    </dgm:pt>
  </dgm:ptLst>
  <dgm:cxnLst>
    <dgm:cxn modelId="{E10018D7-F13F-7A46-B1C7-91003C4F7B36}" type="presOf" srcId="{2EFE4671-8583-3540-9262-1FC578B666F4}" destId="{3013142F-A3C7-F746-853E-2CA8B540A8DE}" srcOrd="0" destOrd="0" presId="urn:microsoft.com/office/officeart/2008/layout/HorizontalMultiLevelHierarchy"/>
    <dgm:cxn modelId="{4D64D52A-97AD-CE43-8443-4661B21C03D9}" type="presOf" srcId="{773FD5F0-F007-F148-886B-86E72F86266E}" destId="{D3E2E567-EC04-E743-9B8C-985408EA1058}" srcOrd="0" destOrd="0" presId="urn:microsoft.com/office/officeart/2008/layout/HorizontalMultiLevelHierarchy"/>
    <dgm:cxn modelId="{D6FF61F4-2E70-2445-B362-FDF5936BBC6B}" srcId="{CC08C8E7-D5AB-9C4F-A78B-4A8C57EB2D22}" destId="{773FD5F0-F007-F148-886B-86E72F86266E}" srcOrd="1" destOrd="0" parTransId="{BDC2CFA9-99C6-8347-9628-F8B57513FB8C}" sibTransId="{9458031D-FD27-D841-9D56-100BE85B229D}"/>
    <dgm:cxn modelId="{FE34B427-9D47-5D4F-B08C-79C955C57CBA}" srcId="{CC08C8E7-D5AB-9C4F-A78B-4A8C57EB2D22}" destId="{DD5BF61D-B843-C744-B9A9-3312A1287EF4}" srcOrd="0" destOrd="0" parTransId="{A73DCD64-89DF-3E4C-9543-0D417B51464E}" sibTransId="{5F6E09CE-61C0-D34C-AE4A-99D078D226DF}"/>
    <dgm:cxn modelId="{7205A71E-32ED-5B4F-885A-D7E9FF7AE0C2}" type="presOf" srcId="{9BA062DA-6B7A-FC4F-B1BB-7CC4C74C72CE}" destId="{1C998B4A-F8C8-5D49-862A-38B9C7611407}" srcOrd="0" destOrd="0" presId="urn:microsoft.com/office/officeart/2008/layout/HorizontalMultiLevelHierarchy"/>
    <dgm:cxn modelId="{07DF243E-73B8-254C-9859-9F7C913A17B9}" type="presOf" srcId="{CC08C8E7-D5AB-9C4F-A78B-4A8C57EB2D22}" destId="{7111AE39-B455-7C4D-91F4-9E37E3822D07}" srcOrd="0" destOrd="0" presId="urn:microsoft.com/office/officeart/2008/layout/HorizontalMultiLevelHierarchy"/>
    <dgm:cxn modelId="{A3D282B4-14C4-DC49-BBE0-03CC5DB31A26}" type="presOf" srcId="{45267C76-6276-B44A-878A-9D61B556EBD7}" destId="{1F2800E8-CF94-FD43-8D0E-7E4B278315B1}" srcOrd="0" destOrd="0" presId="urn:microsoft.com/office/officeart/2008/layout/HorizontalMultiLevelHierarchy"/>
    <dgm:cxn modelId="{10340CDA-362A-9D4D-841A-4DAD2CD6A8F2}" type="presOf" srcId="{A73DCD64-89DF-3E4C-9543-0D417B51464E}" destId="{082A771F-69AF-7C4C-86CB-DF1CD8CB6581}" srcOrd="0" destOrd="0" presId="urn:microsoft.com/office/officeart/2008/layout/HorizontalMultiLevelHierarchy"/>
    <dgm:cxn modelId="{006C17BD-BFAD-1742-88FE-FBF2D3742A2E}" type="presOf" srcId="{DD5BF61D-B843-C744-B9A9-3312A1287EF4}" destId="{C852AF5D-E3CA-F844-B775-08DD6E6FB940}" srcOrd="0" destOrd="0" presId="urn:microsoft.com/office/officeart/2008/layout/HorizontalMultiLevelHierarchy"/>
    <dgm:cxn modelId="{48ABC2D3-5053-3042-8AFF-81DBC16CDEF5}" type="presOf" srcId="{45267C76-6276-B44A-878A-9D61B556EBD7}" destId="{938A9782-2B6B-8141-99DA-6568305E0C38}" srcOrd="1" destOrd="0" presId="urn:microsoft.com/office/officeart/2008/layout/HorizontalMultiLevelHierarchy"/>
    <dgm:cxn modelId="{CEB47BD7-9312-4C4C-AA62-C06C4FCA7D43}" type="presOf" srcId="{A73DCD64-89DF-3E4C-9543-0D417B51464E}" destId="{F726EDD3-E670-9B47-8786-4F599884289D}" srcOrd="1" destOrd="0" presId="urn:microsoft.com/office/officeart/2008/layout/HorizontalMultiLevelHierarchy"/>
    <dgm:cxn modelId="{CF46A818-DF0C-294E-99B6-9F8778BBEC84}" type="presOf" srcId="{BDC2CFA9-99C6-8347-9628-F8B57513FB8C}" destId="{93180932-306E-E545-95F9-2A5635FDC9F1}" srcOrd="0" destOrd="0" presId="urn:microsoft.com/office/officeart/2008/layout/HorizontalMultiLevelHierarchy"/>
    <dgm:cxn modelId="{0AE65CF1-DD12-9C48-9E61-AF011E37415A}" type="presOf" srcId="{BDC2CFA9-99C6-8347-9628-F8B57513FB8C}" destId="{7A2CD5A7-70D6-DE44-803D-0740544CB367}" srcOrd="1" destOrd="0" presId="urn:microsoft.com/office/officeart/2008/layout/HorizontalMultiLevelHierarchy"/>
    <dgm:cxn modelId="{7725A710-EB82-6543-8E80-B973AC4CD97A}" srcId="{2EFE4671-8583-3540-9262-1FC578B666F4}" destId="{CC08C8E7-D5AB-9C4F-A78B-4A8C57EB2D22}" srcOrd="0" destOrd="0" parTransId="{806FC88F-B9CF-A04B-B59C-3A472F525AEF}" sibTransId="{B0179D74-E210-A34F-9FFE-D6C2C6F405F5}"/>
    <dgm:cxn modelId="{F5520AE5-50EB-8743-B48A-12307D4CCE80}" srcId="{CC08C8E7-D5AB-9C4F-A78B-4A8C57EB2D22}" destId="{9BA062DA-6B7A-FC4F-B1BB-7CC4C74C72CE}" srcOrd="2" destOrd="0" parTransId="{45267C76-6276-B44A-878A-9D61B556EBD7}" sibTransId="{3A650251-37F9-7645-8144-FF91C57FC2AC}"/>
    <dgm:cxn modelId="{DF0449CB-542A-A741-905E-729D677B6718}" type="presParOf" srcId="{3013142F-A3C7-F746-853E-2CA8B540A8DE}" destId="{B764B132-0961-414E-B6FA-FB0C6C1C6CED}" srcOrd="0" destOrd="0" presId="urn:microsoft.com/office/officeart/2008/layout/HorizontalMultiLevelHierarchy"/>
    <dgm:cxn modelId="{08E9596D-3084-C944-B25A-7241956B1988}" type="presParOf" srcId="{B764B132-0961-414E-B6FA-FB0C6C1C6CED}" destId="{7111AE39-B455-7C4D-91F4-9E37E3822D07}" srcOrd="0" destOrd="0" presId="urn:microsoft.com/office/officeart/2008/layout/HorizontalMultiLevelHierarchy"/>
    <dgm:cxn modelId="{C4570631-BA70-E543-9E57-B017DCB15630}" type="presParOf" srcId="{B764B132-0961-414E-B6FA-FB0C6C1C6CED}" destId="{551EC4E6-AE1D-DD43-B7C4-D7EFBEA2E636}" srcOrd="1" destOrd="0" presId="urn:microsoft.com/office/officeart/2008/layout/HorizontalMultiLevelHierarchy"/>
    <dgm:cxn modelId="{426FE252-6F3F-DE4B-8BA4-560EC8777ABE}" type="presParOf" srcId="{551EC4E6-AE1D-DD43-B7C4-D7EFBEA2E636}" destId="{082A771F-69AF-7C4C-86CB-DF1CD8CB6581}" srcOrd="0" destOrd="0" presId="urn:microsoft.com/office/officeart/2008/layout/HorizontalMultiLevelHierarchy"/>
    <dgm:cxn modelId="{708F1367-BCF1-194A-ADA1-3487F025DAA8}" type="presParOf" srcId="{082A771F-69AF-7C4C-86CB-DF1CD8CB6581}" destId="{F726EDD3-E670-9B47-8786-4F599884289D}" srcOrd="0" destOrd="0" presId="urn:microsoft.com/office/officeart/2008/layout/HorizontalMultiLevelHierarchy"/>
    <dgm:cxn modelId="{BC9A1F26-33E5-4D44-9142-ADB887687B90}" type="presParOf" srcId="{551EC4E6-AE1D-DD43-B7C4-D7EFBEA2E636}" destId="{7B40AE63-0EA3-0747-BCE5-5F3AB0355BF2}" srcOrd="1" destOrd="0" presId="urn:microsoft.com/office/officeart/2008/layout/HorizontalMultiLevelHierarchy"/>
    <dgm:cxn modelId="{67C1AD4E-F493-1D4B-9B7C-53B00F2D0745}" type="presParOf" srcId="{7B40AE63-0EA3-0747-BCE5-5F3AB0355BF2}" destId="{C852AF5D-E3CA-F844-B775-08DD6E6FB940}" srcOrd="0" destOrd="0" presId="urn:microsoft.com/office/officeart/2008/layout/HorizontalMultiLevelHierarchy"/>
    <dgm:cxn modelId="{77CD716F-63A5-D94D-85E1-D6090CFDE7EF}" type="presParOf" srcId="{7B40AE63-0EA3-0747-BCE5-5F3AB0355BF2}" destId="{30463D07-8E7F-3146-97CE-76CE82648742}" srcOrd="1" destOrd="0" presId="urn:microsoft.com/office/officeart/2008/layout/HorizontalMultiLevelHierarchy"/>
    <dgm:cxn modelId="{CAA5ACD5-CAC8-6840-B338-0A61CA300275}" type="presParOf" srcId="{551EC4E6-AE1D-DD43-B7C4-D7EFBEA2E636}" destId="{93180932-306E-E545-95F9-2A5635FDC9F1}" srcOrd="2" destOrd="0" presId="urn:microsoft.com/office/officeart/2008/layout/HorizontalMultiLevelHierarchy"/>
    <dgm:cxn modelId="{35C6A8DB-B02B-FF48-8D9E-A5B4E861B13A}" type="presParOf" srcId="{93180932-306E-E545-95F9-2A5635FDC9F1}" destId="{7A2CD5A7-70D6-DE44-803D-0740544CB367}" srcOrd="0" destOrd="0" presId="urn:microsoft.com/office/officeart/2008/layout/HorizontalMultiLevelHierarchy"/>
    <dgm:cxn modelId="{9F0120DD-AE56-CC48-8AE8-1949E6A5555A}" type="presParOf" srcId="{551EC4E6-AE1D-DD43-B7C4-D7EFBEA2E636}" destId="{A0C9905E-6DBF-7645-94A7-C4BCDADC46B9}" srcOrd="3" destOrd="0" presId="urn:microsoft.com/office/officeart/2008/layout/HorizontalMultiLevelHierarchy"/>
    <dgm:cxn modelId="{482EB054-5BD7-2347-BE31-3967400C4D13}" type="presParOf" srcId="{A0C9905E-6DBF-7645-94A7-C4BCDADC46B9}" destId="{D3E2E567-EC04-E743-9B8C-985408EA1058}" srcOrd="0" destOrd="0" presId="urn:microsoft.com/office/officeart/2008/layout/HorizontalMultiLevelHierarchy"/>
    <dgm:cxn modelId="{7BFEAD02-9464-FB4B-A502-908543D911AA}" type="presParOf" srcId="{A0C9905E-6DBF-7645-94A7-C4BCDADC46B9}" destId="{1488A531-D252-B440-B1DA-4363F37F8970}" srcOrd="1" destOrd="0" presId="urn:microsoft.com/office/officeart/2008/layout/HorizontalMultiLevelHierarchy"/>
    <dgm:cxn modelId="{B1088877-6395-1B43-B367-55596C270899}" type="presParOf" srcId="{551EC4E6-AE1D-DD43-B7C4-D7EFBEA2E636}" destId="{1F2800E8-CF94-FD43-8D0E-7E4B278315B1}" srcOrd="4" destOrd="0" presId="urn:microsoft.com/office/officeart/2008/layout/HorizontalMultiLevelHierarchy"/>
    <dgm:cxn modelId="{A3043045-411E-B442-A677-827F19B0648D}" type="presParOf" srcId="{1F2800E8-CF94-FD43-8D0E-7E4B278315B1}" destId="{938A9782-2B6B-8141-99DA-6568305E0C38}" srcOrd="0" destOrd="0" presId="urn:microsoft.com/office/officeart/2008/layout/HorizontalMultiLevelHierarchy"/>
    <dgm:cxn modelId="{4342A5F1-0F70-F34F-9E3C-555A4C671DC5}" type="presParOf" srcId="{551EC4E6-AE1D-DD43-B7C4-D7EFBEA2E636}" destId="{7377E58F-198D-DE48-B3AF-2D2AF67C403D}" srcOrd="5" destOrd="0" presId="urn:microsoft.com/office/officeart/2008/layout/HorizontalMultiLevelHierarchy"/>
    <dgm:cxn modelId="{E8667AE5-73AE-8C40-B488-721BE7E64D3A}" type="presParOf" srcId="{7377E58F-198D-DE48-B3AF-2D2AF67C403D}" destId="{1C998B4A-F8C8-5D49-862A-38B9C7611407}" srcOrd="0" destOrd="0" presId="urn:microsoft.com/office/officeart/2008/layout/HorizontalMultiLevelHierarchy"/>
    <dgm:cxn modelId="{3EAEA7DA-BF56-0544-9475-33CB61214F7D}" type="presParOf" srcId="{7377E58F-198D-DE48-B3AF-2D2AF67C403D}" destId="{F9C8551A-E3F5-1A41-9D81-BA411262A93F}"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3.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r>
            <a:rPr lang="en-US" altLang="zh-CN" sz="1050" dirty="0" smtClean="0">
              <a:latin typeface="Microsoft YaHei" charset="-122"/>
              <a:ea typeface="Microsoft YaHei" charset="-122"/>
              <a:cs typeface="Microsoft YaHei" charset="-122"/>
            </a:rPr>
            <a:t>6.1</a:t>
          </a:r>
          <a:r>
            <a:rPr lang="zh-CN" altLang="en-US" sz="1050" dirty="0" smtClean="0">
              <a:latin typeface="Microsoft YaHei" charset="-122"/>
              <a:ea typeface="Microsoft YaHei" charset="-122"/>
              <a:cs typeface="Microsoft YaHei" charset="-122"/>
            </a:rPr>
            <a:t> </a:t>
          </a:r>
          <a:r>
            <a:rPr lang="zh-CN" altLang="en-US" sz="1050" dirty="0" smtClean="0">
              <a:solidFill>
                <a:schemeClr val="tx1"/>
              </a:solidFill>
              <a:latin typeface="Microsoft YaHei" charset="-122"/>
              <a:ea typeface="Microsoft YaHei" charset="-122"/>
              <a:cs typeface="Microsoft YaHei" charset="-122"/>
            </a:rPr>
            <a:t>成本与利润概述</a:t>
          </a:r>
          <a:endParaRPr lang="zh-CN" altLang="en-US" sz="1050" dirty="0">
            <a:latin typeface="Microsoft YaHei" charset="-122"/>
            <a:ea typeface="Microsoft YaHei" charset="-122"/>
            <a:cs typeface="Microsoft YaHei" charset="-122"/>
          </a:endParaRPr>
        </a:p>
      </dgm:t>
    </dgm:pt>
    <dgm:pt modelId="{806FC88F-B9CF-A04B-B59C-3A472F525AEF}" type="parTrans" cxnId="{7725A710-EB82-6543-8E80-B973AC4CD97A}">
      <dgm:prSet/>
      <dgm:spPr/>
      <dgm:t>
        <a:bodyPr/>
        <a:lstStyle/>
        <a:p>
          <a:endParaRPr lang="zh-CN" altLang="en-US" sz="105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endParaRPr lang="zh-CN" altLang="en-US" sz="1050">
            <a:latin typeface="Microsoft YaHei" charset="-122"/>
            <a:ea typeface="Microsoft YaHei" charset="-122"/>
            <a:cs typeface="Microsoft YaHei" charset="-122"/>
          </a:endParaRPr>
        </a:p>
      </dgm:t>
    </dgm:pt>
    <dgm:pt modelId="{DD5BF61D-B843-C744-B9A9-3312A1287EF4}">
      <dgm:prSet phldrT="[文本]" custT="1"/>
      <dgm:spPr>
        <a:solidFill>
          <a:schemeClr val="bg1"/>
        </a:solidFill>
      </dgm:spPr>
      <dgm:t>
        <a:bodyPr/>
        <a:lstStyle/>
        <a:p>
          <a:pPr algn="l"/>
          <a:r>
            <a:rPr lang="en-US" altLang="zh-CN" sz="1050" dirty="0" smtClean="0">
              <a:solidFill>
                <a:schemeClr val="tx1"/>
              </a:solidFill>
              <a:latin typeface="Microsoft YaHei" charset="-122"/>
              <a:ea typeface="Microsoft YaHei" charset="-122"/>
              <a:cs typeface="Microsoft YaHei" charset="-122"/>
            </a:rPr>
            <a:t>6.1.1</a:t>
          </a:r>
          <a:r>
            <a:rPr lang="zh-CN" altLang="en-US" sz="1050" dirty="0" smtClean="0">
              <a:solidFill>
                <a:schemeClr val="tx1"/>
              </a:solidFill>
              <a:latin typeface="Microsoft YaHei" charset="-122"/>
              <a:ea typeface="Microsoft YaHei" charset="-122"/>
              <a:cs typeface="Microsoft YaHei" charset="-122"/>
            </a:rPr>
            <a:t> 成本的含义</a:t>
          </a:r>
          <a:endParaRPr lang="zh-CN" altLang="en-US" sz="1050" dirty="0">
            <a:solidFill>
              <a:schemeClr val="tx1"/>
            </a:solidFill>
            <a:latin typeface="Microsoft YaHei" charset="-122"/>
            <a:ea typeface="Microsoft YaHei" charset="-122"/>
            <a:cs typeface="Microsoft YaHei" charset="-122"/>
          </a:endParaRPr>
        </a:p>
      </dgm:t>
    </dgm:pt>
    <dgm:pt modelId="{A73DCD64-89DF-3E4C-9543-0D417B51464E}" type="parTrans" cxnId="{FE34B427-9D47-5D4F-B08C-79C955C57CBA}">
      <dgm:prSet custT="1"/>
      <dgm:spPr/>
      <dgm:t>
        <a:bodyPr/>
        <a:lstStyle/>
        <a:p>
          <a:endParaRPr lang="zh-CN" altLang="en-US" sz="1050">
            <a:latin typeface="Microsoft YaHei" charset="-122"/>
            <a:ea typeface="Microsoft YaHei" charset="-122"/>
            <a:cs typeface="Microsoft YaHei" charset="-122"/>
          </a:endParaRPr>
        </a:p>
      </dgm:t>
    </dgm:pt>
    <dgm:pt modelId="{5F6E09CE-61C0-D34C-AE4A-99D078D226DF}" type="sibTrans" cxnId="{FE34B427-9D47-5D4F-B08C-79C955C57CBA}">
      <dgm:prSet/>
      <dgm:spPr/>
      <dgm:t>
        <a:bodyPr/>
        <a:lstStyle/>
        <a:p>
          <a:endParaRPr lang="zh-CN" altLang="en-US" sz="1050">
            <a:latin typeface="Microsoft YaHei" charset="-122"/>
            <a:ea typeface="Microsoft YaHei" charset="-122"/>
            <a:cs typeface="Microsoft YaHei" charset="-122"/>
          </a:endParaRPr>
        </a:p>
      </dgm:t>
    </dgm:pt>
    <dgm:pt modelId="{773FD5F0-F007-F148-886B-86E72F86266E}">
      <dgm:prSet phldrT="[文本]" custT="1"/>
      <dgm:spPr>
        <a:solidFill>
          <a:srgbClr val="C00000"/>
        </a:solidFill>
      </dgm:spPr>
      <dgm:t>
        <a:bodyPr/>
        <a:lstStyle/>
        <a:p>
          <a:pPr algn="l"/>
          <a:r>
            <a:rPr lang="en-US" altLang="zh-CN" sz="1050" dirty="0" smtClean="0">
              <a:latin typeface="Microsoft YaHei" charset="-122"/>
              <a:ea typeface="Microsoft YaHei" charset="-122"/>
              <a:cs typeface="Microsoft YaHei" charset="-122"/>
            </a:rPr>
            <a:t>6.1.2</a:t>
          </a:r>
          <a:r>
            <a:rPr lang="zh-CN" altLang="en-US" sz="1050" dirty="0" smtClean="0">
              <a:latin typeface="Microsoft YaHei" charset="-122"/>
              <a:ea typeface="Microsoft YaHei" charset="-122"/>
              <a:cs typeface="Microsoft YaHei" charset="-122"/>
            </a:rPr>
            <a:t> 成本的分类</a:t>
          </a:r>
          <a:endParaRPr lang="zh-CN" altLang="en-US" sz="1050" dirty="0">
            <a:latin typeface="Microsoft YaHei" charset="-122"/>
            <a:ea typeface="Microsoft YaHei" charset="-122"/>
            <a:cs typeface="Microsoft YaHei" charset="-122"/>
          </a:endParaRPr>
        </a:p>
      </dgm:t>
    </dgm:pt>
    <dgm:pt modelId="{BDC2CFA9-99C6-8347-9628-F8B57513FB8C}" type="parTrans" cxnId="{D6FF61F4-2E70-2445-B362-FDF5936BBC6B}">
      <dgm:prSet custT="1"/>
      <dgm:spPr/>
      <dgm:t>
        <a:bodyPr/>
        <a:lstStyle/>
        <a:p>
          <a:endParaRPr lang="zh-CN" altLang="en-US" sz="1050">
            <a:latin typeface="Microsoft YaHei" charset="-122"/>
            <a:ea typeface="Microsoft YaHei" charset="-122"/>
            <a:cs typeface="Microsoft YaHei" charset="-122"/>
          </a:endParaRPr>
        </a:p>
      </dgm:t>
    </dgm:pt>
    <dgm:pt modelId="{9458031D-FD27-D841-9D56-100BE85B229D}" type="sibTrans" cxnId="{D6FF61F4-2E70-2445-B362-FDF5936BBC6B}">
      <dgm:prSet/>
      <dgm:spPr/>
      <dgm:t>
        <a:bodyPr/>
        <a:lstStyle/>
        <a:p>
          <a:endParaRPr lang="zh-CN" altLang="en-US" sz="1050">
            <a:latin typeface="Microsoft YaHei" charset="-122"/>
            <a:ea typeface="Microsoft YaHei" charset="-122"/>
            <a:cs typeface="Microsoft YaHei" charset="-122"/>
          </a:endParaRPr>
        </a:p>
      </dgm:t>
    </dgm:pt>
    <dgm:pt modelId="{9BA062DA-6B7A-FC4F-B1BB-7CC4C74C72CE}">
      <dgm:prSet phldrT="[文本]" custT="1"/>
      <dgm:spPr/>
      <dgm:t>
        <a:bodyPr/>
        <a:lstStyle/>
        <a:p>
          <a:pPr algn="l"/>
          <a:r>
            <a:rPr lang="en-US" altLang="zh-CN" sz="1050" dirty="0" smtClean="0">
              <a:latin typeface="Microsoft YaHei" charset="-122"/>
              <a:ea typeface="Microsoft YaHei" charset="-122"/>
              <a:cs typeface="Microsoft YaHei" charset="-122"/>
            </a:rPr>
            <a:t>6.1.3</a:t>
          </a:r>
          <a:r>
            <a:rPr lang="zh-CN" altLang="en-US" sz="1050" dirty="0" smtClean="0">
              <a:latin typeface="Microsoft YaHei" charset="-122"/>
              <a:ea typeface="Microsoft YaHei" charset="-122"/>
              <a:cs typeface="Microsoft YaHei" charset="-122"/>
            </a:rPr>
            <a:t> 利润</a:t>
          </a:r>
          <a:endParaRPr lang="zh-CN" altLang="en-US" sz="1050" dirty="0">
            <a:latin typeface="Microsoft YaHei" charset="-122"/>
            <a:ea typeface="Microsoft YaHei" charset="-122"/>
            <a:cs typeface="Microsoft YaHei" charset="-122"/>
          </a:endParaRPr>
        </a:p>
      </dgm:t>
    </dgm:pt>
    <dgm:pt modelId="{45267C76-6276-B44A-878A-9D61B556EBD7}" type="parTrans" cxnId="{F5520AE5-50EB-8743-B48A-12307D4CCE80}">
      <dgm:prSet custT="1"/>
      <dgm:spPr/>
      <dgm:t>
        <a:bodyPr/>
        <a:lstStyle/>
        <a:p>
          <a:endParaRPr lang="zh-CN" altLang="en-US" sz="1050">
            <a:latin typeface="Microsoft YaHei" charset="-122"/>
            <a:ea typeface="Microsoft YaHei" charset="-122"/>
            <a:cs typeface="Microsoft YaHei" charset="-122"/>
          </a:endParaRPr>
        </a:p>
      </dgm:t>
    </dgm:pt>
    <dgm:pt modelId="{3A650251-37F9-7645-8144-FF91C57FC2AC}" type="sibTrans" cxnId="{F5520AE5-50EB-8743-B48A-12307D4CCE80}">
      <dgm:prSet/>
      <dgm:spPr/>
      <dgm:t>
        <a:bodyPr/>
        <a:lstStyle/>
        <a:p>
          <a:endParaRPr lang="zh-CN" altLang="en-US" sz="1050">
            <a:latin typeface="Microsoft YaHei" charset="-122"/>
            <a:ea typeface="Microsoft YaHei" charset="-122"/>
            <a:cs typeface="Microsoft YaHei"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t>
        <a:bodyPr/>
        <a:lstStyle/>
        <a:p>
          <a:endParaRPr lang="zh-CN" altLang="en-US"/>
        </a:p>
      </dgm:t>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X="127198" custScaleY="82935" custLinFactX="-60953" custLinFactNeighborX="-100000" custLinFactNeighborY="5570">
        <dgm:presLayoutVars>
          <dgm:chPref val="3"/>
        </dgm:presLayoutVars>
      </dgm:prSet>
      <dgm:spPr/>
      <dgm:t>
        <a:bodyPr/>
        <a:lstStyle/>
        <a:p>
          <a:endParaRPr lang="zh-CN" altLang="en-US"/>
        </a:p>
      </dgm:t>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3"/>
      <dgm:spPr/>
      <dgm:t>
        <a:bodyPr/>
        <a:lstStyle/>
        <a:p>
          <a:endParaRPr lang="zh-CN" altLang="en-US"/>
        </a:p>
      </dgm:t>
    </dgm:pt>
    <dgm:pt modelId="{F726EDD3-E670-9B47-8786-4F599884289D}" type="pres">
      <dgm:prSet presAssocID="{A73DCD64-89DF-3E4C-9543-0D417B51464E}" presName="connTx" presStyleLbl="parChTrans1D2" presStyleIdx="0" presStyleCnt="3"/>
      <dgm:spPr/>
      <dgm:t>
        <a:bodyPr/>
        <a:lstStyle/>
        <a:p>
          <a:endParaRPr lang="zh-CN" altLang="en-US"/>
        </a:p>
      </dgm:t>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3" custScaleX="132976" custScaleY="111623" custLinFactNeighborX="49403" custLinFactNeighborY="14565">
        <dgm:presLayoutVars>
          <dgm:chPref val="3"/>
        </dgm:presLayoutVars>
      </dgm:prSet>
      <dgm:spPr/>
      <dgm:t>
        <a:bodyPr/>
        <a:lstStyle/>
        <a:p>
          <a:endParaRPr lang="zh-CN" altLang="en-US"/>
        </a:p>
      </dgm:t>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3"/>
      <dgm:spPr/>
      <dgm:t>
        <a:bodyPr/>
        <a:lstStyle/>
        <a:p>
          <a:endParaRPr lang="zh-CN" altLang="en-US"/>
        </a:p>
      </dgm:t>
    </dgm:pt>
    <dgm:pt modelId="{7A2CD5A7-70D6-DE44-803D-0740544CB367}" type="pres">
      <dgm:prSet presAssocID="{BDC2CFA9-99C6-8347-9628-F8B57513FB8C}" presName="connTx" presStyleLbl="parChTrans1D2" presStyleIdx="1" presStyleCnt="3"/>
      <dgm:spPr/>
      <dgm:t>
        <a:bodyPr/>
        <a:lstStyle/>
        <a:p>
          <a:endParaRPr lang="zh-CN" altLang="en-US"/>
        </a:p>
      </dgm:t>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3" custScaleX="134349" custScaleY="111623" custLinFactNeighborX="49403" custLinFactNeighborY="14565">
        <dgm:presLayoutVars>
          <dgm:chPref val="3"/>
        </dgm:presLayoutVars>
      </dgm:prSet>
      <dgm:spPr/>
      <dgm:t>
        <a:bodyPr/>
        <a:lstStyle/>
        <a:p>
          <a:endParaRPr lang="zh-CN" altLang="en-US"/>
        </a:p>
      </dgm:t>
    </dgm:pt>
    <dgm:pt modelId="{1488A531-D252-B440-B1DA-4363F37F8970}" type="pres">
      <dgm:prSet presAssocID="{773FD5F0-F007-F148-886B-86E72F86266E}" presName="level3hierChild" presStyleCnt="0"/>
      <dgm:spPr/>
    </dgm:pt>
    <dgm:pt modelId="{1F2800E8-CF94-FD43-8D0E-7E4B278315B1}" type="pres">
      <dgm:prSet presAssocID="{45267C76-6276-B44A-878A-9D61B556EBD7}" presName="conn2-1" presStyleLbl="parChTrans1D2" presStyleIdx="2" presStyleCnt="3"/>
      <dgm:spPr/>
      <dgm:t>
        <a:bodyPr/>
        <a:lstStyle/>
        <a:p>
          <a:endParaRPr lang="zh-CN" altLang="en-US"/>
        </a:p>
      </dgm:t>
    </dgm:pt>
    <dgm:pt modelId="{938A9782-2B6B-8141-99DA-6568305E0C38}" type="pres">
      <dgm:prSet presAssocID="{45267C76-6276-B44A-878A-9D61B556EBD7}" presName="connTx" presStyleLbl="parChTrans1D2" presStyleIdx="2" presStyleCnt="3"/>
      <dgm:spPr/>
      <dgm:t>
        <a:bodyPr/>
        <a:lstStyle/>
        <a:p>
          <a:endParaRPr lang="zh-CN" altLang="en-US"/>
        </a:p>
      </dgm:t>
    </dgm:pt>
    <dgm:pt modelId="{7377E58F-198D-DE48-B3AF-2D2AF67C403D}" type="pres">
      <dgm:prSet presAssocID="{9BA062DA-6B7A-FC4F-B1BB-7CC4C74C72CE}" presName="root2" presStyleCnt="0"/>
      <dgm:spPr/>
    </dgm:pt>
    <dgm:pt modelId="{1C998B4A-F8C8-5D49-862A-38B9C7611407}" type="pres">
      <dgm:prSet presAssocID="{9BA062DA-6B7A-FC4F-B1BB-7CC4C74C72CE}" presName="LevelTwoTextNode" presStyleLbl="node2" presStyleIdx="2" presStyleCnt="3" custScaleX="132976" custScaleY="111623" custLinFactNeighborX="49403" custLinFactNeighborY="14565">
        <dgm:presLayoutVars>
          <dgm:chPref val="3"/>
        </dgm:presLayoutVars>
      </dgm:prSet>
      <dgm:spPr/>
      <dgm:t>
        <a:bodyPr/>
        <a:lstStyle/>
        <a:p>
          <a:endParaRPr lang="zh-CN" altLang="en-US"/>
        </a:p>
      </dgm:t>
    </dgm:pt>
    <dgm:pt modelId="{F9C8551A-E3F5-1A41-9D81-BA411262A93F}" type="pres">
      <dgm:prSet presAssocID="{9BA062DA-6B7A-FC4F-B1BB-7CC4C74C72CE}" presName="level3hierChild" presStyleCnt="0"/>
      <dgm:spPr/>
    </dgm:pt>
  </dgm:ptLst>
  <dgm:cxnLst>
    <dgm:cxn modelId="{705BAE01-5E3D-934D-B605-9BBD00BC2642}" type="presOf" srcId="{45267C76-6276-B44A-878A-9D61B556EBD7}" destId="{1F2800E8-CF94-FD43-8D0E-7E4B278315B1}" srcOrd="0" destOrd="0" presId="urn:microsoft.com/office/officeart/2008/layout/HorizontalMultiLevelHierarchy"/>
    <dgm:cxn modelId="{F5520AE5-50EB-8743-B48A-12307D4CCE80}" srcId="{CC08C8E7-D5AB-9C4F-A78B-4A8C57EB2D22}" destId="{9BA062DA-6B7A-FC4F-B1BB-7CC4C74C72CE}" srcOrd="2" destOrd="0" parTransId="{45267C76-6276-B44A-878A-9D61B556EBD7}" sibTransId="{3A650251-37F9-7645-8144-FF91C57FC2AC}"/>
    <dgm:cxn modelId="{66C6686F-52F8-7E42-823B-6123819C7EDC}" type="presOf" srcId="{45267C76-6276-B44A-878A-9D61B556EBD7}" destId="{938A9782-2B6B-8141-99DA-6568305E0C38}" srcOrd="1" destOrd="0" presId="urn:microsoft.com/office/officeart/2008/layout/HorizontalMultiLevelHierarchy"/>
    <dgm:cxn modelId="{D6FF61F4-2E70-2445-B362-FDF5936BBC6B}" srcId="{CC08C8E7-D5AB-9C4F-A78B-4A8C57EB2D22}" destId="{773FD5F0-F007-F148-886B-86E72F86266E}" srcOrd="1" destOrd="0" parTransId="{BDC2CFA9-99C6-8347-9628-F8B57513FB8C}" sibTransId="{9458031D-FD27-D841-9D56-100BE85B229D}"/>
    <dgm:cxn modelId="{6E0B97DF-4148-B742-A625-69C3CC92244B}" type="presOf" srcId="{A73DCD64-89DF-3E4C-9543-0D417B51464E}" destId="{082A771F-69AF-7C4C-86CB-DF1CD8CB6581}" srcOrd="0" destOrd="0" presId="urn:microsoft.com/office/officeart/2008/layout/HorizontalMultiLevelHierarchy"/>
    <dgm:cxn modelId="{4F2D541E-0EBE-4443-AE16-EE0365AEB864}" type="presOf" srcId="{A73DCD64-89DF-3E4C-9543-0D417B51464E}" destId="{F726EDD3-E670-9B47-8786-4F599884289D}" srcOrd="1" destOrd="0" presId="urn:microsoft.com/office/officeart/2008/layout/HorizontalMultiLevelHierarchy"/>
    <dgm:cxn modelId="{7FBF1610-A2D0-FE46-AAC5-36601919360D}" type="presOf" srcId="{CC08C8E7-D5AB-9C4F-A78B-4A8C57EB2D22}" destId="{7111AE39-B455-7C4D-91F4-9E37E3822D07}" srcOrd="0" destOrd="0" presId="urn:microsoft.com/office/officeart/2008/layout/HorizontalMultiLevelHierarchy"/>
    <dgm:cxn modelId="{AF29D78A-7E63-1744-A39F-D798786AC095}" type="presOf" srcId="{BDC2CFA9-99C6-8347-9628-F8B57513FB8C}" destId="{7A2CD5A7-70D6-DE44-803D-0740544CB367}" srcOrd="1" destOrd="0" presId="urn:microsoft.com/office/officeart/2008/layout/HorizontalMultiLevelHierarchy"/>
    <dgm:cxn modelId="{7725A710-EB82-6543-8E80-B973AC4CD97A}" srcId="{2EFE4671-8583-3540-9262-1FC578B666F4}" destId="{CC08C8E7-D5AB-9C4F-A78B-4A8C57EB2D22}" srcOrd="0" destOrd="0" parTransId="{806FC88F-B9CF-A04B-B59C-3A472F525AEF}" sibTransId="{B0179D74-E210-A34F-9FFE-D6C2C6F405F5}"/>
    <dgm:cxn modelId="{9C32AF97-8ABD-D34C-804A-E2C00CA4E740}" type="presOf" srcId="{773FD5F0-F007-F148-886B-86E72F86266E}" destId="{D3E2E567-EC04-E743-9B8C-985408EA1058}" srcOrd="0" destOrd="0" presId="urn:microsoft.com/office/officeart/2008/layout/HorizontalMultiLevelHierarchy"/>
    <dgm:cxn modelId="{38A6C7AB-1A04-B24F-ABE8-AA5416745A16}" type="presOf" srcId="{DD5BF61D-B843-C744-B9A9-3312A1287EF4}" destId="{C852AF5D-E3CA-F844-B775-08DD6E6FB940}" srcOrd="0" destOrd="0" presId="urn:microsoft.com/office/officeart/2008/layout/HorizontalMultiLevelHierarchy"/>
    <dgm:cxn modelId="{46F70FC7-59AE-5A4F-919F-74CA689852D1}" type="presOf" srcId="{2EFE4671-8583-3540-9262-1FC578B666F4}" destId="{3013142F-A3C7-F746-853E-2CA8B540A8DE}" srcOrd="0" destOrd="0" presId="urn:microsoft.com/office/officeart/2008/layout/HorizontalMultiLevelHierarchy"/>
    <dgm:cxn modelId="{E4511AC1-00BC-604C-B7D5-9260DBB0E87A}" type="presOf" srcId="{BDC2CFA9-99C6-8347-9628-F8B57513FB8C}" destId="{93180932-306E-E545-95F9-2A5635FDC9F1}" srcOrd="0" destOrd="0" presId="urn:microsoft.com/office/officeart/2008/layout/HorizontalMultiLevelHierarchy"/>
    <dgm:cxn modelId="{A37FA7E0-59B9-6A47-A323-61681CD53F9C}" type="presOf" srcId="{9BA062DA-6B7A-FC4F-B1BB-7CC4C74C72CE}" destId="{1C998B4A-F8C8-5D49-862A-38B9C7611407}" srcOrd="0" destOrd="0" presId="urn:microsoft.com/office/officeart/2008/layout/HorizontalMultiLevelHierarchy"/>
    <dgm:cxn modelId="{FE34B427-9D47-5D4F-B08C-79C955C57CBA}" srcId="{CC08C8E7-D5AB-9C4F-A78B-4A8C57EB2D22}" destId="{DD5BF61D-B843-C744-B9A9-3312A1287EF4}" srcOrd="0" destOrd="0" parTransId="{A73DCD64-89DF-3E4C-9543-0D417B51464E}" sibTransId="{5F6E09CE-61C0-D34C-AE4A-99D078D226DF}"/>
    <dgm:cxn modelId="{91E6EE03-7792-9243-899B-600FC75CDD74}" type="presParOf" srcId="{3013142F-A3C7-F746-853E-2CA8B540A8DE}" destId="{B764B132-0961-414E-B6FA-FB0C6C1C6CED}" srcOrd="0" destOrd="0" presId="urn:microsoft.com/office/officeart/2008/layout/HorizontalMultiLevelHierarchy"/>
    <dgm:cxn modelId="{0351040B-068E-7F47-84C4-BF225D7DEEA6}" type="presParOf" srcId="{B764B132-0961-414E-B6FA-FB0C6C1C6CED}" destId="{7111AE39-B455-7C4D-91F4-9E37E3822D07}" srcOrd="0" destOrd="0" presId="urn:microsoft.com/office/officeart/2008/layout/HorizontalMultiLevelHierarchy"/>
    <dgm:cxn modelId="{8C5F77CE-A4BC-7545-82D7-388ED8FDEA63}" type="presParOf" srcId="{B764B132-0961-414E-B6FA-FB0C6C1C6CED}" destId="{551EC4E6-AE1D-DD43-B7C4-D7EFBEA2E636}" srcOrd="1" destOrd="0" presId="urn:microsoft.com/office/officeart/2008/layout/HorizontalMultiLevelHierarchy"/>
    <dgm:cxn modelId="{2D0649F6-E7C1-2B49-A5A8-FEB9423CBAAA}" type="presParOf" srcId="{551EC4E6-AE1D-DD43-B7C4-D7EFBEA2E636}" destId="{082A771F-69AF-7C4C-86CB-DF1CD8CB6581}" srcOrd="0" destOrd="0" presId="urn:microsoft.com/office/officeart/2008/layout/HorizontalMultiLevelHierarchy"/>
    <dgm:cxn modelId="{098D0C3D-1541-F345-A3ED-2379D4B262A6}" type="presParOf" srcId="{082A771F-69AF-7C4C-86CB-DF1CD8CB6581}" destId="{F726EDD3-E670-9B47-8786-4F599884289D}" srcOrd="0" destOrd="0" presId="urn:microsoft.com/office/officeart/2008/layout/HorizontalMultiLevelHierarchy"/>
    <dgm:cxn modelId="{F642A5BD-2C32-CD40-A3E6-EC3DCDA572AB}" type="presParOf" srcId="{551EC4E6-AE1D-DD43-B7C4-D7EFBEA2E636}" destId="{7B40AE63-0EA3-0747-BCE5-5F3AB0355BF2}" srcOrd="1" destOrd="0" presId="urn:microsoft.com/office/officeart/2008/layout/HorizontalMultiLevelHierarchy"/>
    <dgm:cxn modelId="{A1FA61F9-9B9D-9941-9E08-300BD1F1B5D0}" type="presParOf" srcId="{7B40AE63-0EA3-0747-BCE5-5F3AB0355BF2}" destId="{C852AF5D-E3CA-F844-B775-08DD6E6FB940}" srcOrd="0" destOrd="0" presId="urn:microsoft.com/office/officeart/2008/layout/HorizontalMultiLevelHierarchy"/>
    <dgm:cxn modelId="{C0F3E32D-213A-D245-B17C-16983CD0BA2E}" type="presParOf" srcId="{7B40AE63-0EA3-0747-BCE5-5F3AB0355BF2}" destId="{30463D07-8E7F-3146-97CE-76CE82648742}" srcOrd="1" destOrd="0" presId="urn:microsoft.com/office/officeart/2008/layout/HorizontalMultiLevelHierarchy"/>
    <dgm:cxn modelId="{409EB065-66EE-C141-8600-79253689E8C2}" type="presParOf" srcId="{551EC4E6-AE1D-DD43-B7C4-D7EFBEA2E636}" destId="{93180932-306E-E545-95F9-2A5635FDC9F1}" srcOrd="2" destOrd="0" presId="urn:microsoft.com/office/officeart/2008/layout/HorizontalMultiLevelHierarchy"/>
    <dgm:cxn modelId="{4F9B48A4-DC6C-6E4F-8537-1E28EF607DC0}" type="presParOf" srcId="{93180932-306E-E545-95F9-2A5635FDC9F1}" destId="{7A2CD5A7-70D6-DE44-803D-0740544CB367}" srcOrd="0" destOrd="0" presId="urn:microsoft.com/office/officeart/2008/layout/HorizontalMultiLevelHierarchy"/>
    <dgm:cxn modelId="{99148FD1-C199-6A44-8A09-B1AD038EA7E3}" type="presParOf" srcId="{551EC4E6-AE1D-DD43-B7C4-D7EFBEA2E636}" destId="{A0C9905E-6DBF-7645-94A7-C4BCDADC46B9}" srcOrd="3" destOrd="0" presId="urn:microsoft.com/office/officeart/2008/layout/HorizontalMultiLevelHierarchy"/>
    <dgm:cxn modelId="{92C89D2A-8112-8744-B3BD-3251B8831DA6}" type="presParOf" srcId="{A0C9905E-6DBF-7645-94A7-C4BCDADC46B9}" destId="{D3E2E567-EC04-E743-9B8C-985408EA1058}" srcOrd="0" destOrd="0" presId="urn:microsoft.com/office/officeart/2008/layout/HorizontalMultiLevelHierarchy"/>
    <dgm:cxn modelId="{06D5D0F0-E34E-814E-AADE-D8028C47EA46}" type="presParOf" srcId="{A0C9905E-6DBF-7645-94A7-C4BCDADC46B9}" destId="{1488A531-D252-B440-B1DA-4363F37F8970}" srcOrd="1" destOrd="0" presId="urn:microsoft.com/office/officeart/2008/layout/HorizontalMultiLevelHierarchy"/>
    <dgm:cxn modelId="{6A84EAEE-970E-5940-9C38-E36FCB9D6BE0}" type="presParOf" srcId="{551EC4E6-AE1D-DD43-B7C4-D7EFBEA2E636}" destId="{1F2800E8-CF94-FD43-8D0E-7E4B278315B1}" srcOrd="4" destOrd="0" presId="urn:microsoft.com/office/officeart/2008/layout/HorizontalMultiLevelHierarchy"/>
    <dgm:cxn modelId="{92693DE9-C350-D343-9B13-FA5508C20B5B}" type="presParOf" srcId="{1F2800E8-CF94-FD43-8D0E-7E4B278315B1}" destId="{938A9782-2B6B-8141-99DA-6568305E0C38}" srcOrd="0" destOrd="0" presId="urn:microsoft.com/office/officeart/2008/layout/HorizontalMultiLevelHierarchy"/>
    <dgm:cxn modelId="{1573EA23-727D-A74B-AA0F-D7BA7332874E}" type="presParOf" srcId="{551EC4E6-AE1D-DD43-B7C4-D7EFBEA2E636}" destId="{7377E58F-198D-DE48-B3AF-2D2AF67C403D}" srcOrd="5" destOrd="0" presId="urn:microsoft.com/office/officeart/2008/layout/HorizontalMultiLevelHierarchy"/>
    <dgm:cxn modelId="{16D2464C-84F5-374B-B27D-790FF9ABA8EF}" type="presParOf" srcId="{7377E58F-198D-DE48-B3AF-2D2AF67C403D}" destId="{1C998B4A-F8C8-5D49-862A-38B9C7611407}" srcOrd="0" destOrd="0" presId="urn:microsoft.com/office/officeart/2008/layout/HorizontalMultiLevelHierarchy"/>
    <dgm:cxn modelId="{513C1C04-419E-E442-A28A-5DBF339FFC7B}" type="presParOf" srcId="{7377E58F-198D-DE48-B3AF-2D2AF67C403D}" destId="{F9C8551A-E3F5-1A41-9D81-BA411262A93F}"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4.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r>
            <a:rPr lang="en-US" altLang="zh-CN" sz="1050" dirty="0" smtClean="0">
              <a:latin typeface="Microsoft YaHei" charset="-122"/>
              <a:ea typeface="Microsoft YaHei" charset="-122"/>
              <a:cs typeface="Microsoft YaHei" charset="-122"/>
            </a:rPr>
            <a:t>6.1</a:t>
          </a:r>
          <a:r>
            <a:rPr lang="zh-CN" altLang="en-US" sz="1050" dirty="0" smtClean="0">
              <a:latin typeface="Microsoft YaHei" charset="-122"/>
              <a:ea typeface="Microsoft YaHei" charset="-122"/>
              <a:cs typeface="Microsoft YaHei" charset="-122"/>
            </a:rPr>
            <a:t> </a:t>
          </a:r>
          <a:r>
            <a:rPr lang="zh-CN" altLang="en-US" sz="1050" dirty="0" smtClean="0">
              <a:solidFill>
                <a:schemeClr val="tx1"/>
              </a:solidFill>
              <a:latin typeface="Microsoft YaHei" charset="-122"/>
              <a:ea typeface="Microsoft YaHei" charset="-122"/>
              <a:cs typeface="Microsoft YaHei" charset="-122"/>
            </a:rPr>
            <a:t>成本与利润概述</a:t>
          </a:r>
          <a:endParaRPr lang="zh-CN" altLang="en-US" sz="1050" dirty="0">
            <a:latin typeface="Microsoft YaHei" charset="-122"/>
            <a:ea typeface="Microsoft YaHei" charset="-122"/>
            <a:cs typeface="Microsoft YaHei" charset="-122"/>
          </a:endParaRPr>
        </a:p>
      </dgm:t>
    </dgm:pt>
    <dgm:pt modelId="{806FC88F-B9CF-A04B-B59C-3A472F525AEF}" type="parTrans" cxnId="{7725A710-EB82-6543-8E80-B973AC4CD97A}">
      <dgm:prSet/>
      <dgm:spPr/>
      <dgm:t>
        <a:bodyPr/>
        <a:lstStyle/>
        <a:p>
          <a:endParaRPr lang="zh-CN" altLang="en-US" sz="105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endParaRPr lang="zh-CN" altLang="en-US" sz="1050">
            <a:latin typeface="Microsoft YaHei" charset="-122"/>
            <a:ea typeface="Microsoft YaHei" charset="-122"/>
            <a:cs typeface="Microsoft YaHei" charset="-122"/>
          </a:endParaRPr>
        </a:p>
      </dgm:t>
    </dgm:pt>
    <dgm:pt modelId="{DD5BF61D-B843-C744-B9A9-3312A1287EF4}">
      <dgm:prSet phldrT="[文本]" custT="1"/>
      <dgm:spPr>
        <a:solidFill>
          <a:schemeClr val="bg1"/>
        </a:solidFill>
      </dgm:spPr>
      <dgm:t>
        <a:bodyPr/>
        <a:lstStyle/>
        <a:p>
          <a:pPr algn="l"/>
          <a:r>
            <a:rPr lang="en-US" altLang="zh-CN" sz="1050" dirty="0" smtClean="0">
              <a:solidFill>
                <a:schemeClr val="tx1"/>
              </a:solidFill>
              <a:latin typeface="Microsoft YaHei" charset="-122"/>
              <a:ea typeface="Microsoft YaHei" charset="-122"/>
              <a:cs typeface="Microsoft YaHei" charset="-122"/>
            </a:rPr>
            <a:t>6.1.1</a:t>
          </a:r>
          <a:r>
            <a:rPr lang="zh-CN" altLang="en-US" sz="1050" dirty="0" smtClean="0">
              <a:solidFill>
                <a:schemeClr val="tx1"/>
              </a:solidFill>
              <a:latin typeface="Microsoft YaHei" charset="-122"/>
              <a:ea typeface="Microsoft YaHei" charset="-122"/>
              <a:cs typeface="Microsoft YaHei" charset="-122"/>
            </a:rPr>
            <a:t> 成本的含义</a:t>
          </a:r>
          <a:endParaRPr lang="zh-CN" altLang="en-US" sz="1050" dirty="0">
            <a:solidFill>
              <a:schemeClr val="tx1"/>
            </a:solidFill>
            <a:latin typeface="Microsoft YaHei" charset="-122"/>
            <a:ea typeface="Microsoft YaHei" charset="-122"/>
            <a:cs typeface="Microsoft YaHei" charset="-122"/>
          </a:endParaRPr>
        </a:p>
      </dgm:t>
    </dgm:pt>
    <dgm:pt modelId="{A73DCD64-89DF-3E4C-9543-0D417B51464E}" type="parTrans" cxnId="{FE34B427-9D47-5D4F-B08C-79C955C57CBA}">
      <dgm:prSet custT="1"/>
      <dgm:spPr/>
      <dgm:t>
        <a:bodyPr/>
        <a:lstStyle/>
        <a:p>
          <a:endParaRPr lang="zh-CN" altLang="en-US" sz="1050">
            <a:latin typeface="Microsoft YaHei" charset="-122"/>
            <a:ea typeface="Microsoft YaHei" charset="-122"/>
            <a:cs typeface="Microsoft YaHei" charset="-122"/>
          </a:endParaRPr>
        </a:p>
      </dgm:t>
    </dgm:pt>
    <dgm:pt modelId="{5F6E09CE-61C0-D34C-AE4A-99D078D226DF}" type="sibTrans" cxnId="{FE34B427-9D47-5D4F-B08C-79C955C57CBA}">
      <dgm:prSet/>
      <dgm:spPr/>
      <dgm:t>
        <a:bodyPr/>
        <a:lstStyle/>
        <a:p>
          <a:endParaRPr lang="zh-CN" altLang="en-US" sz="1050">
            <a:latin typeface="Microsoft YaHei" charset="-122"/>
            <a:ea typeface="Microsoft YaHei" charset="-122"/>
            <a:cs typeface="Microsoft YaHei" charset="-122"/>
          </a:endParaRPr>
        </a:p>
      </dgm:t>
    </dgm:pt>
    <dgm:pt modelId="{773FD5F0-F007-F148-886B-86E72F86266E}">
      <dgm:prSet phldrT="[文本]" custT="1"/>
      <dgm:spPr>
        <a:solidFill>
          <a:srgbClr val="C00000"/>
        </a:solidFill>
      </dgm:spPr>
      <dgm:t>
        <a:bodyPr/>
        <a:lstStyle/>
        <a:p>
          <a:pPr algn="l"/>
          <a:r>
            <a:rPr lang="en-US" altLang="zh-CN" sz="1050" dirty="0" smtClean="0">
              <a:latin typeface="Microsoft YaHei" charset="-122"/>
              <a:ea typeface="Microsoft YaHei" charset="-122"/>
              <a:cs typeface="Microsoft YaHei" charset="-122"/>
            </a:rPr>
            <a:t>6.1.2</a:t>
          </a:r>
          <a:r>
            <a:rPr lang="zh-CN" altLang="en-US" sz="1050" dirty="0" smtClean="0">
              <a:latin typeface="Microsoft YaHei" charset="-122"/>
              <a:ea typeface="Microsoft YaHei" charset="-122"/>
              <a:cs typeface="Microsoft YaHei" charset="-122"/>
            </a:rPr>
            <a:t> 成本的分类</a:t>
          </a:r>
          <a:endParaRPr lang="zh-CN" altLang="en-US" sz="1050" dirty="0">
            <a:latin typeface="Microsoft YaHei" charset="-122"/>
            <a:ea typeface="Microsoft YaHei" charset="-122"/>
            <a:cs typeface="Microsoft YaHei" charset="-122"/>
          </a:endParaRPr>
        </a:p>
      </dgm:t>
    </dgm:pt>
    <dgm:pt modelId="{BDC2CFA9-99C6-8347-9628-F8B57513FB8C}" type="parTrans" cxnId="{D6FF61F4-2E70-2445-B362-FDF5936BBC6B}">
      <dgm:prSet custT="1"/>
      <dgm:spPr/>
      <dgm:t>
        <a:bodyPr/>
        <a:lstStyle/>
        <a:p>
          <a:endParaRPr lang="zh-CN" altLang="en-US" sz="1050">
            <a:latin typeface="Microsoft YaHei" charset="-122"/>
            <a:ea typeface="Microsoft YaHei" charset="-122"/>
            <a:cs typeface="Microsoft YaHei" charset="-122"/>
          </a:endParaRPr>
        </a:p>
      </dgm:t>
    </dgm:pt>
    <dgm:pt modelId="{9458031D-FD27-D841-9D56-100BE85B229D}" type="sibTrans" cxnId="{D6FF61F4-2E70-2445-B362-FDF5936BBC6B}">
      <dgm:prSet/>
      <dgm:spPr/>
      <dgm:t>
        <a:bodyPr/>
        <a:lstStyle/>
        <a:p>
          <a:endParaRPr lang="zh-CN" altLang="en-US" sz="1050">
            <a:latin typeface="Microsoft YaHei" charset="-122"/>
            <a:ea typeface="Microsoft YaHei" charset="-122"/>
            <a:cs typeface="Microsoft YaHei" charset="-122"/>
          </a:endParaRPr>
        </a:p>
      </dgm:t>
    </dgm:pt>
    <dgm:pt modelId="{9BA062DA-6B7A-FC4F-B1BB-7CC4C74C72CE}">
      <dgm:prSet phldrT="[文本]" custT="1"/>
      <dgm:spPr/>
      <dgm:t>
        <a:bodyPr/>
        <a:lstStyle/>
        <a:p>
          <a:pPr algn="l"/>
          <a:r>
            <a:rPr lang="en-US" altLang="zh-CN" sz="1050" dirty="0" smtClean="0">
              <a:latin typeface="Microsoft YaHei" charset="-122"/>
              <a:ea typeface="Microsoft YaHei" charset="-122"/>
              <a:cs typeface="Microsoft YaHei" charset="-122"/>
            </a:rPr>
            <a:t>6.1.3</a:t>
          </a:r>
          <a:r>
            <a:rPr lang="zh-CN" altLang="en-US" sz="1050" dirty="0" smtClean="0">
              <a:latin typeface="Microsoft YaHei" charset="-122"/>
              <a:ea typeface="Microsoft YaHei" charset="-122"/>
              <a:cs typeface="Microsoft YaHei" charset="-122"/>
            </a:rPr>
            <a:t> 利润</a:t>
          </a:r>
          <a:endParaRPr lang="zh-CN" altLang="en-US" sz="1050" dirty="0">
            <a:latin typeface="Microsoft YaHei" charset="-122"/>
            <a:ea typeface="Microsoft YaHei" charset="-122"/>
            <a:cs typeface="Microsoft YaHei" charset="-122"/>
          </a:endParaRPr>
        </a:p>
      </dgm:t>
    </dgm:pt>
    <dgm:pt modelId="{45267C76-6276-B44A-878A-9D61B556EBD7}" type="parTrans" cxnId="{F5520AE5-50EB-8743-B48A-12307D4CCE80}">
      <dgm:prSet custT="1"/>
      <dgm:spPr/>
      <dgm:t>
        <a:bodyPr/>
        <a:lstStyle/>
        <a:p>
          <a:endParaRPr lang="zh-CN" altLang="en-US" sz="1050">
            <a:latin typeface="Microsoft YaHei" charset="-122"/>
            <a:ea typeface="Microsoft YaHei" charset="-122"/>
            <a:cs typeface="Microsoft YaHei" charset="-122"/>
          </a:endParaRPr>
        </a:p>
      </dgm:t>
    </dgm:pt>
    <dgm:pt modelId="{3A650251-37F9-7645-8144-FF91C57FC2AC}" type="sibTrans" cxnId="{F5520AE5-50EB-8743-B48A-12307D4CCE80}">
      <dgm:prSet/>
      <dgm:spPr/>
      <dgm:t>
        <a:bodyPr/>
        <a:lstStyle/>
        <a:p>
          <a:endParaRPr lang="zh-CN" altLang="en-US" sz="1050">
            <a:latin typeface="Microsoft YaHei" charset="-122"/>
            <a:ea typeface="Microsoft YaHei" charset="-122"/>
            <a:cs typeface="Microsoft YaHei"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t>
        <a:bodyPr/>
        <a:lstStyle/>
        <a:p>
          <a:endParaRPr lang="zh-CN" altLang="en-US"/>
        </a:p>
      </dgm:t>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X="127198" custScaleY="82935" custLinFactX="-60953" custLinFactNeighborX="-100000" custLinFactNeighborY="5570">
        <dgm:presLayoutVars>
          <dgm:chPref val="3"/>
        </dgm:presLayoutVars>
      </dgm:prSet>
      <dgm:spPr/>
      <dgm:t>
        <a:bodyPr/>
        <a:lstStyle/>
        <a:p>
          <a:endParaRPr lang="zh-CN" altLang="en-US"/>
        </a:p>
      </dgm:t>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3"/>
      <dgm:spPr/>
      <dgm:t>
        <a:bodyPr/>
        <a:lstStyle/>
        <a:p>
          <a:endParaRPr lang="zh-CN" altLang="en-US"/>
        </a:p>
      </dgm:t>
    </dgm:pt>
    <dgm:pt modelId="{F726EDD3-E670-9B47-8786-4F599884289D}" type="pres">
      <dgm:prSet presAssocID="{A73DCD64-89DF-3E4C-9543-0D417B51464E}" presName="connTx" presStyleLbl="parChTrans1D2" presStyleIdx="0" presStyleCnt="3"/>
      <dgm:spPr/>
      <dgm:t>
        <a:bodyPr/>
        <a:lstStyle/>
        <a:p>
          <a:endParaRPr lang="zh-CN" altLang="en-US"/>
        </a:p>
      </dgm:t>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3" custScaleX="132976" custScaleY="111623" custLinFactNeighborX="49403" custLinFactNeighborY="14565">
        <dgm:presLayoutVars>
          <dgm:chPref val="3"/>
        </dgm:presLayoutVars>
      </dgm:prSet>
      <dgm:spPr/>
      <dgm:t>
        <a:bodyPr/>
        <a:lstStyle/>
        <a:p>
          <a:endParaRPr lang="zh-CN" altLang="en-US"/>
        </a:p>
      </dgm:t>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3"/>
      <dgm:spPr/>
      <dgm:t>
        <a:bodyPr/>
        <a:lstStyle/>
        <a:p>
          <a:endParaRPr lang="zh-CN" altLang="en-US"/>
        </a:p>
      </dgm:t>
    </dgm:pt>
    <dgm:pt modelId="{7A2CD5A7-70D6-DE44-803D-0740544CB367}" type="pres">
      <dgm:prSet presAssocID="{BDC2CFA9-99C6-8347-9628-F8B57513FB8C}" presName="connTx" presStyleLbl="parChTrans1D2" presStyleIdx="1" presStyleCnt="3"/>
      <dgm:spPr/>
      <dgm:t>
        <a:bodyPr/>
        <a:lstStyle/>
        <a:p>
          <a:endParaRPr lang="zh-CN" altLang="en-US"/>
        </a:p>
      </dgm:t>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3" custScaleX="134349" custScaleY="111623" custLinFactNeighborX="49403" custLinFactNeighborY="14565">
        <dgm:presLayoutVars>
          <dgm:chPref val="3"/>
        </dgm:presLayoutVars>
      </dgm:prSet>
      <dgm:spPr/>
      <dgm:t>
        <a:bodyPr/>
        <a:lstStyle/>
        <a:p>
          <a:endParaRPr lang="zh-CN" altLang="en-US"/>
        </a:p>
      </dgm:t>
    </dgm:pt>
    <dgm:pt modelId="{1488A531-D252-B440-B1DA-4363F37F8970}" type="pres">
      <dgm:prSet presAssocID="{773FD5F0-F007-F148-886B-86E72F86266E}" presName="level3hierChild" presStyleCnt="0"/>
      <dgm:spPr/>
    </dgm:pt>
    <dgm:pt modelId="{1F2800E8-CF94-FD43-8D0E-7E4B278315B1}" type="pres">
      <dgm:prSet presAssocID="{45267C76-6276-B44A-878A-9D61B556EBD7}" presName="conn2-1" presStyleLbl="parChTrans1D2" presStyleIdx="2" presStyleCnt="3"/>
      <dgm:spPr/>
      <dgm:t>
        <a:bodyPr/>
        <a:lstStyle/>
        <a:p>
          <a:endParaRPr lang="zh-CN" altLang="en-US"/>
        </a:p>
      </dgm:t>
    </dgm:pt>
    <dgm:pt modelId="{938A9782-2B6B-8141-99DA-6568305E0C38}" type="pres">
      <dgm:prSet presAssocID="{45267C76-6276-B44A-878A-9D61B556EBD7}" presName="connTx" presStyleLbl="parChTrans1D2" presStyleIdx="2" presStyleCnt="3"/>
      <dgm:spPr/>
      <dgm:t>
        <a:bodyPr/>
        <a:lstStyle/>
        <a:p>
          <a:endParaRPr lang="zh-CN" altLang="en-US"/>
        </a:p>
      </dgm:t>
    </dgm:pt>
    <dgm:pt modelId="{7377E58F-198D-DE48-B3AF-2D2AF67C403D}" type="pres">
      <dgm:prSet presAssocID="{9BA062DA-6B7A-FC4F-B1BB-7CC4C74C72CE}" presName="root2" presStyleCnt="0"/>
      <dgm:spPr/>
    </dgm:pt>
    <dgm:pt modelId="{1C998B4A-F8C8-5D49-862A-38B9C7611407}" type="pres">
      <dgm:prSet presAssocID="{9BA062DA-6B7A-FC4F-B1BB-7CC4C74C72CE}" presName="LevelTwoTextNode" presStyleLbl="node2" presStyleIdx="2" presStyleCnt="3" custScaleX="132976" custScaleY="111623" custLinFactNeighborX="49403" custLinFactNeighborY="14565">
        <dgm:presLayoutVars>
          <dgm:chPref val="3"/>
        </dgm:presLayoutVars>
      </dgm:prSet>
      <dgm:spPr/>
      <dgm:t>
        <a:bodyPr/>
        <a:lstStyle/>
        <a:p>
          <a:endParaRPr lang="zh-CN" altLang="en-US"/>
        </a:p>
      </dgm:t>
    </dgm:pt>
    <dgm:pt modelId="{F9C8551A-E3F5-1A41-9D81-BA411262A93F}" type="pres">
      <dgm:prSet presAssocID="{9BA062DA-6B7A-FC4F-B1BB-7CC4C74C72CE}" presName="level3hierChild" presStyleCnt="0"/>
      <dgm:spPr/>
    </dgm:pt>
  </dgm:ptLst>
  <dgm:cxnLst>
    <dgm:cxn modelId="{EFE07A0E-F658-5B4F-A9C5-5C31EA76447F}" type="presOf" srcId="{BDC2CFA9-99C6-8347-9628-F8B57513FB8C}" destId="{7A2CD5A7-70D6-DE44-803D-0740544CB367}" srcOrd="1" destOrd="0" presId="urn:microsoft.com/office/officeart/2008/layout/HorizontalMultiLevelHierarchy"/>
    <dgm:cxn modelId="{D6FF61F4-2E70-2445-B362-FDF5936BBC6B}" srcId="{CC08C8E7-D5AB-9C4F-A78B-4A8C57EB2D22}" destId="{773FD5F0-F007-F148-886B-86E72F86266E}" srcOrd="1" destOrd="0" parTransId="{BDC2CFA9-99C6-8347-9628-F8B57513FB8C}" sibTransId="{9458031D-FD27-D841-9D56-100BE85B229D}"/>
    <dgm:cxn modelId="{04B9854D-4B3C-214B-8411-DE60D5680168}" type="presOf" srcId="{CC08C8E7-D5AB-9C4F-A78B-4A8C57EB2D22}" destId="{7111AE39-B455-7C4D-91F4-9E37E3822D07}" srcOrd="0" destOrd="0" presId="urn:microsoft.com/office/officeart/2008/layout/HorizontalMultiLevelHierarchy"/>
    <dgm:cxn modelId="{FE34B427-9D47-5D4F-B08C-79C955C57CBA}" srcId="{CC08C8E7-D5AB-9C4F-A78B-4A8C57EB2D22}" destId="{DD5BF61D-B843-C744-B9A9-3312A1287EF4}" srcOrd="0" destOrd="0" parTransId="{A73DCD64-89DF-3E4C-9543-0D417B51464E}" sibTransId="{5F6E09CE-61C0-D34C-AE4A-99D078D226DF}"/>
    <dgm:cxn modelId="{9015E6C9-B19C-124B-9C42-868A9B2E58D4}" type="presOf" srcId="{45267C76-6276-B44A-878A-9D61B556EBD7}" destId="{938A9782-2B6B-8141-99DA-6568305E0C38}" srcOrd="1" destOrd="0" presId="urn:microsoft.com/office/officeart/2008/layout/HorizontalMultiLevelHierarchy"/>
    <dgm:cxn modelId="{971CBB95-FDE5-7847-831E-E50ECD5AB8BE}" type="presOf" srcId="{45267C76-6276-B44A-878A-9D61B556EBD7}" destId="{1F2800E8-CF94-FD43-8D0E-7E4B278315B1}" srcOrd="0" destOrd="0" presId="urn:microsoft.com/office/officeart/2008/layout/HorizontalMultiLevelHierarchy"/>
    <dgm:cxn modelId="{4E30D535-3CC7-9043-912A-5898A603F891}" type="presOf" srcId="{2EFE4671-8583-3540-9262-1FC578B666F4}" destId="{3013142F-A3C7-F746-853E-2CA8B540A8DE}" srcOrd="0" destOrd="0" presId="urn:microsoft.com/office/officeart/2008/layout/HorizontalMultiLevelHierarchy"/>
    <dgm:cxn modelId="{453B1098-E773-CC4F-B856-9AC2C1C4F998}" type="presOf" srcId="{A73DCD64-89DF-3E4C-9543-0D417B51464E}" destId="{F726EDD3-E670-9B47-8786-4F599884289D}" srcOrd="1" destOrd="0" presId="urn:microsoft.com/office/officeart/2008/layout/HorizontalMultiLevelHierarchy"/>
    <dgm:cxn modelId="{3034C246-6B84-C846-A7AD-5D07D572255B}" type="presOf" srcId="{A73DCD64-89DF-3E4C-9543-0D417B51464E}" destId="{082A771F-69AF-7C4C-86CB-DF1CD8CB6581}" srcOrd="0" destOrd="0" presId="urn:microsoft.com/office/officeart/2008/layout/HorizontalMultiLevelHierarchy"/>
    <dgm:cxn modelId="{44A7BD69-7904-3442-A0D2-E04895121E59}" type="presOf" srcId="{BDC2CFA9-99C6-8347-9628-F8B57513FB8C}" destId="{93180932-306E-E545-95F9-2A5635FDC9F1}" srcOrd="0" destOrd="0" presId="urn:microsoft.com/office/officeart/2008/layout/HorizontalMultiLevelHierarchy"/>
    <dgm:cxn modelId="{9230E01F-B4DF-7E4C-B5BF-7CBDE5A66244}" type="presOf" srcId="{DD5BF61D-B843-C744-B9A9-3312A1287EF4}" destId="{C852AF5D-E3CA-F844-B775-08DD6E6FB940}" srcOrd="0" destOrd="0" presId="urn:microsoft.com/office/officeart/2008/layout/HorizontalMultiLevelHierarchy"/>
    <dgm:cxn modelId="{B58DD80E-FD57-7741-8D49-BC4CCA742611}" type="presOf" srcId="{773FD5F0-F007-F148-886B-86E72F86266E}" destId="{D3E2E567-EC04-E743-9B8C-985408EA1058}" srcOrd="0" destOrd="0" presId="urn:microsoft.com/office/officeart/2008/layout/HorizontalMultiLevelHierarchy"/>
    <dgm:cxn modelId="{C58E0C4F-1F35-7B43-ABEC-3D0AB9E06BD3}" type="presOf" srcId="{9BA062DA-6B7A-FC4F-B1BB-7CC4C74C72CE}" destId="{1C998B4A-F8C8-5D49-862A-38B9C7611407}" srcOrd="0" destOrd="0" presId="urn:microsoft.com/office/officeart/2008/layout/HorizontalMultiLevelHierarchy"/>
    <dgm:cxn modelId="{7725A710-EB82-6543-8E80-B973AC4CD97A}" srcId="{2EFE4671-8583-3540-9262-1FC578B666F4}" destId="{CC08C8E7-D5AB-9C4F-A78B-4A8C57EB2D22}" srcOrd="0" destOrd="0" parTransId="{806FC88F-B9CF-A04B-B59C-3A472F525AEF}" sibTransId="{B0179D74-E210-A34F-9FFE-D6C2C6F405F5}"/>
    <dgm:cxn modelId="{F5520AE5-50EB-8743-B48A-12307D4CCE80}" srcId="{CC08C8E7-D5AB-9C4F-A78B-4A8C57EB2D22}" destId="{9BA062DA-6B7A-FC4F-B1BB-7CC4C74C72CE}" srcOrd="2" destOrd="0" parTransId="{45267C76-6276-B44A-878A-9D61B556EBD7}" sibTransId="{3A650251-37F9-7645-8144-FF91C57FC2AC}"/>
    <dgm:cxn modelId="{D1115050-E37E-ED45-8FEA-9CBAD797952E}" type="presParOf" srcId="{3013142F-A3C7-F746-853E-2CA8B540A8DE}" destId="{B764B132-0961-414E-B6FA-FB0C6C1C6CED}" srcOrd="0" destOrd="0" presId="urn:microsoft.com/office/officeart/2008/layout/HorizontalMultiLevelHierarchy"/>
    <dgm:cxn modelId="{C743BC63-1FFB-6342-A48C-95926785D176}" type="presParOf" srcId="{B764B132-0961-414E-B6FA-FB0C6C1C6CED}" destId="{7111AE39-B455-7C4D-91F4-9E37E3822D07}" srcOrd="0" destOrd="0" presId="urn:microsoft.com/office/officeart/2008/layout/HorizontalMultiLevelHierarchy"/>
    <dgm:cxn modelId="{FD2B167E-B930-C54E-9201-E7816F4ED8B8}" type="presParOf" srcId="{B764B132-0961-414E-B6FA-FB0C6C1C6CED}" destId="{551EC4E6-AE1D-DD43-B7C4-D7EFBEA2E636}" srcOrd="1" destOrd="0" presId="urn:microsoft.com/office/officeart/2008/layout/HorizontalMultiLevelHierarchy"/>
    <dgm:cxn modelId="{BA8D4359-8D04-4B43-A125-2A208A8FE2F7}" type="presParOf" srcId="{551EC4E6-AE1D-DD43-B7C4-D7EFBEA2E636}" destId="{082A771F-69AF-7C4C-86CB-DF1CD8CB6581}" srcOrd="0" destOrd="0" presId="urn:microsoft.com/office/officeart/2008/layout/HorizontalMultiLevelHierarchy"/>
    <dgm:cxn modelId="{24560F5F-E5FF-6646-B1E2-E379BC1F776D}" type="presParOf" srcId="{082A771F-69AF-7C4C-86CB-DF1CD8CB6581}" destId="{F726EDD3-E670-9B47-8786-4F599884289D}" srcOrd="0" destOrd="0" presId="urn:microsoft.com/office/officeart/2008/layout/HorizontalMultiLevelHierarchy"/>
    <dgm:cxn modelId="{DA09B3FB-5BD6-6743-8A49-F090EFA49210}" type="presParOf" srcId="{551EC4E6-AE1D-DD43-B7C4-D7EFBEA2E636}" destId="{7B40AE63-0EA3-0747-BCE5-5F3AB0355BF2}" srcOrd="1" destOrd="0" presId="urn:microsoft.com/office/officeart/2008/layout/HorizontalMultiLevelHierarchy"/>
    <dgm:cxn modelId="{3D52BC1F-FD6A-CE48-84B6-C7C2D620DC3A}" type="presParOf" srcId="{7B40AE63-0EA3-0747-BCE5-5F3AB0355BF2}" destId="{C852AF5D-E3CA-F844-B775-08DD6E6FB940}" srcOrd="0" destOrd="0" presId="urn:microsoft.com/office/officeart/2008/layout/HorizontalMultiLevelHierarchy"/>
    <dgm:cxn modelId="{E5D403A6-D432-C843-BC31-5CC28EAE71A5}" type="presParOf" srcId="{7B40AE63-0EA3-0747-BCE5-5F3AB0355BF2}" destId="{30463D07-8E7F-3146-97CE-76CE82648742}" srcOrd="1" destOrd="0" presId="urn:microsoft.com/office/officeart/2008/layout/HorizontalMultiLevelHierarchy"/>
    <dgm:cxn modelId="{999527D0-0182-8F4C-87E3-BE9F74E63293}" type="presParOf" srcId="{551EC4E6-AE1D-DD43-B7C4-D7EFBEA2E636}" destId="{93180932-306E-E545-95F9-2A5635FDC9F1}" srcOrd="2" destOrd="0" presId="urn:microsoft.com/office/officeart/2008/layout/HorizontalMultiLevelHierarchy"/>
    <dgm:cxn modelId="{63BBB0C9-235D-1749-8888-2537F8C11024}" type="presParOf" srcId="{93180932-306E-E545-95F9-2A5635FDC9F1}" destId="{7A2CD5A7-70D6-DE44-803D-0740544CB367}" srcOrd="0" destOrd="0" presId="urn:microsoft.com/office/officeart/2008/layout/HorizontalMultiLevelHierarchy"/>
    <dgm:cxn modelId="{AAFFAA59-1E33-E840-A4FC-1350BE9644B0}" type="presParOf" srcId="{551EC4E6-AE1D-DD43-B7C4-D7EFBEA2E636}" destId="{A0C9905E-6DBF-7645-94A7-C4BCDADC46B9}" srcOrd="3" destOrd="0" presId="urn:microsoft.com/office/officeart/2008/layout/HorizontalMultiLevelHierarchy"/>
    <dgm:cxn modelId="{E2BA5ED5-A4D4-BB45-A493-8443E35447CB}" type="presParOf" srcId="{A0C9905E-6DBF-7645-94A7-C4BCDADC46B9}" destId="{D3E2E567-EC04-E743-9B8C-985408EA1058}" srcOrd="0" destOrd="0" presId="urn:microsoft.com/office/officeart/2008/layout/HorizontalMultiLevelHierarchy"/>
    <dgm:cxn modelId="{857B1638-B50F-CF4F-99AB-D8659B79CA9B}" type="presParOf" srcId="{A0C9905E-6DBF-7645-94A7-C4BCDADC46B9}" destId="{1488A531-D252-B440-B1DA-4363F37F8970}" srcOrd="1" destOrd="0" presId="urn:microsoft.com/office/officeart/2008/layout/HorizontalMultiLevelHierarchy"/>
    <dgm:cxn modelId="{FF02A956-E32D-ED43-AC60-AF3FF0E6EB5C}" type="presParOf" srcId="{551EC4E6-AE1D-DD43-B7C4-D7EFBEA2E636}" destId="{1F2800E8-CF94-FD43-8D0E-7E4B278315B1}" srcOrd="4" destOrd="0" presId="urn:microsoft.com/office/officeart/2008/layout/HorizontalMultiLevelHierarchy"/>
    <dgm:cxn modelId="{4AC09B2D-4E4E-5D4F-8FB9-14077DB28B98}" type="presParOf" srcId="{1F2800E8-CF94-FD43-8D0E-7E4B278315B1}" destId="{938A9782-2B6B-8141-99DA-6568305E0C38}" srcOrd="0" destOrd="0" presId="urn:microsoft.com/office/officeart/2008/layout/HorizontalMultiLevelHierarchy"/>
    <dgm:cxn modelId="{75B2D54F-5333-7549-AB5D-1260247EAA58}" type="presParOf" srcId="{551EC4E6-AE1D-DD43-B7C4-D7EFBEA2E636}" destId="{7377E58F-198D-DE48-B3AF-2D2AF67C403D}" srcOrd="5" destOrd="0" presId="urn:microsoft.com/office/officeart/2008/layout/HorizontalMultiLevelHierarchy"/>
    <dgm:cxn modelId="{4C8F56CC-A16A-4F48-BE0F-A87DA6D5FFBE}" type="presParOf" srcId="{7377E58F-198D-DE48-B3AF-2D2AF67C403D}" destId="{1C998B4A-F8C8-5D49-862A-38B9C7611407}" srcOrd="0" destOrd="0" presId="urn:microsoft.com/office/officeart/2008/layout/HorizontalMultiLevelHierarchy"/>
    <dgm:cxn modelId="{B5DAC4FB-0A3E-BF42-9D7F-45E4CFF95EFE}" type="presParOf" srcId="{7377E58F-198D-DE48-B3AF-2D2AF67C403D}" destId="{F9C8551A-E3F5-1A41-9D81-BA411262A93F}"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5.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r>
            <a:rPr lang="en-US" altLang="zh-CN" sz="1050" dirty="0" smtClean="0">
              <a:latin typeface="Microsoft YaHei" charset="-122"/>
              <a:ea typeface="Microsoft YaHei" charset="-122"/>
              <a:cs typeface="Microsoft YaHei" charset="-122"/>
            </a:rPr>
            <a:t>6.1</a:t>
          </a:r>
          <a:r>
            <a:rPr lang="zh-CN" altLang="en-US" sz="1050" dirty="0" smtClean="0">
              <a:latin typeface="Microsoft YaHei" charset="-122"/>
              <a:ea typeface="Microsoft YaHei" charset="-122"/>
              <a:cs typeface="Microsoft YaHei" charset="-122"/>
            </a:rPr>
            <a:t> </a:t>
          </a:r>
          <a:r>
            <a:rPr lang="zh-CN" altLang="en-US" sz="1050" dirty="0" smtClean="0">
              <a:solidFill>
                <a:schemeClr val="tx1"/>
              </a:solidFill>
              <a:latin typeface="Microsoft YaHei" charset="-122"/>
              <a:ea typeface="Microsoft YaHei" charset="-122"/>
              <a:cs typeface="Microsoft YaHei" charset="-122"/>
            </a:rPr>
            <a:t>成本与利润概述</a:t>
          </a:r>
          <a:endParaRPr lang="zh-CN" altLang="en-US" sz="1050" dirty="0">
            <a:latin typeface="Microsoft YaHei" charset="-122"/>
            <a:ea typeface="Microsoft YaHei" charset="-122"/>
            <a:cs typeface="Microsoft YaHei" charset="-122"/>
          </a:endParaRPr>
        </a:p>
      </dgm:t>
    </dgm:pt>
    <dgm:pt modelId="{806FC88F-B9CF-A04B-B59C-3A472F525AEF}" type="parTrans" cxnId="{7725A710-EB82-6543-8E80-B973AC4CD97A}">
      <dgm:prSet/>
      <dgm:spPr/>
      <dgm:t>
        <a:bodyPr/>
        <a:lstStyle/>
        <a:p>
          <a:endParaRPr lang="zh-CN" altLang="en-US" sz="105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endParaRPr lang="zh-CN" altLang="en-US" sz="1050">
            <a:latin typeface="Microsoft YaHei" charset="-122"/>
            <a:ea typeface="Microsoft YaHei" charset="-122"/>
            <a:cs typeface="Microsoft YaHei" charset="-122"/>
          </a:endParaRPr>
        </a:p>
      </dgm:t>
    </dgm:pt>
    <dgm:pt modelId="{DD5BF61D-B843-C744-B9A9-3312A1287EF4}">
      <dgm:prSet phldrT="[文本]" custT="1"/>
      <dgm:spPr>
        <a:solidFill>
          <a:schemeClr val="bg1"/>
        </a:solidFill>
      </dgm:spPr>
      <dgm:t>
        <a:bodyPr/>
        <a:lstStyle/>
        <a:p>
          <a:pPr algn="l"/>
          <a:r>
            <a:rPr lang="en-US" altLang="zh-CN" sz="1050" dirty="0" smtClean="0">
              <a:solidFill>
                <a:schemeClr val="tx1"/>
              </a:solidFill>
              <a:latin typeface="Microsoft YaHei" charset="-122"/>
              <a:ea typeface="Microsoft YaHei" charset="-122"/>
              <a:cs typeface="Microsoft YaHei" charset="-122"/>
            </a:rPr>
            <a:t>6.1.1</a:t>
          </a:r>
          <a:r>
            <a:rPr lang="zh-CN" altLang="en-US" sz="1050" dirty="0" smtClean="0">
              <a:solidFill>
                <a:schemeClr val="tx1"/>
              </a:solidFill>
              <a:latin typeface="Microsoft YaHei" charset="-122"/>
              <a:ea typeface="Microsoft YaHei" charset="-122"/>
              <a:cs typeface="Microsoft YaHei" charset="-122"/>
            </a:rPr>
            <a:t> 成本的含义</a:t>
          </a:r>
          <a:endParaRPr lang="zh-CN" altLang="en-US" sz="1050" dirty="0">
            <a:solidFill>
              <a:schemeClr val="tx1"/>
            </a:solidFill>
            <a:latin typeface="Microsoft YaHei" charset="-122"/>
            <a:ea typeface="Microsoft YaHei" charset="-122"/>
            <a:cs typeface="Microsoft YaHei" charset="-122"/>
          </a:endParaRPr>
        </a:p>
      </dgm:t>
    </dgm:pt>
    <dgm:pt modelId="{A73DCD64-89DF-3E4C-9543-0D417B51464E}" type="parTrans" cxnId="{FE34B427-9D47-5D4F-B08C-79C955C57CBA}">
      <dgm:prSet custT="1"/>
      <dgm:spPr/>
      <dgm:t>
        <a:bodyPr/>
        <a:lstStyle/>
        <a:p>
          <a:endParaRPr lang="zh-CN" altLang="en-US" sz="1050">
            <a:latin typeface="Microsoft YaHei" charset="-122"/>
            <a:ea typeface="Microsoft YaHei" charset="-122"/>
            <a:cs typeface="Microsoft YaHei" charset="-122"/>
          </a:endParaRPr>
        </a:p>
      </dgm:t>
    </dgm:pt>
    <dgm:pt modelId="{5F6E09CE-61C0-D34C-AE4A-99D078D226DF}" type="sibTrans" cxnId="{FE34B427-9D47-5D4F-B08C-79C955C57CBA}">
      <dgm:prSet/>
      <dgm:spPr/>
      <dgm:t>
        <a:bodyPr/>
        <a:lstStyle/>
        <a:p>
          <a:endParaRPr lang="zh-CN" altLang="en-US" sz="1050">
            <a:latin typeface="Microsoft YaHei" charset="-122"/>
            <a:ea typeface="Microsoft YaHei" charset="-122"/>
            <a:cs typeface="Microsoft YaHei" charset="-122"/>
          </a:endParaRPr>
        </a:p>
      </dgm:t>
    </dgm:pt>
    <dgm:pt modelId="{773FD5F0-F007-F148-886B-86E72F86266E}">
      <dgm:prSet phldrT="[文本]" custT="1"/>
      <dgm:spPr>
        <a:solidFill>
          <a:srgbClr val="C00000"/>
        </a:solidFill>
      </dgm:spPr>
      <dgm:t>
        <a:bodyPr/>
        <a:lstStyle/>
        <a:p>
          <a:pPr algn="l"/>
          <a:r>
            <a:rPr lang="en-US" altLang="zh-CN" sz="1050" dirty="0" smtClean="0">
              <a:latin typeface="Microsoft YaHei" charset="-122"/>
              <a:ea typeface="Microsoft YaHei" charset="-122"/>
              <a:cs typeface="Microsoft YaHei" charset="-122"/>
            </a:rPr>
            <a:t>6.1.2</a:t>
          </a:r>
          <a:r>
            <a:rPr lang="zh-CN" altLang="en-US" sz="1050" dirty="0" smtClean="0">
              <a:latin typeface="Microsoft YaHei" charset="-122"/>
              <a:ea typeface="Microsoft YaHei" charset="-122"/>
              <a:cs typeface="Microsoft YaHei" charset="-122"/>
            </a:rPr>
            <a:t> 成本的分类</a:t>
          </a:r>
          <a:endParaRPr lang="zh-CN" altLang="en-US" sz="1050" dirty="0">
            <a:latin typeface="Microsoft YaHei" charset="-122"/>
            <a:ea typeface="Microsoft YaHei" charset="-122"/>
            <a:cs typeface="Microsoft YaHei" charset="-122"/>
          </a:endParaRPr>
        </a:p>
      </dgm:t>
    </dgm:pt>
    <dgm:pt modelId="{BDC2CFA9-99C6-8347-9628-F8B57513FB8C}" type="parTrans" cxnId="{D6FF61F4-2E70-2445-B362-FDF5936BBC6B}">
      <dgm:prSet custT="1"/>
      <dgm:spPr/>
      <dgm:t>
        <a:bodyPr/>
        <a:lstStyle/>
        <a:p>
          <a:endParaRPr lang="zh-CN" altLang="en-US" sz="1050">
            <a:latin typeface="Microsoft YaHei" charset="-122"/>
            <a:ea typeface="Microsoft YaHei" charset="-122"/>
            <a:cs typeface="Microsoft YaHei" charset="-122"/>
          </a:endParaRPr>
        </a:p>
      </dgm:t>
    </dgm:pt>
    <dgm:pt modelId="{9458031D-FD27-D841-9D56-100BE85B229D}" type="sibTrans" cxnId="{D6FF61F4-2E70-2445-B362-FDF5936BBC6B}">
      <dgm:prSet/>
      <dgm:spPr/>
      <dgm:t>
        <a:bodyPr/>
        <a:lstStyle/>
        <a:p>
          <a:endParaRPr lang="zh-CN" altLang="en-US" sz="1050">
            <a:latin typeface="Microsoft YaHei" charset="-122"/>
            <a:ea typeface="Microsoft YaHei" charset="-122"/>
            <a:cs typeface="Microsoft YaHei" charset="-122"/>
          </a:endParaRPr>
        </a:p>
      </dgm:t>
    </dgm:pt>
    <dgm:pt modelId="{9BA062DA-6B7A-FC4F-B1BB-7CC4C74C72CE}">
      <dgm:prSet phldrT="[文本]" custT="1"/>
      <dgm:spPr/>
      <dgm:t>
        <a:bodyPr/>
        <a:lstStyle/>
        <a:p>
          <a:pPr algn="l"/>
          <a:r>
            <a:rPr lang="en-US" altLang="zh-CN" sz="1050" dirty="0" smtClean="0">
              <a:latin typeface="Microsoft YaHei" charset="-122"/>
              <a:ea typeface="Microsoft YaHei" charset="-122"/>
              <a:cs typeface="Microsoft YaHei" charset="-122"/>
            </a:rPr>
            <a:t>6.1.3</a:t>
          </a:r>
          <a:r>
            <a:rPr lang="zh-CN" altLang="en-US" sz="1050" dirty="0" smtClean="0">
              <a:latin typeface="Microsoft YaHei" charset="-122"/>
              <a:ea typeface="Microsoft YaHei" charset="-122"/>
              <a:cs typeface="Microsoft YaHei" charset="-122"/>
            </a:rPr>
            <a:t> 利润</a:t>
          </a:r>
          <a:endParaRPr lang="zh-CN" altLang="en-US" sz="1050" dirty="0">
            <a:latin typeface="Microsoft YaHei" charset="-122"/>
            <a:ea typeface="Microsoft YaHei" charset="-122"/>
            <a:cs typeface="Microsoft YaHei" charset="-122"/>
          </a:endParaRPr>
        </a:p>
      </dgm:t>
    </dgm:pt>
    <dgm:pt modelId="{45267C76-6276-B44A-878A-9D61B556EBD7}" type="parTrans" cxnId="{F5520AE5-50EB-8743-B48A-12307D4CCE80}">
      <dgm:prSet custT="1"/>
      <dgm:spPr/>
      <dgm:t>
        <a:bodyPr/>
        <a:lstStyle/>
        <a:p>
          <a:endParaRPr lang="zh-CN" altLang="en-US" sz="1050">
            <a:latin typeface="Microsoft YaHei" charset="-122"/>
            <a:ea typeface="Microsoft YaHei" charset="-122"/>
            <a:cs typeface="Microsoft YaHei" charset="-122"/>
          </a:endParaRPr>
        </a:p>
      </dgm:t>
    </dgm:pt>
    <dgm:pt modelId="{3A650251-37F9-7645-8144-FF91C57FC2AC}" type="sibTrans" cxnId="{F5520AE5-50EB-8743-B48A-12307D4CCE80}">
      <dgm:prSet/>
      <dgm:spPr/>
      <dgm:t>
        <a:bodyPr/>
        <a:lstStyle/>
        <a:p>
          <a:endParaRPr lang="zh-CN" altLang="en-US" sz="1050">
            <a:latin typeface="Microsoft YaHei" charset="-122"/>
            <a:ea typeface="Microsoft YaHei" charset="-122"/>
            <a:cs typeface="Microsoft YaHei"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t>
        <a:bodyPr/>
        <a:lstStyle/>
        <a:p>
          <a:endParaRPr lang="zh-CN" altLang="en-US"/>
        </a:p>
      </dgm:t>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X="127198" custScaleY="82935" custLinFactX="-60953" custLinFactNeighborX="-100000" custLinFactNeighborY="5570">
        <dgm:presLayoutVars>
          <dgm:chPref val="3"/>
        </dgm:presLayoutVars>
      </dgm:prSet>
      <dgm:spPr/>
      <dgm:t>
        <a:bodyPr/>
        <a:lstStyle/>
        <a:p>
          <a:endParaRPr lang="zh-CN" altLang="en-US"/>
        </a:p>
      </dgm:t>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3"/>
      <dgm:spPr/>
      <dgm:t>
        <a:bodyPr/>
        <a:lstStyle/>
        <a:p>
          <a:endParaRPr lang="zh-CN" altLang="en-US"/>
        </a:p>
      </dgm:t>
    </dgm:pt>
    <dgm:pt modelId="{F726EDD3-E670-9B47-8786-4F599884289D}" type="pres">
      <dgm:prSet presAssocID="{A73DCD64-89DF-3E4C-9543-0D417B51464E}" presName="connTx" presStyleLbl="parChTrans1D2" presStyleIdx="0" presStyleCnt="3"/>
      <dgm:spPr/>
      <dgm:t>
        <a:bodyPr/>
        <a:lstStyle/>
        <a:p>
          <a:endParaRPr lang="zh-CN" altLang="en-US"/>
        </a:p>
      </dgm:t>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3" custScaleX="132976" custScaleY="111623" custLinFactNeighborX="49403" custLinFactNeighborY="14565">
        <dgm:presLayoutVars>
          <dgm:chPref val="3"/>
        </dgm:presLayoutVars>
      </dgm:prSet>
      <dgm:spPr/>
      <dgm:t>
        <a:bodyPr/>
        <a:lstStyle/>
        <a:p>
          <a:endParaRPr lang="zh-CN" altLang="en-US"/>
        </a:p>
      </dgm:t>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3"/>
      <dgm:spPr/>
      <dgm:t>
        <a:bodyPr/>
        <a:lstStyle/>
        <a:p>
          <a:endParaRPr lang="zh-CN" altLang="en-US"/>
        </a:p>
      </dgm:t>
    </dgm:pt>
    <dgm:pt modelId="{7A2CD5A7-70D6-DE44-803D-0740544CB367}" type="pres">
      <dgm:prSet presAssocID="{BDC2CFA9-99C6-8347-9628-F8B57513FB8C}" presName="connTx" presStyleLbl="parChTrans1D2" presStyleIdx="1" presStyleCnt="3"/>
      <dgm:spPr/>
      <dgm:t>
        <a:bodyPr/>
        <a:lstStyle/>
        <a:p>
          <a:endParaRPr lang="zh-CN" altLang="en-US"/>
        </a:p>
      </dgm:t>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3" custScaleX="134349" custScaleY="111623" custLinFactNeighborX="49403" custLinFactNeighborY="14565">
        <dgm:presLayoutVars>
          <dgm:chPref val="3"/>
        </dgm:presLayoutVars>
      </dgm:prSet>
      <dgm:spPr/>
      <dgm:t>
        <a:bodyPr/>
        <a:lstStyle/>
        <a:p>
          <a:endParaRPr lang="zh-CN" altLang="en-US"/>
        </a:p>
      </dgm:t>
    </dgm:pt>
    <dgm:pt modelId="{1488A531-D252-B440-B1DA-4363F37F8970}" type="pres">
      <dgm:prSet presAssocID="{773FD5F0-F007-F148-886B-86E72F86266E}" presName="level3hierChild" presStyleCnt="0"/>
      <dgm:spPr/>
    </dgm:pt>
    <dgm:pt modelId="{1F2800E8-CF94-FD43-8D0E-7E4B278315B1}" type="pres">
      <dgm:prSet presAssocID="{45267C76-6276-B44A-878A-9D61B556EBD7}" presName="conn2-1" presStyleLbl="parChTrans1D2" presStyleIdx="2" presStyleCnt="3"/>
      <dgm:spPr/>
      <dgm:t>
        <a:bodyPr/>
        <a:lstStyle/>
        <a:p>
          <a:endParaRPr lang="zh-CN" altLang="en-US"/>
        </a:p>
      </dgm:t>
    </dgm:pt>
    <dgm:pt modelId="{938A9782-2B6B-8141-99DA-6568305E0C38}" type="pres">
      <dgm:prSet presAssocID="{45267C76-6276-B44A-878A-9D61B556EBD7}" presName="connTx" presStyleLbl="parChTrans1D2" presStyleIdx="2" presStyleCnt="3"/>
      <dgm:spPr/>
      <dgm:t>
        <a:bodyPr/>
        <a:lstStyle/>
        <a:p>
          <a:endParaRPr lang="zh-CN" altLang="en-US"/>
        </a:p>
      </dgm:t>
    </dgm:pt>
    <dgm:pt modelId="{7377E58F-198D-DE48-B3AF-2D2AF67C403D}" type="pres">
      <dgm:prSet presAssocID="{9BA062DA-6B7A-FC4F-B1BB-7CC4C74C72CE}" presName="root2" presStyleCnt="0"/>
      <dgm:spPr/>
    </dgm:pt>
    <dgm:pt modelId="{1C998B4A-F8C8-5D49-862A-38B9C7611407}" type="pres">
      <dgm:prSet presAssocID="{9BA062DA-6B7A-FC4F-B1BB-7CC4C74C72CE}" presName="LevelTwoTextNode" presStyleLbl="node2" presStyleIdx="2" presStyleCnt="3" custScaleX="132976" custScaleY="111623" custLinFactNeighborX="49403" custLinFactNeighborY="14565">
        <dgm:presLayoutVars>
          <dgm:chPref val="3"/>
        </dgm:presLayoutVars>
      </dgm:prSet>
      <dgm:spPr/>
      <dgm:t>
        <a:bodyPr/>
        <a:lstStyle/>
        <a:p>
          <a:endParaRPr lang="zh-CN" altLang="en-US"/>
        </a:p>
      </dgm:t>
    </dgm:pt>
    <dgm:pt modelId="{F9C8551A-E3F5-1A41-9D81-BA411262A93F}" type="pres">
      <dgm:prSet presAssocID="{9BA062DA-6B7A-FC4F-B1BB-7CC4C74C72CE}" presName="level3hierChild" presStyleCnt="0"/>
      <dgm:spPr/>
    </dgm:pt>
  </dgm:ptLst>
  <dgm:cxnLst>
    <dgm:cxn modelId="{1D48F5B1-7303-3343-9695-E76DB071C253}" type="presOf" srcId="{DD5BF61D-B843-C744-B9A9-3312A1287EF4}" destId="{C852AF5D-E3CA-F844-B775-08DD6E6FB940}" srcOrd="0" destOrd="0" presId="urn:microsoft.com/office/officeart/2008/layout/HorizontalMultiLevelHierarchy"/>
    <dgm:cxn modelId="{D6FF61F4-2E70-2445-B362-FDF5936BBC6B}" srcId="{CC08C8E7-D5AB-9C4F-A78B-4A8C57EB2D22}" destId="{773FD5F0-F007-F148-886B-86E72F86266E}" srcOrd="1" destOrd="0" parTransId="{BDC2CFA9-99C6-8347-9628-F8B57513FB8C}" sibTransId="{9458031D-FD27-D841-9D56-100BE85B229D}"/>
    <dgm:cxn modelId="{ACBDAAE9-81EA-084A-986E-58C84C3E7818}" type="presOf" srcId="{CC08C8E7-D5AB-9C4F-A78B-4A8C57EB2D22}" destId="{7111AE39-B455-7C4D-91F4-9E37E3822D07}" srcOrd="0" destOrd="0" presId="urn:microsoft.com/office/officeart/2008/layout/HorizontalMultiLevelHierarchy"/>
    <dgm:cxn modelId="{96CCA03F-1614-754D-8A1E-EDABDE074FF6}" type="presOf" srcId="{2EFE4671-8583-3540-9262-1FC578B666F4}" destId="{3013142F-A3C7-F746-853E-2CA8B540A8DE}" srcOrd="0" destOrd="0" presId="urn:microsoft.com/office/officeart/2008/layout/HorizontalMultiLevelHierarchy"/>
    <dgm:cxn modelId="{FE34B427-9D47-5D4F-B08C-79C955C57CBA}" srcId="{CC08C8E7-D5AB-9C4F-A78B-4A8C57EB2D22}" destId="{DD5BF61D-B843-C744-B9A9-3312A1287EF4}" srcOrd="0" destOrd="0" parTransId="{A73DCD64-89DF-3E4C-9543-0D417B51464E}" sibTransId="{5F6E09CE-61C0-D34C-AE4A-99D078D226DF}"/>
    <dgm:cxn modelId="{15DFF16D-6495-5145-83FD-AC182C6EA40A}" type="presOf" srcId="{9BA062DA-6B7A-FC4F-B1BB-7CC4C74C72CE}" destId="{1C998B4A-F8C8-5D49-862A-38B9C7611407}" srcOrd="0" destOrd="0" presId="urn:microsoft.com/office/officeart/2008/layout/HorizontalMultiLevelHierarchy"/>
    <dgm:cxn modelId="{2E18E664-9815-9340-9884-1017DEC6B4DA}" type="presOf" srcId="{A73DCD64-89DF-3E4C-9543-0D417B51464E}" destId="{082A771F-69AF-7C4C-86CB-DF1CD8CB6581}" srcOrd="0" destOrd="0" presId="urn:microsoft.com/office/officeart/2008/layout/HorizontalMultiLevelHierarchy"/>
    <dgm:cxn modelId="{86832929-147A-CD42-940B-0AA652598DCA}" type="presOf" srcId="{773FD5F0-F007-F148-886B-86E72F86266E}" destId="{D3E2E567-EC04-E743-9B8C-985408EA1058}" srcOrd="0" destOrd="0" presId="urn:microsoft.com/office/officeart/2008/layout/HorizontalMultiLevelHierarchy"/>
    <dgm:cxn modelId="{9E9D94D7-6D97-064E-B77D-DB65C7828610}" type="presOf" srcId="{A73DCD64-89DF-3E4C-9543-0D417B51464E}" destId="{F726EDD3-E670-9B47-8786-4F599884289D}" srcOrd="1" destOrd="0" presId="urn:microsoft.com/office/officeart/2008/layout/HorizontalMultiLevelHierarchy"/>
    <dgm:cxn modelId="{8DFC7953-C49F-1B45-9F5F-289ED2A49B1A}" type="presOf" srcId="{45267C76-6276-B44A-878A-9D61B556EBD7}" destId="{938A9782-2B6B-8141-99DA-6568305E0C38}" srcOrd="1" destOrd="0" presId="urn:microsoft.com/office/officeart/2008/layout/HorizontalMultiLevelHierarchy"/>
    <dgm:cxn modelId="{7BC644B2-ABA6-FB4E-95C9-28CBEF85AE5B}" type="presOf" srcId="{45267C76-6276-B44A-878A-9D61B556EBD7}" destId="{1F2800E8-CF94-FD43-8D0E-7E4B278315B1}" srcOrd="0" destOrd="0" presId="urn:microsoft.com/office/officeart/2008/layout/HorizontalMultiLevelHierarchy"/>
    <dgm:cxn modelId="{884BEA50-8B5F-A94F-AF15-299E2C8C69DA}" type="presOf" srcId="{BDC2CFA9-99C6-8347-9628-F8B57513FB8C}" destId="{93180932-306E-E545-95F9-2A5635FDC9F1}" srcOrd="0" destOrd="0" presId="urn:microsoft.com/office/officeart/2008/layout/HorizontalMultiLevelHierarchy"/>
    <dgm:cxn modelId="{7725A710-EB82-6543-8E80-B973AC4CD97A}" srcId="{2EFE4671-8583-3540-9262-1FC578B666F4}" destId="{CC08C8E7-D5AB-9C4F-A78B-4A8C57EB2D22}" srcOrd="0" destOrd="0" parTransId="{806FC88F-B9CF-A04B-B59C-3A472F525AEF}" sibTransId="{B0179D74-E210-A34F-9FFE-D6C2C6F405F5}"/>
    <dgm:cxn modelId="{F5520AE5-50EB-8743-B48A-12307D4CCE80}" srcId="{CC08C8E7-D5AB-9C4F-A78B-4A8C57EB2D22}" destId="{9BA062DA-6B7A-FC4F-B1BB-7CC4C74C72CE}" srcOrd="2" destOrd="0" parTransId="{45267C76-6276-B44A-878A-9D61B556EBD7}" sibTransId="{3A650251-37F9-7645-8144-FF91C57FC2AC}"/>
    <dgm:cxn modelId="{CE62349A-F312-2042-A26F-FC8338B90441}" type="presOf" srcId="{BDC2CFA9-99C6-8347-9628-F8B57513FB8C}" destId="{7A2CD5A7-70D6-DE44-803D-0740544CB367}" srcOrd="1" destOrd="0" presId="urn:microsoft.com/office/officeart/2008/layout/HorizontalMultiLevelHierarchy"/>
    <dgm:cxn modelId="{A79F0197-C568-FB4E-B864-9C29AADC726A}" type="presParOf" srcId="{3013142F-A3C7-F746-853E-2CA8B540A8DE}" destId="{B764B132-0961-414E-B6FA-FB0C6C1C6CED}" srcOrd="0" destOrd="0" presId="urn:microsoft.com/office/officeart/2008/layout/HorizontalMultiLevelHierarchy"/>
    <dgm:cxn modelId="{4D736BCC-9E72-AE41-80EB-D67889FE3D20}" type="presParOf" srcId="{B764B132-0961-414E-B6FA-FB0C6C1C6CED}" destId="{7111AE39-B455-7C4D-91F4-9E37E3822D07}" srcOrd="0" destOrd="0" presId="urn:microsoft.com/office/officeart/2008/layout/HorizontalMultiLevelHierarchy"/>
    <dgm:cxn modelId="{20986894-E216-074E-9AF8-011DF9CC204F}" type="presParOf" srcId="{B764B132-0961-414E-B6FA-FB0C6C1C6CED}" destId="{551EC4E6-AE1D-DD43-B7C4-D7EFBEA2E636}" srcOrd="1" destOrd="0" presId="urn:microsoft.com/office/officeart/2008/layout/HorizontalMultiLevelHierarchy"/>
    <dgm:cxn modelId="{300F9121-FFD7-0E47-A54C-E880DD5F0408}" type="presParOf" srcId="{551EC4E6-AE1D-DD43-B7C4-D7EFBEA2E636}" destId="{082A771F-69AF-7C4C-86CB-DF1CD8CB6581}" srcOrd="0" destOrd="0" presId="urn:microsoft.com/office/officeart/2008/layout/HorizontalMultiLevelHierarchy"/>
    <dgm:cxn modelId="{67FBC4A6-663D-A24C-9849-02EB0D19C610}" type="presParOf" srcId="{082A771F-69AF-7C4C-86CB-DF1CD8CB6581}" destId="{F726EDD3-E670-9B47-8786-4F599884289D}" srcOrd="0" destOrd="0" presId="urn:microsoft.com/office/officeart/2008/layout/HorizontalMultiLevelHierarchy"/>
    <dgm:cxn modelId="{705AD5D4-FC05-4748-9CE1-E19E045A2185}" type="presParOf" srcId="{551EC4E6-AE1D-DD43-B7C4-D7EFBEA2E636}" destId="{7B40AE63-0EA3-0747-BCE5-5F3AB0355BF2}" srcOrd="1" destOrd="0" presId="urn:microsoft.com/office/officeart/2008/layout/HorizontalMultiLevelHierarchy"/>
    <dgm:cxn modelId="{66BF20BE-CFB5-3844-9C90-22F8F5C77F75}" type="presParOf" srcId="{7B40AE63-0EA3-0747-BCE5-5F3AB0355BF2}" destId="{C852AF5D-E3CA-F844-B775-08DD6E6FB940}" srcOrd="0" destOrd="0" presId="urn:microsoft.com/office/officeart/2008/layout/HorizontalMultiLevelHierarchy"/>
    <dgm:cxn modelId="{2EB847E5-3483-C44A-8D1D-1DCA29954F1D}" type="presParOf" srcId="{7B40AE63-0EA3-0747-BCE5-5F3AB0355BF2}" destId="{30463D07-8E7F-3146-97CE-76CE82648742}" srcOrd="1" destOrd="0" presId="urn:microsoft.com/office/officeart/2008/layout/HorizontalMultiLevelHierarchy"/>
    <dgm:cxn modelId="{3264DEF0-3080-ED45-BB8D-C0E1B10B7EA9}" type="presParOf" srcId="{551EC4E6-AE1D-DD43-B7C4-D7EFBEA2E636}" destId="{93180932-306E-E545-95F9-2A5635FDC9F1}" srcOrd="2" destOrd="0" presId="urn:microsoft.com/office/officeart/2008/layout/HorizontalMultiLevelHierarchy"/>
    <dgm:cxn modelId="{AEB76FF3-8762-CD46-9DFD-C34380334ED4}" type="presParOf" srcId="{93180932-306E-E545-95F9-2A5635FDC9F1}" destId="{7A2CD5A7-70D6-DE44-803D-0740544CB367}" srcOrd="0" destOrd="0" presId="urn:microsoft.com/office/officeart/2008/layout/HorizontalMultiLevelHierarchy"/>
    <dgm:cxn modelId="{BC12EC74-1A48-C84F-8A24-FFFB37081906}" type="presParOf" srcId="{551EC4E6-AE1D-DD43-B7C4-D7EFBEA2E636}" destId="{A0C9905E-6DBF-7645-94A7-C4BCDADC46B9}" srcOrd="3" destOrd="0" presId="urn:microsoft.com/office/officeart/2008/layout/HorizontalMultiLevelHierarchy"/>
    <dgm:cxn modelId="{C0E38A43-2D1D-7B4A-861F-0CDA0AB0568D}" type="presParOf" srcId="{A0C9905E-6DBF-7645-94A7-C4BCDADC46B9}" destId="{D3E2E567-EC04-E743-9B8C-985408EA1058}" srcOrd="0" destOrd="0" presId="urn:microsoft.com/office/officeart/2008/layout/HorizontalMultiLevelHierarchy"/>
    <dgm:cxn modelId="{A4E0A560-74BF-824B-BF0F-793F79B0C515}" type="presParOf" srcId="{A0C9905E-6DBF-7645-94A7-C4BCDADC46B9}" destId="{1488A531-D252-B440-B1DA-4363F37F8970}" srcOrd="1" destOrd="0" presId="urn:microsoft.com/office/officeart/2008/layout/HorizontalMultiLevelHierarchy"/>
    <dgm:cxn modelId="{DD27A0D7-F0CF-474D-9CFA-0D2ED2C8A533}" type="presParOf" srcId="{551EC4E6-AE1D-DD43-B7C4-D7EFBEA2E636}" destId="{1F2800E8-CF94-FD43-8D0E-7E4B278315B1}" srcOrd="4" destOrd="0" presId="urn:microsoft.com/office/officeart/2008/layout/HorizontalMultiLevelHierarchy"/>
    <dgm:cxn modelId="{85898BF7-4395-BF46-831B-B803E1DF3670}" type="presParOf" srcId="{1F2800E8-CF94-FD43-8D0E-7E4B278315B1}" destId="{938A9782-2B6B-8141-99DA-6568305E0C38}" srcOrd="0" destOrd="0" presId="urn:microsoft.com/office/officeart/2008/layout/HorizontalMultiLevelHierarchy"/>
    <dgm:cxn modelId="{9661ACCB-6A75-8E48-9B99-08104649A50D}" type="presParOf" srcId="{551EC4E6-AE1D-DD43-B7C4-D7EFBEA2E636}" destId="{7377E58F-198D-DE48-B3AF-2D2AF67C403D}" srcOrd="5" destOrd="0" presId="urn:microsoft.com/office/officeart/2008/layout/HorizontalMultiLevelHierarchy"/>
    <dgm:cxn modelId="{BFC17CE6-FFB1-2C44-92E9-5F619BD9405E}" type="presParOf" srcId="{7377E58F-198D-DE48-B3AF-2D2AF67C403D}" destId="{1C998B4A-F8C8-5D49-862A-38B9C7611407}" srcOrd="0" destOrd="0" presId="urn:microsoft.com/office/officeart/2008/layout/HorizontalMultiLevelHierarchy"/>
    <dgm:cxn modelId="{42386D3F-CB0A-CF46-B6A6-936378FC503F}" type="presParOf" srcId="{7377E58F-198D-DE48-B3AF-2D2AF67C403D}" destId="{F9C8551A-E3F5-1A41-9D81-BA411262A93F}"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6.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r>
            <a:rPr lang="en-US" altLang="zh-CN" sz="1050" dirty="0" smtClean="0">
              <a:latin typeface="Microsoft YaHei" charset="-122"/>
              <a:ea typeface="Microsoft YaHei" charset="-122"/>
              <a:cs typeface="Microsoft YaHei" charset="-122"/>
            </a:rPr>
            <a:t>6.1</a:t>
          </a:r>
          <a:r>
            <a:rPr lang="zh-CN" altLang="en-US" sz="1050" dirty="0" smtClean="0">
              <a:latin typeface="Microsoft YaHei" charset="-122"/>
              <a:ea typeface="Microsoft YaHei" charset="-122"/>
              <a:cs typeface="Microsoft YaHei" charset="-122"/>
            </a:rPr>
            <a:t> </a:t>
          </a:r>
          <a:r>
            <a:rPr lang="zh-CN" altLang="en-US" sz="1050" dirty="0" smtClean="0">
              <a:solidFill>
                <a:schemeClr val="tx1"/>
              </a:solidFill>
              <a:latin typeface="Microsoft YaHei" charset="-122"/>
              <a:ea typeface="Microsoft YaHei" charset="-122"/>
              <a:cs typeface="Microsoft YaHei" charset="-122"/>
            </a:rPr>
            <a:t>成本与利润概述</a:t>
          </a:r>
          <a:endParaRPr lang="zh-CN" altLang="en-US" sz="1050" dirty="0">
            <a:latin typeface="Microsoft YaHei" charset="-122"/>
            <a:ea typeface="Microsoft YaHei" charset="-122"/>
            <a:cs typeface="Microsoft YaHei" charset="-122"/>
          </a:endParaRPr>
        </a:p>
      </dgm:t>
    </dgm:pt>
    <dgm:pt modelId="{806FC88F-B9CF-A04B-B59C-3A472F525AEF}" type="parTrans" cxnId="{7725A710-EB82-6543-8E80-B973AC4CD97A}">
      <dgm:prSet/>
      <dgm:spPr/>
      <dgm:t>
        <a:bodyPr/>
        <a:lstStyle/>
        <a:p>
          <a:endParaRPr lang="zh-CN" altLang="en-US" sz="105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endParaRPr lang="zh-CN" altLang="en-US" sz="1050">
            <a:latin typeface="Microsoft YaHei" charset="-122"/>
            <a:ea typeface="Microsoft YaHei" charset="-122"/>
            <a:cs typeface="Microsoft YaHei" charset="-122"/>
          </a:endParaRPr>
        </a:p>
      </dgm:t>
    </dgm:pt>
    <dgm:pt modelId="{DD5BF61D-B843-C744-B9A9-3312A1287EF4}">
      <dgm:prSet phldrT="[文本]" custT="1"/>
      <dgm:spPr>
        <a:solidFill>
          <a:schemeClr val="bg1"/>
        </a:solidFill>
      </dgm:spPr>
      <dgm:t>
        <a:bodyPr/>
        <a:lstStyle/>
        <a:p>
          <a:pPr algn="l"/>
          <a:r>
            <a:rPr lang="en-US" altLang="zh-CN" sz="1050" dirty="0" smtClean="0">
              <a:solidFill>
                <a:schemeClr val="tx1"/>
              </a:solidFill>
              <a:latin typeface="Microsoft YaHei" charset="-122"/>
              <a:ea typeface="Microsoft YaHei" charset="-122"/>
              <a:cs typeface="Microsoft YaHei" charset="-122"/>
            </a:rPr>
            <a:t>6.1.1</a:t>
          </a:r>
          <a:r>
            <a:rPr lang="zh-CN" altLang="en-US" sz="1050" dirty="0" smtClean="0">
              <a:solidFill>
                <a:schemeClr val="tx1"/>
              </a:solidFill>
              <a:latin typeface="Microsoft YaHei" charset="-122"/>
              <a:ea typeface="Microsoft YaHei" charset="-122"/>
              <a:cs typeface="Microsoft YaHei" charset="-122"/>
            </a:rPr>
            <a:t> 成本的含义</a:t>
          </a:r>
          <a:endParaRPr lang="zh-CN" altLang="en-US" sz="1050" dirty="0">
            <a:solidFill>
              <a:schemeClr val="tx1"/>
            </a:solidFill>
            <a:latin typeface="Microsoft YaHei" charset="-122"/>
            <a:ea typeface="Microsoft YaHei" charset="-122"/>
            <a:cs typeface="Microsoft YaHei" charset="-122"/>
          </a:endParaRPr>
        </a:p>
      </dgm:t>
    </dgm:pt>
    <dgm:pt modelId="{A73DCD64-89DF-3E4C-9543-0D417B51464E}" type="parTrans" cxnId="{FE34B427-9D47-5D4F-B08C-79C955C57CBA}">
      <dgm:prSet custT="1"/>
      <dgm:spPr/>
      <dgm:t>
        <a:bodyPr/>
        <a:lstStyle/>
        <a:p>
          <a:endParaRPr lang="zh-CN" altLang="en-US" sz="1050">
            <a:latin typeface="Microsoft YaHei" charset="-122"/>
            <a:ea typeface="Microsoft YaHei" charset="-122"/>
            <a:cs typeface="Microsoft YaHei" charset="-122"/>
          </a:endParaRPr>
        </a:p>
      </dgm:t>
    </dgm:pt>
    <dgm:pt modelId="{5F6E09CE-61C0-D34C-AE4A-99D078D226DF}" type="sibTrans" cxnId="{FE34B427-9D47-5D4F-B08C-79C955C57CBA}">
      <dgm:prSet/>
      <dgm:spPr/>
      <dgm:t>
        <a:bodyPr/>
        <a:lstStyle/>
        <a:p>
          <a:endParaRPr lang="zh-CN" altLang="en-US" sz="1050">
            <a:latin typeface="Microsoft YaHei" charset="-122"/>
            <a:ea typeface="Microsoft YaHei" charset="-122"/>
            <a:cs typeface="Microsoft YaHei" charset="-122"/>
          </a:endParaRPr>
        </a:p>
      </dgm:t>
    </dgm:pt>
    <dgm:pt modelId="{773FD5F0-F007-F148-886B-86E72F86266E}">
      <dgm:prSet phldrT="[文本]" custT="1"/>
      <dgm:spPr>
        <a:solidFill>
          <a:srgbClr val="C00000"/>
        </a:solidFill>
      </dgm:spPr>
      <dgm:t>
        <a:bodyPr/>
        <a:lstStyle/>
        <a:p>
          <a:pPr algn="l"/>
          <a:r>
            <a:rPr lang="en-US" altLang="zh-CN" sz="1050" dirty="0" smtClean="0">
              <a:latin typeface="Microsoft YaHei" charset="-122"/>
              <a:ea typeface="Microsoft YaHei" charset="-122"/>
              <a:cs typeface="Microsoft YaHei" charset="-122"/>
            </a:rPr>
            <a:t>6.1.2</a:t>
          </a:r>
          <a:r>
            <a:rPr lang="zh-CN" altLang="en-US" sz="1050" dirty="0" smtClean="0">
              <a:latin typeface="Microsoft YaHei" charset="-122"/>
              <a:ea typeface="Microsoft YaHei" charset="-122"/>
              <a:cs typeface="Microsoft YaHei" charset="-122"/>
            </a:rPr>
            <a:t> 成本的分类</a:t>
          </a:r>
          <a:endParaRPr lang="zh-CN" altLang="en-US" sz="1050" dirty="0">
            <a:latin typeface="Microsoft YaHei" charset="-122"/>
            <a:ea typeface="Microsoft YaHei" charset="-122"/>
            <a:cs typeface="Microsoft YaHei" charset="-122"/>
          </a:endParaRPr>
        </a:p>
      </dgm:t>
    </dgm:pt>
    <dgm:pt modelId="{BDC2CFA9-99C6-8347-9628-F8B57513FB8C}" type="parTrans" cxnId="{D6FF61F4-2E70-2445-B362-FDF5936BBC6B}">
      <dgm:prSet custT="1"/>
      <dgm:spPr/>
      <dgm:t>
        <a:bodyPr/>
        <a:lstStyle/>
        <a:p>
          <a:endParaRPr lang="zh-CN" altLang="en-US" sz="1050">
            <a:latin typeface="Microsoft YaHei" charset="-122"/>
            <a:ea typeface="Microsoft YaHei" charset="-122"/>
            <a:cs typeface="Microsoft YaHei" charset="-122"/>
          </a:endParaRPr>
        </a:p>
      </dgm:t>
    </dgm:pt>
    <dgm:pt modelId="{9458031D-FD27-D841-9D56-100BE85B229D}" type="sibTrans" cxnId="{D6FF61F4-2E70-2445-B362-FDF5936BBC6B}">
      <dgm:prSet/>
      <dgm:spPr/>
      <dgm:t>
        <a:bodyPr/>
        <a:lstStyle/>
        <a:p>
          <a:endParaRPr lang="zh-CN" altLang="en-US" sz="1050">
            <a:latin typeface="Microsoft YaHei" charset="-122"/>
            <a:ea typeface="Microsoft YaHei" charset="-122"/>
            <a:cs typeface="Microsoft YaHei" charset="-122"/>
          </a:endParaRPr>
        </a:p>
      </dgm:t>
    </dgm:pt>
    <dgm:pt modelId="{9BA062DA-6B7A-FC4F-B1BB-7CC4C74C72CE}">
      <dgm:prSet phldrT="[文本]" custT="1"/>
      <dgm:spPr/>
      <dgm:t>
        <a:bodyPr/>
        <a:lstStyle/>
        <a:p>
          <a:pPr algn="l"/>
          <a:r>
            <a:rPr lang="en-US" altLang="zh-CN" sz="1050" dirty="0" smtClean="0">
              <a:latin typeface="Microsoft YaHei" charset="-122"/>
              <a:ea typeface="Microsoft YaHei" charset="-122"/>
              <a:cs typeface="Microsoft YaHei" charset="-122"/>
            </a:rPr>
            <a:t>6.1.3</a:t>
          </a:r>
          <a:r>
            <a:rPr lang="zh-CN" altLang="en-US" sz="1050" dirty="0" smtClean="0">
              <a:latin typeface="Microsoft YaHei" charset="-122"/>
              <a:ea typeface="Microsoft YaHei" charset="-122"/>
              <a:cs typeface="Microsoft YaHei" charset="-122"/>
            </a:rPr>
            <a:t> 利润</a:t>
          </a:r>
          <a:endParaRPr lang="zh-CN" altLang="en-US" sz="1050" dirty="0">
            <a:latin typeface="Microsoft YaHei" charset="-122"/>
            <a:ea typeface="Microsoft YaHei" charset="-122"/>
            <a:cs typeface="Microsoft YaHei" charset="-122"/>
          </a:endParaRPr>
        </a:p>
      </dgm:t>
    </dgm:pt>
    <dgm:pt modelId="{45267C76-6276-B44A-878A-9D61B556EBD7}" type="parTrans" cxnId="{F5520AE5-50EB-8743-B48A-12307D4CCE80}">
      <dgm:prSet custT="1"/>
      <dgm:spPr/>
      <dgm:t>
        <a:bodyPr/>
        <a:lstStyle/>
        <a:p>
          <a:endParaRPr lang="zh-CN" altLang="en-US" sz="1050">
            <a:latin typeface="Microsoft YaHei" charset="-122"/>
            <a:ea typeface="Microsoft YaHei" charset="-122"/>
            <a:cs typeface="Microsoft YaHei" charset="-122"/>
          </a:endParaRPr>
        </a:p>
      </dgm:t>
    </dgm:pt>
    <dgm:pt modelId="{3A650251-37F9-7645-8144-FF91C57FC2AC}" type="sibTrans" cxnId="{F5520AE5-50EB-8743-B48A-12307D4CCE80}">
      <dgm:prSet/>
      <dgm:spPr/>
      <dgm:t>
        <a:bodyPr/>
        <a:lstStyle/>
        <a:p>
          <a:endParaRPr lang="zh-CN" altLang="en-US" sz="1050">
            <a:latin typeface="Microsoft YaHei" charset="-122"/>
            <a:ea typeface="Microsoft YaHei" charset="-122"/>
            <a:cs typeface="Microsoft YaHei"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t>
        <a:bodyPr/>
        <a:lstStyle/>
        <a:p>
          <a:endParaRPr lang="zh-CN" altLang="en-US"/>
        </a:p>
      </dgm:t>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X="127198" custScaleY="82935" custLinFactX="-60953" custLinFactNeighborX="-100000" custLinFactNeighborY="5570">
        <dgm:presLayoutVars>
          <dgm:chPref val="3"/>
        </dgm:presLayoutVars>
      </dgm:prSet>
      <dgm:spPr/>
      <dgm:t>
        <a:bodyPr/>
        <a:lstStyle/>
        <a:p>
          <a:endParaRPr lang="zh-CN" altLang="en-US"/>
        </a:p>
      </dgm:t>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3"/>
      <dgm:spPr/>
      <dgm:t>
        <a:bodyPr/>
        <a:lstStyle/>
        <a:p>
          <a:endParaRPr lang="zh-CN" altLang="en-US"/>
        </a:p>
      </dgm:t>
    </dgm:pt>
    <dgm:pt modelId="{F726EDD3-E670-9B47-8786-4F599884289D}" type="pres">
      <dgm:prSet presAssocID="{A73DCD64-89DF-3E4C-9543-0D417B51464E}" presName="connTx" presStyleLbl="parChTrans1D2" presStyleIdx="0" presStyleCnt="3"/>
      <dgm:spPr/>
      <dgm:t>
        <a:bodyPr/>
        <a:lstStyle/>
        <a:p>
          <a:endParaRPr lang="zh-CN" altLang="en-US"/>
        </a:p>
      </dgm:t>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3" custScaleX="132976" custScaleY="111623" custLinFactNeighborX="49403" custLinFactNeighborY="14565">
        <dgm:presLayoutVars>
          <dgm:chPref val="3"/>
        </dgm:presLayoutVars>
      </dgm:prSet>
      <dgm:spPr/>
      <dgm:t>
        <a:bodyPr/>
        <a:lstStyle/>
        <a:p>
          <a:endParaRPr lang="zh-CN" altLang="en-US"/>
        </a:p>
      </dgm:t>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3"/>
      <dgm:spPr/>
      <dgm:t>
        <a:bodyPr/>
        <a:lstStyle/>
        <a:p>
          <a:endParaRPr lang="zh-CN" altLang="en-US"/>
        </a:p>
      </dgm:t>
    </dgm:pt>
    <dgm:pt modelId="{7A2CD5A7-70D6-DE44-803D-0740544CB367}" type="pres">
      <dgm:prSet presAssocID="{BDC2CFA9-99C6-8347-9628-F8B57513FB8C}" presName="connTx" presStyleLbl="parChTrans1D2" presStyleIdx="1" presStyleCnt="3"/>
      <dgm:spPr/>
      <dgm:t>
        <a:bodyPr/>
        <a:lstStyle/>
        <a:p>
          <a:endParaRPr lang="zh-CN" altLang="en-US"/>
        </a:p>
      </dgm:t>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3" custScaleX="134349" custScaleY="111623" custLinFactNeighborX="49403" custLinFactNeighborY="14565">
        <dgm:presLayoutVars>
          <dgm:chPref val="3"/>
        </dgm:presLayoutVars>
      </dgm:prSet>
      <dgm:spPr/>
      <dgm:t>
        <a:bodyPr/>
        <a:lstStyle/>
        <a:p>
          <a:endParaRPr lang="zh-CN" altLang="en-US"/>
        </a:p>
      </dgm:t>
    </dgm:pt>
    <dgm:pt modelId="{1488A531-D252-B440-B1DA-4363F37F8970}" type="pres">
      <dgm:prSet presAssocID="{773FD5F0-F007-F148-886B-86E72F86266E}" presName="level3hierChild" presStyleCnt="0"/>
      <dgm:spPr/>
    </dgm:pt>
    <dgm:pt modelId="{1F2800E8-CF94-FD43-8D0E-7E4B278315B1}" type="pres">
      <dgm:prSet presAssocID="{45267C76-6276-B44A-878A-9D61B556EBD7}" presName="conn2-1" presStyleLbl="parChTrans1D2" presStyleIdx="2" presStyleCnt="3"/>
      <dgm:spPr/>
      <dgm:t>
        <a:bodyPr/>
        <a:lstStyle/>
        <a:p>
          <a:endParaRPr lang="zh-CN" altLang="en-US"/>
        </a:p>
      </dgm:t>
    </dgm:pt>
    <dgm:pt modelId="{938A9782-2B6B-8141-99DA-6568305E0C38}" type="pres">
      <dgm:prSet presAssocID="{45267C76-6276-B44A-878A-9D61B556EBD7}" presName="connTx" presStyleLbl="parChTrans1D2" presStyleIdx="2" presStyleCnt="3"/>
      <dgm:spPr/>
      <dgm:t>
        <a:bodyPr/>
        <a:lstStyle/>
        <a:p>
          <a:endParaRPr lang="zh-CN" altLang="en-US"/>
        </a:p>
      </dgm:t>
    </dgm:pt>
    <dgm:pt modelId="{7377E58F-198D-DE48-B3AF-2D2AF67C403D}" type="pres">
      <dgm:prSet presAssocID="{9BA062DA-6B7A-FC4F-B1BB-7CC4C74C72CE}" presName="root2" presStyleCnt="0"/>
      <dgm:spPr/>
    </dgm:pt>
    <dgm:pt modelId="{1C998B4A-F8C8-5D49-862A-38B9C7611407}" type="pres">
      <dgm:prSet presAssocID="{9BA062DA-6B7A-FC4F-B1BB-7CC4C74C72CE}" presName="LevelTwoTextNode" presStyleLbl="node2" presStyleIdx="2" presStyleCnt="3" custScaleX="132976" custScaleY="111623" custLinFactNeighborX="49403" custLinFactNeighborY="14565">
        <dgm:presLayoutVars>
          <dgm:chPref val="3"/>
        </dgm:presLayoutVars>
      </dgm:prSet>
      <dgm:spPr/>
      <dgm:t>
        <a:bodyPr/>
        <a:lstStyle/>
        <a:p>
          <a:endParaRPr lang="zh-CN" altLang="en-US"/>
        </a:p>
      </dgm:t>
    </dgm:pt>
    <dgm:pt modelId="{F9C8551A-E3F5-1A41-9D81-BA411262A93F}" type="pres">
      <dgm:prSet presAssocID="{9BA062DA-6B7A-FC4F-B1BB-7CC4C74C72CE}" presName="level3hierChild" presStyleCnt="0"/>
      <dgm:spPr/>
    </dgm:pt>
  </dgm:ptLst>
  <dgm:cxnLst>
    <dgm:cxn modelId="{D6FF61F4-2E70-2445-B362-FDF5936BBC6B}" srcId="{CC08C8E7-D5AB-9C4F-A78B-4A8C57EB2D22}" destId="{773FD5F0-F007-F148-886B-86E72F86266E}" srcOrd="1" destOrd="0" parTransId="{BDC2CFA9-99C6-8347-9628-F8B57513FB8C}" sibTransId="{9458031D-FD27-D841-9D56-100BE85B229D}"/>
    <dgm:cxn modelId="{FE34B427-9D47-5D4F-B08C-79C955C57CBA}" srcId="{CC08C8E7-D5AB-9C4F-A78B-4A8C57EB2D22}" destId="{DD5BF61D-B843-C744-B9A9-3312A1287EF4}" srcOrd="0" destOrd="0" parTransId="{A73DCD64-89DF-3E4C-9543-0D417B51464E}" sibTransId="{5F6E09CE-61C0-D34C-AE4A-99D078D226DF}"/>
    <dgm:cxn modelId="{E02B2EDC-CD0B-4A43-B802-31EB747312AB}" type="presOf" srcId="{A73DCD64-89DF-3E4C-9543-0D417B51464E}" destId="{F726EDD3-E670-9B47-8786-4F599884289D}" srcOrd="1" destOrd="0" presId="urn:microsoft.com/office/officeart/2008/layout/HorizontalMultiLevelHierarchy"/>
    <dgm:cxn modelId="{954A9128-0BB2-8845-962F-7AE56C92195E}" type="presOf" srcId="{9BA062DA-6B7A-FC4F-B1BB-7CC4C74C72CE}" destId="{1C998B4A-F8C8-5D49-862A-38B9C7611407}" srcOrd="0" destOrd="0" presId="urn:microsoft.com/office/officeart/2008/layout/HorizontalMultiLevelHierarchy"/>
    <dgm:cxn modelId="{CC5BD44A-938E-A044-8878-84F9D857E8EC}" type="presOf" srcId="{DD5BF61D-B843-C744-B9A9-3312A1287EF4}" destId="{C852AF5D-E3CA-F844-B775-08DD6E6FB940}" srcOrd="0" destOrd="0" presId="urn:microsoft.com/office/officeart/2008/layout/HorizontalMultiLevelHierarchy"/>
    <dgm:cxn modelId="{1BAF168C-B500-774C-951D-8D27FBF2D155}" type="presOf" srcId="{773FD5F0-F007-F148-886B-86E72F86266E}" destId="{D3E2E567-EC04-E743-9B8C-985408EA1058}" srcOrd="0" destOrd="0" presId="urn:microsoft.com/office/officeart/2008/layout/HorizontalMultiLevelHierarchy"/>
    <dgm:cxn modelId="{08F57CD8-4032-8048-A0D7-8EF1001D6FE4}" type="presOf" srcId="{45267C76-6276-B44A-878A-9D61B556EBD7}" destId="{938A9782-2B6B-8141-99DA-6568305E0C38}" srcOrd="1" destOrd="0" presId="urn:microsoft.com/office/officeart/2008/layout/HorizontalMultiLevelHierarchy"/>
    <dgm:cxn modelId="{0729C868-D7A4-4F46-B240-713D5CA06D2F}" type="presOf" srcId="{45267C76-6276-B44A-878A-9D61B556EBD7}" destId="{1F2800E8-CF94-FD43-8D0E-7E4B278315B1}" srcOrd="0" destOrd="0" presId="urn:microsoft.com/office/officeart/2008/layout/HorizontalMultiLevelHierarchy"/>
    <dgm:cxn modelId="{7BF915E5-BCED-A54E-8AC1-4E0134519533}" type="presOf" srcId="{A73DCD64-89DF-3E4C-9543-0D417B51464E}" destId="{082A771F-69AF-7C4C-86CB-DF1CD8CB6581}" srcOrd="0" destOrd="0" presId="urn:microsoft.com/office/officeart/2008/layout/HorizontalMultiLevelHierarchy"/>
    <dgm:cxn modelId="{663296FF-E461-7149-BBAA-738515A62948}" type="presOf" srcId="{BDC2CFA9-99C6-8347-9628-F8B57513FB8C}" destId="{7A2CD5A7-70D6-DE44-803D-0740544CB367}" srcOrd="1" destOrd="0" presId="urn:microsoft.com/office/officeart/2008/layout/HorizontalMultiLevelHierarchy"/>
    <dgm:cxn modelId="{2F406080-ABA0-4F4F-84B6-0B32D89AD354}" type="presOf" srcId="{BDC2CFA9-99C6-8347-9628-F8B57513FB8C}" destId="{93180932-306E-E545-95F9-2A5635FDC9F1}" srcOrd="0" destOrd="0" presId="urn:microsoft.com/office/officeart/2008/layout/HorizontalMultiLevelHierarchy"/>
    <dgm:cxn modelId="{1D5A725C-C29C-5E48-8271-03FDF4BAC683}" type="presOf" srcId="{CC08C8E7-D5AB-9C4F-A78B-4A8C57EB2D22}" destId="{7111AE39-B455-7C4D-91F4-9E37E3822D07}" srcOrd="0" destOrd="0" presId="urn:microsoft.com/office/officeart/2008/layout/HorizontalMultiLevelHierarchy"/>
    <dgm:cxn modelId="{7EA5249E-F6A5-AE4A-9A99-380BC64A41AE}" type="presOf" srcId="{2EFE4671-8583-3540-9262-1FC578B666F4}" destId="{3013142F-A3C7-F746-853E-2CA8B540A8DE}" srcOrd="0" destOrd="0" presId="urn:microsoft.com/office/officeart/2008/layout/HorizontalMultiLevelHierarchy"/>
    <dgm:cxn modelId="{F5520AE5-50EB-8743-B48A-12307D4CCE80}" srcId="{CC08C8E7-D5AB-9C4F-A78B-4A8C57EB2D22}" destId="{9BA062DA-6B7A-FC4F-B1BB-7CC4C74C72CE}" srcOrd="2" destOrd="0" parTransId="{45267C76-6276-B44A-878A-9D61B556EBD7}" sibTransId="{3A650251-37F9-7645-8144-FF91C57FC2AC}"/>
    <dgm:cxn modelId="{7725A710-EB82-6543-8E80-B973AC4CD97A}" srcId="{2EFE4671-8583-3540-9262-1FC578B666F4}" destId="{CC08C8E7-D5AB-9C4F-A78B-4A8C57EB2D22}" srcOrd="0" destOrd="0" parTransId="{806FC88F-B9CF-A04B-B59C-3A472F525AEF}" sibTransId="{B0179D74-E210-A34F-9FFE-D6C2C6F405F5}"/>
    <dgm:cxn modelId="{51E4032D-72F2-6E45-BFAE-5171DF15D3AF}" type="presParOf" srcId="{3013142F-A3C7-F746-853E-2CA8B540A8DE}" destId="{B764B132-0961-414E-B6FA-FB0C6C1C6CED}" srcOrd="0" destOrd="0" presId="urn:microsoft.com/office/officeart/2008/layout/HorizontalMultiLevelHierarchy"/>
    <dgm:cxn modelId="{926423DC-4415-BB4F-8FE0-CD51F2E9106B}" type="presParOf" srcId="{B764B132-0961-414E-B6FA-FB0C6C1C6CED}" destId="{7111AE39-B455-7C4D-91F4-9E37E3822D07}" srcOrd="0" destOrd="0" presId="urn:microsoft.com/office/officeart/2008/layout/HorizontalMultiLevelHierarchy"/>
    <dgm:cxn modelId="{1550CFB2-FBE3-404D-8B8B-58009F15223C}" type="presParOf" srcId="{B764B132-0961-414E-B6FA-FB0C6C1C6CED}" destId="{551EC4E6-AE1D-DD43-B7C4-D7EFBEA2E636}" srcOrd="1" destOrd="0" presId="urn:microsoft.com/office/officeart/2008/layout/HorizontalMultiLevelHierarchy"/>
    <dgm:cxn modelId="{005884DD-56DF-C84B-8409-6CCC4AF9484E}" type="presParOf" srcId="{551EC4E6-AE1D-DD43-B7C4-D7EFBEA2E636}" destId="{082A771F-69AF-7C4C-86CB-DF1CD8CB6581}" srcOrd="0" destOrd="0" presId="urn:microsoft.com/office/officeart/2008/layout/HorizontalMultiLevelHierarchy"/>
    <dgm:cxn modelId="{AC177BED-CDA1-994B-B5AB-FF01554EFC53}" type="presParOf" srcId="{082A771F-69AF-7C4C-86CB-DF1CD8CB6581}" destId="{F726EDD3-E670-9B47-8786-4F599884289D}" srcOrd="0" destOrd="0" presId="urn:microsoft.com/office/officeart/2008/layout/HorizontalMultiLevelHierarchy"/>
    <dgm:cxn modelId="{3C27E09B-065A-F348-BF85-00ECE57D0F62}" type="presParOf" srcId="{551EC4E6-AE1D-DD43-B7C4-D7EFBEA2E636}" destId="{7B40AE63-0EA3-0747-BCE5-5F3AB0355BF2}" srcOrd="1" destOrd="0" presId="urn:microsoft.com/office/officeart/2008/layout/HorizontalMultiLevelHierarchy"/>
    <dgm:cxn modelId="{8F739E10-9A07-AC44-86A5-F6079C4109AA}" type="presParOf" srcId="{7B40AE63-0EA3-0747-BCE5-5F3AB0355BF2}" destId="{C852AF5D-E3CA-F844-B775-08DD6E6FB940}" srcOrd="0" destOrd="0" presId="urn:microsoft.com/office/officeart/2008/layout/HorizontalMultiLevelHierarchy"/>
    <dgm:cxn modelId="{365320C2-7FC3-1D49-A357-0E5893CAC147}" type="presParOf" srcId="{7B40AE63-0EA3-0747-BCE5-5F3AB0355BF2}" destId="{30463D07-8E7F-3146-97CE-76CE82648742}" srcOrd="1" destOrd="0" presId="urn:microsoft.com/office/officeart/2008/layout/HorizontalMultiLevelHierarchy"/>
    <dgm:cxn modelId="{94801F34-F3AB-914D-8056-88E21594A3B4}" type="presParOf" srcId="{551EC4E6-AE1D-DD43-B7C4-D7EFBEA2E636}" destId="{93180932-306E-E545-95F9-2A5635FDC9F1}" srcOrd="2" destOrd="0" presId="urn:microsoft.com/office/officeart/2008/layout/HorizontalMultiLevelHierarchy"/>
    <dgm:cxn modelId="{E905AB68-C786-5F48-9B86-01A63A43DE51}" type="presParOf" srcId="{93180932-306E-E545-95F9-2A5635FDC9F1}" destId="{7A2CD5A7-70D6-DE44-803D-0740544CB367}" srcOrd="0" destOrd="0" presId="urn:microsoft.com/office/officeart/2008/layout/HorizontalMultiLevelHierarchy"/>
    <dgm:cxn modelId="{76B46B69-729F-2E4B-A491-178408B439CE}" type="presParOf" srcId="{551EC4E6-AE1D-DD43-B7C4-D7EFBEA2E636}" destId="{A0C9905E-6DBF-7645-94A7-C4BCDADC46B9}" srcOrd="3" destOrd="0" presId="urn:microsoft.com/office/officeart/2008/layout/HorizontalMultiLevelHierarchy"/>
    <dgm:cxn modelId="{E0EC0C72-3E09-BA48-BD4A-A583C0F0528A}" type="presParOf" srcId="{A0C9905E-6DBF-7645-94A7-C4BCDADC46B9}" destId="{D3E2E567-EC04-E743-9B8C-985408EA1058}" srcOrd="0" destOrd="0" presId="urn:microsoft.com/office/officeart/2008/layout/HorizontalMultiLevelHierarchy"/>
    <dgm:cxn modelId="{6EF9BC1B-F9F4-A14A-ACEB-D6567C9D1448}" type="presParOf" srcId="{A0C9905E-6DBF-7645-94A7-C4BCDADC46B9}" destId="{1488A531-D252-B440-B1DA-4363F37F8970}" srcOrd="1" destOrd="0" presId="urn:microsoft.com/office/officeart/2008/layout/HorizontalMultiLevelHierarchy"/>
    <dgm:cxn modelId="{0E007C60-9BF2-DD4F-9901-6C67CC9FDB57}" type="presParOf" srcId="{551EC4E6-AE1D-DD43-B7C4-D7EFBEA2E636}" destId="{1F2800E8-CF94-FD43-8D0E-7E4B278315B1}" srcOrd="4" destOrd="0" presId="urn:microsoft.com/office/officeart/2008/layout/HorizontalMultiLevelHierarchy"/>
    <dgm:cxn modelId="{2C0EEBDD-7F85-9941-9AB2-DE1C3F29EC90}" type="presParOf" srcId="{1F2800E8-CF94-FD43-8D0E-7E4B278315B1}" destId="{938A9782-2B6B-8141-99DA-6568305E0C38}" srcOrd="0" destOrd="0" presId="urn:microsoft.com/office/officeart/2008/layout/HorizontalMultiLevelHierarchy"/>
    <dgm:cxn modelId="{F3AC2737-D674-9743-BA1B-EC3303980EAF}" type="presParOf" srcId="{551EC4E6-AE1D-DD43-B7C4-D7EFBEA2E636}" destId="{7377E58F-198D-DE48-B3AF-2D2AF67C403D}" srcOrd="5" destOrd="0" presId="urn:microsoft.com/office/officeart/2008/layout/HorizontalMultiLevelHierarchy"/>
    <dgm:cxn modelId="{1D9DCB70-6B50-DC40-988D-D432FE3C191A}" type="presParOf" srcId="{7377E58F-198D-DE48-B3AF-2D2AF67C403D}" destId="{1C998B4A-F8C8-5D49-862A-38B9C7611407}" srcOrd="0" destOrd="0" presId="urn:microsoft.com/office/officeart/2008/layout/HorizontalMultiLevelHierarchy"/>
    <dgm:cxn modelId="{CAFD0598-54DF-1D41-AD2A-E8B98B8A8F8F}" type="presParOf" srcId="{7377E58F-198D-DE48-B3AF-2D2AF67C403D}" destId="{F9C8551A-E3F5-1A41-9D81-BA411262A93F}"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7.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r>
            <a:rPr lang="en-US" altLang="zh-CN" sz="1050" dirty="0" smtClean="0">
              <a:latin typeface="Microsoft YaHei" charset="-122"/>
              <a:ea typeface="Microsoft YaHei" charset="-122"/>
              <a:cs typeface="Microsoft YaHei" charset="-122"/>
            </a:rPr>
            <a:t>6.1</a:t>
          </a:r>
          <a:r>
            <a:rPr lang="zh-CN" altLang="en-US" sz="1050" dirty="0" smtClean="0">
              <a:latin typeface="Microsoft YaHei" charset="-122"/>
              <a:ea typeface="Microsoft YaHei" charset="-122"/>
              <a:cs typeface="Microsoft YaHei" charset="-122"/>
            </a:rPr>
            <a:t> </a:t>
          </a:r>
          <a:r>
            <a:rPr lang="zh-CN" altLang="en-US" sz="1050" dirty="0" smtClean="0">
              <a:solidFill>
                <a:schemeClr val="tx1"/>
              </a:solidFill>
              <a:latin typeface="Microsoft YaHei" charset="-122"/>
              <a:ea typeface="Microsoft YaHei" charset="-122"/>
              <a:cs typeface="Microsoft YaHei" charset="-122"/>
            </a:rPr>
            <a:t>成本与利润概述</a:t>
          </a:r>
          <a:endParaRPr lang="zh-CN" altLang="en-US" sz="1050" dirty="0">
            <a:latin typeface="Microsoft YaHei" charset="-122"/>
            <a:ea typeface="Microsoft YaHei" charset="-122"/>
            <a:cs typeface="Microsoft YaHei" charset="-122"/>
          </a:endParaRPr>
        </a:p>
      </dgm:t>
    </dgm:pt>
    <dgm:pt modelId="{806FC88F-B9CF-A04B-B59C-3A472F525AEF}" type="parTrans" cxnId="{7725A710-EB82-6543-8E80-B973AC4CD97A}">
      <dgm:prSet/>
      <dgm:spPr/>
      <dgm:t>
        <a:bodyPr/>
        <a:lstStyle/>
        <a:p>
          <a:endParaRPr lang="zh-CN" altLang="en-US" sz="105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endParaRPr lang="zh-CN" altLang="en-US" sz="1050">
            <a:latin typeface="Microsoft YaHei" charset="-122"/>
            <a:ea typeface="Microsoft YaHei" charset="-122"/>
            <a:cs typeface="Microsoft YaHei" charset="-122"/>
          </a:endParaRPr>
        </a:p>
      </dgm:t>
    </dgm:pt>
    <dgm:pt modelId="{DD5BF61D-B843-C744-B9A9-3312A1287EF4}">
      <dgm:prSet phldrT="[文本]" custT="1"/>
      <dgm:spPr>
        <a:solidFill>
          <a:schemeClr val="bg1"/>
        </a:solidFill>
      </dgm:spPr>
      <dgm:t>
        <a:bodyPr/>
        <a:lstStyle/>
        <a:p>
          <a:pPr algn="l"/>
          <a:r>
            <a:rPr lang="en-US" altLang="zh-CN" sz="1050" dirty="0" smtClean="0">
              <a:solidFill>
                <a:schemeClr val="tx1"/>
              </a:solidFill>
              <a:latin typeface="Microsoft YaHei" charset="-122"/>
              <a:ea typeface="Microsoft YaHei" charset="-122"/>
              <a:cs typeface="Microsoft YaHei" charset="-122"/>
            </a:rPr>
            <a:t>6.1.1</a:t>
          </a:r>
          <a:r>
            <a:rPr lang="zh-CN" altLang="en-US" sz="1050" dirty="0" smtClean="0">
              <a:solidFill>
                <a:schemeClr val="tx1"/>
              </a:solidFill>
              <a:latin typeface="Microsoft YaHei" charset="-122"/>
              <a:ea typeface="Microsoft YaHei" charset="-122"/>
              <a:cs typeface="Microsoft YaHei" charset="-122"/>
            </a:rPr>
            <a:t> 成本的含义</a:t>
          </a:r>
          <a:endParaRPr lang="zh-CN" altLang="en-US" sz="1050" dirty="0">
            <a:solidFill>
              <a:schemeClr val="tx1"/>
            </a:solidFill>
            <a:latin typeface="Microsoft YaHei" charset="-122"/>
            <a:ea typeface="Microsoft YaHei" charset="-122"/>
            <a:cs typeface="Microsoft YaHei" charset="-122"/>
          </a:endParaRPr>
        </a:p>
      </dgm:t>
    </dgm:pt>
    <dgm:pt modelId="{A73DCD64-89DF-3E4C-9543-0D417B51464E}" type="parTrans" cxnId="{FE34B427-9D47-5D4F-B08C-79C955C57CBA}">
      <dgm:prSet custT="1"/>
      <dgm:spPr/>
      <dgm:t>
        <a:bodyPr/>
        <a:lstStyle/>
        <a:p>
          <a:endParaRPr lang="zh-CN" altLang="en-US" sz="1050">
            <a:latin typeface="Microsoft YaHei" charset="-122"/>
            <a:ea typeface="Microsoft YaHei" charset="-122"/>
            <a:cs typeface="Microsoft YaHei" charset="-122"/>
          </a:endParaRPr>
        </a:p>
      </dgm:t>
    </dgm:pt>
    <dgm:pt modelId="{5F6E09CE-61C0-D34C-AE4A-99D078D226DF}" type="sibTrans" cxnId="{FE34B427-9D47-5D4F-B08C-79C955C57CBA}">
      <dgm:prSet/>
      <dgm:spPr/>
      <dgm:t>
        <a:bodyPr/>
        <a:lstStyle/>
        <a:p>
          <a:endParaRPr lang="zh-CN" altLang="en-US" sz="1050">
            <a:latin typeface="Microsoft YaHei" charset="-122"/>
            <a:ea typeface="Microsoft YaHei" charset="-122"/>
            <a:cs typeface="Microsoft YaHei" charset="-122"/>
          </a:endParaRPr>
        </a:p>
      </dgm:t>
    </dgm:pt>
    <dgm:pt modelId="{773FD5F0-F007-F148-886B-86E72F86266E}">
      <dgm:prSet phldrT="[文本]" custT="1"/>
      <dgm:spPr>
        <a:solidFill>
          <a:srgbClr val="C00000"/>
        </a:solidFill>
      </dgm:spPr>
      <dgm:t>
        <a:bodyPr/>
        <a:lstStyle/>
        <a:p>
          <a:pPr algn="l"/>
          <a:r>
            <a:rPr lang="en-US" altLang="zh-CN" sz="1050" dirty="0" smtClean="0">
              <a:latin typeface="Microsoft YaHei" charset="-122"/>
              <a:ea typeface="Microsoft YaHei" charset="-122"/>
              <a:cs typeface="Microsoft YaHei" charset="-122"/>
            </a:rPr>
            <a:t>6.1.2</a:t>
          </a:r>
          <a:r>
            <a:rPr lang="zh-CN" altLang="en-US" sz="1050" dirty="0" smtClean="0">
              <a:latin typeface="Microsoft YaHei" charset="-122"/>
              <a:ea typeface="Microsoft YaHei" charset="-122"/>
              <a:cs typeface="Microsoft YaHei" charset="-122"/>
            </a:rPr>
            <a:t> 成本的分类</a:t>
          </a:r>
          <a:endParaRPr lang="zh-CN" altLang="en-US" sz="1050" dirty="0">
            <a:latin typeface="Microsoft YaHei" charset="-122"/>
            <a:ea typeface="Microsoft YaHei" charset="-122"/>
            <a:cs typeface="Microsoft YaHei" charset="-122"/>
          </a:endParaRPr>
        </a:p>
      </dgm:t>
    </dgm:pt>
    <dgm:pt modelId="{BDC2CFA9-99C6-8347-9628-F8B57513FB8C}" type="parTrans" cxnId="{D6FF61F4-2E70-2445-B362-FDF5936BBC6B}">
      <dgm:prSet custT="1"/>
      <dgm:spPr/>
      <dgm:t>
        <a:bodyPr/>
        <a:lstStyle/>
        <a:p>
          <a:endParaRPr lang="zh-CN" altLang="en-US" sz="1050">
            <a:latin typeface="Microsoft YaHei" charset="-122"/>
            <a:ea typeface="Microsoft YaHei" charset="-122"/>
            <a:cs typeface="Microsoft YaHei" charset="-122"/>
          </a:endParaRPr>
        </a:p>
      </dgm:t>
    </dgm:pt>
    <dgm:pt modelId="{9458031D-FD27-D841-9D56-100BE85B229D}" type="sibTrans" cxnId="{D6FF61F4-2E70-2445-B362-FDF5936BBC6B}">
      <dgm:prSet/>
      <dgm:spPr/>
      <dgm:t>
        <a:bodyPr/>
        <a:lstStyle/>
        <a:p>
          <a:endParaRPr lang="zh-CN" altLang="en-US" sz="1050">
            <a:latin typeface="Microsoft YaHei" charset="-122"/>
            <a:ea typeface="Microsoft YaHei" charset="-122"/>
            <a:cs typeface="Microsoft YaHei" charset="-122"/>
          </a:endParaRPr>
        </a:p>
      </dgm:t>
    </dgm:pt>
    <dgm:pt modelId="{9BA062DA-6B7A-FC4F-B1BB-7CC4C74C72CE}">
      <dgm:prSet phldrT="[文本]" custT="1"/>
      <dgm:spPr/>
      <dgm:t>
        <a:bodyPr/>
        <a:lstStyle/>
        <a:p>
          <a:pPr algn="l"/>
          <a:r>
            <a:rPr lang="en-US" altLang="zh-CN" sz="1050" dirty="0" smtClean="0">
              <a:latin typeface="Microsoft YaHei" charset="-122"/>
              <a:ea typeface="Microsoft YaHei" charset="-122"/>
              <a:cs typeface="Microsoft YaHei" charset="-122"/>
            </a:rPr>
            <a:t>6.1.3</a:t>
          </a:r>
          <a:r>
            <a:rPr lang="zh-CN" altLang="en-US" sz="1050" dirty="0" smtClean="0">
              <a:latin typeface="Microsoft YaHei" charset="-122"/>
              <a:ea typeface="Microsoft YaHei" charset="-122"/>
              <a:cs typeface="Microsoft YaHei" charset="-122"/>
            </a:rPr>
            <a:t> 利润</a:t>
          </a:r>
          <a:endParaRPr lang="zh-CN" altLang="en-US" sz="1050" dirty="0">
            <a:latin typeface="Microsoft YaHei" charset="-122"/>
            <a:ea typeface="Microsoft YaHei" charset="-122"/>
            <a:cs typeface="Microsoft YaHei" charset="-122"/>
          </a:endParaRPr>
        </a:p>
      </dgm:t>
    </dgm:pt>
    <dgm:pt modelId="{45267C76-6276-B44A-878A-9D61B556EBD7}" type="parTrans" cxnId="{F5520AE5-50EB-8743-B48A-12307D4CCE80}">
      <dgm:prSet custT="1"/>
      <dgm:spPr/>
      <dgm:t>
        <a:bodyPr/>
        <a:lstStyle/>
        <a:p>
          <a:endParaRPr lang="zh-CN" altLang="en-US" sz="1050">
            <a:latin typeface="Microsoft YaHei" charset="-122"/>
            <a:ea typeface="Microsoft YaHei" charset="-122"/>
            <a:cs typeface="Microsoft YaHei" charset="-122"/>
          </a:endParaRPr>
        </a:p>
      </dgm:t>
    </dgm:pt>
    <dgm:pt modelId="{3A650251-37F9-7645-8144-FF91C57FC2AC}" type="sibTrans" cxnId="{F5520AE5-50EB-8743-B48A-12307D4CCE80}">
      <dgm:prSet/>
      <dgm:spPr/>
      <dgm:t>
        <a:bodyPr/>
        <a:lstStyle/>
        <a:p>
          <a:endParaRPr lang="zh-CN" altLang="en-US" sz="1050">
            <a:latin typeface="Microsoft YaHei" charset="-122"/>
            <a:ea typeface="Microsoft YaHei" charset="-122"/>
            <a:cs typeface="Microsoft YaHei"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t>
        <a:bodyPr/>
        <a:lstStyle/>
        <a:p>
          <a:endParaRPr lang="zh-CN" altLang="en-US"/>
        </a:p>
      </dgm:t>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X="127198" custScaleY="82935" custLinFactX="-60953" custLinFactNeighborX="-100000" custLinFactNeighborY="5570">
        <dgm:presLayoutVars>
          <dgm:chPref val="3"/>
        </dgm:presLayoutVars>
      </dgm:prSet>
      <dgm:spPr/>
      <dgm:t>
        <a:bodyPr/>
        <a:lstStyle/>
        <a:p>
          <a:endParaRPr lang="zh-CN" altLang="en-US"/>
        </a:p>
      </dgm:t>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3"/>
      <dgm:spPr/>
      <dgm:t>
        <a:bodyPr/>
        <a:lstStyle/>
        <a:p>
          <a:endParaRPr lang="zh-CN" altLang="en-US"/>
        </a:p>
      </dgm:t>
    </dgm:pt>
    <dgm:pt modelId="{F726EDD3-E670-9B47-8786-4F599884289D}" type="pres">
      <dgm:prSet presAssocID="{A73DCD64-89DF-3E4C-9543-0D417B51464E}" presName="connTx" presStyleLbl="parChTrans1D2" presStyleIdx="0" presStyleCnt="3"/>
      <dgm:spPr/>
      <dgm:t>
        <a:bodyPr/>
        <a:lstStyle/>
        <a:p>
          <a:endParaRPr lang="zh-CN" altLang="en-US"/>
        </a:p>
      </dgm:t>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3" custScaleX="132976" custScaleY="111623" custLinFactNeighborX="49403" custLinFactNeighborY="14565">
        <dgm:presLayoutVars>
          <dgm:chPref val="3"/>
        </dgm:presLayoutVars>
      </dgm:prSet>
      <dgm:spPr/>
      <dgm:t>
        <a:bodyPr/>
        <a:lstStyle/>
        <a:p>
          <a:endParaRPr lang="zh-CN" altLang="en-US"/>
        </a:p>
      </dgm:t>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3"/>
      <dgm:spPr/>
      <dgm:t>
        <a:bodyPr/>
        <a:lstStyle/>
        <a:p>
          <a:endParaRPr lang="zh-CN" altLang="en-US"/>
        </a:p>
      </dgm:t>
    </dgm:pt>
    <dgm:pt modelId="{7A2CD5A7-70D6-DE44-803D-0740544CB367}" type="pres">
      <dgm:prSet presAssocID="{BDC2CFA9-99C6-8347-9628-F8B57513FB8C}" presName="connTx" presStyleLbl="parChTrans1D2" presStyleIdx="1" presStyleCnt="3"/>
      <dgm:spPr/>
      <dgm:t>
        <a:bodyPr/>
        <a:lstStyle/>
        <a:p>
          <a:endParaRPr lang="zh-CN" altLang="en-US"/>
        </a:p>
      </dgm:t>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3" custScaleX="134349" custScaleY="111623" custLinFactNeighborX="49403" custLinFactNeighborY="14565">
        <dgm:presLayoutVars>
          <dgm:chPref val="3"/>
        </dgm:presLayoutVars>
      </dgm:prSet>
      <dgm:spPr/>
      <dgm:t>
        <a:bodyPr/>
        <a:lstStyle/>
        <a:p>
          <a:endParaRPr lang="zh-CN" altLang="en-US"/>
        </a:p>
      </dgm:t>
    </dgm:pt>
    <dgm:pt modelId="{1488A531-D252-B440-B1DA-4363F37F8970}" type="pres">
      <dgm:prSet presAssocID="{773FD5F0-F007-F148-886B-86E72F86266E}" presName="level3hierChild" presStyleCnt="0"/>
      <dgm:spPr/>
    </dgm:pt>
    <dgm:pt modelId="{1F2800E8-CF94-FD43-8D0E-7E4B278315B1}" type="pres">
      <dgm:prSet presAssocID="{45267C76-6276-B44A-878A-9D61B556EBD7}" presName="conn2-1" presStyleLbl="parChTrans1D2" presStyleIdx="2" presStyleCnt="3"/>
      <dgm:spPr/>
      <dgm:t>
        <a:bodyPr/>
        <a:lstStyle/>
        <a:p>
          <a:endParaRPr lang="zh-CN" altLang="en-US"/>
        </a:p>
      </dgm:t>
    </dgm:pt>
    <dgm:pt modelId="{938A9782-2B6B-8141-99DA-6568305E0C38}" type="pres">
      <dgm:prSet presAssocID="{45267C76-6276-B44A-878A-9D61B556EBD7}" presName="connTx" presStyleLbl="parChTrans1D2" presStyleIdx="2" presStyleCnt="3"/>
      <dgm:spPr/>
      <dgm:t>
        <a:bodyPr/>
        <a:lstStyle/>
        <a:p>
          <a:endParaRPr lang="zh-CN" altLang="en-US"/>
        </a:p>
      </dgm:t>
    </dgm:pt>
    <dgm:pt modelId="{7377E58F-198D-DE48-B3AF-2D2AF67C403D}" type="pres">
      <dgm:prSet presAssocID="{9BA062DA-6B7A-FC4F-B1BB-7CC4C74C72CE}" presName="root2" presStyleCnt="0"/>
      <dgm:spPr/>
    </dgm:pt>
    <dgm:pt modelId="{1C998B4A-F8C8-5D49-862A-38B9C7611407}" type="pres">
      <dgm:prSet presAssocID="{9BA062DA-6B7A-FC4F-B1BB-7CC4C74C72CE}" presName="LevelTwoTextNode" presStyleLbl="node2" presStyleIdx="2" presStyleCnt="3" custScaleX="132976" custScaleY="111623" custLinFactNeighborX="49403" custLinFactNeighborY="14565">
        <dgm:presLayoutVars>
          <dgm:chPref val="3"/>
        </dgm:presLayoutVars>
      </dgm:prSet>
      <dgm:spPr/>
      <dgm:t>
        <a:bodyPr/>
        <a:lstStyle/>
        <a:p>
          <a:endParaRPr lang="zh-CN" altLang="en-US"/>
        </a:p>
      </dgm:t>
    </dgm:pt>
    <dgm:pt modelId="{F9C8551A-E3F5-1A41-9D81-BA411262A93F}" type="pres">
      <dgm:prSet presAssocID="{9BA062DA-6B7A-FC4F-B1BB-7CC4C74C72CE}" presName="level3hierChild" presStyleCnt="0"/>
      <dgm:spPr/>
    </dgm:pt>
  </dgm:ptLst>
  <dgm:cxnLst>
    <dgm:cxn modelId="{D6FF61F4-2E70-2445-B362-FDF5936BBC6B}" srcId="{CC08C8E7-D5AB-9C4F-A78B-4A8C57EB2D22}" destId="{773FD5F0-F007-F148-886B-86E72F86266E}" srcOrd="1" destOrd="0" parTransId="{BDC2CFA9-99C6-8347-9628-F8B57513FB8C}" sibTransId="{9458031D-FD27-D841-9D56-100BE85B229D}"/>
    <dgm:cxn modelId="{565DE356-5966-A947-A43A-95324C0DFB6F}" type="presOf" srcId="{2EFE4671-8583-3540-9262-1FC578B666F4}" destId="{3013142F-A3C7-F746-853E-2CA8B540A8DE}" srcOrd="0" destOrd="0" presId="urn:microsoft.com/office/officeart/2008/layout/HorizontalMultiLevelHierarchy"/>
    <dgm:cxn modelId="{FE34B427-9D47-5D4F-B08C-79C955C57CBA}" srcId="{CC08C8E7-D5AB-9C4F-A78B-4A8C57EB2D22}" destId="{DD5BF61D-B843-C744-B9A9-3312A1287EF4}" srcOrd="0" destOrd="0" parTransId="{A73DCD64-89DF-3E4C-9543-0D417B51464E}" sibTransId="{5F6E09CE-61C0-D34C-AE4A-99D078D226DF}"/>
    <dgm:cxn modelId="{2F0F9719-8BE5-C242-A68D-83F1EF1BD0DF}" type="presOf" srcId="{773FD5F0-F007-F148-886B-86E72F86266E}" destId="{D3E2E567-EC04-E743-9B8C-985408EA1058}" srcOrd="0" destOrd="0" presId="urn:microsoft.com/office/officeart/2008/layout/HorizontalMultiLevelHierarchy"/>
    <dgm:cxn modelId="{13AF0D03-54CD-4345-BA88-993915A0A570}" type="presOf" srcId="{45267C76-6276-B44A-878A-9D61B556EBD7}" destId="{1F2800E8-CF94-FD43-8D0E-7E4B278315B1}" srcOrd="0" destOrd="0" presId="urn:microsoft.com/office/officeart/2008/layout/HorizontalMultiLevelHierarchy"/>
    <dgm:cxn modelId="{EDBE48D8-9252-E74A-B394-B0A238D68295}" type="presOf" srcId="{A73DCD64-89DF-3E4C-9543-0D417B51464E}" destId="{082A771F-69AF-7C4C-86CB-DF1CD8CB6581}" srcOrd="0" destOrd="0" presId="urn:microsoft.com/office/officeart/2008/layout/HorizontalMultiLevelHierarchy"/>
    <dgm:cxn modelId="{66A5C45E-CF63-7D40-AD38-2373397CDD74}" type="presOf" srcId="{9BA062DA-6B7A-FC4F-B1BB-7CC4C74C72CE}" destId="{1C998B4A-F8C8-5D49-862A-38B9C7611407}" srcOrd="0" destOrd="0" presId="urn:microsoft.com/office/officeart/2008/layout/HorizontalMultiLevelHierarchy"/>
    <dgm:cxn modelId="{5436C791-1E74-D448-8DFB-9371BF001D78}" type="presOf" srcId="{45267C76-6276-B44A-878A-9D61B556EBD7}" destId="{938A9782-2B6B-8141-99DA-6568305E0C38}" srcOrd="1" destOrd="0" presId="urn:microsoft.com/office/officeart/2008/layout/HorizontalMultiLevelHierarchy"/>
    <dgm:cxn modelId="{A0AB382A-DB31-6345-BCD6-1355EB5115F9}" type="presOf" srcId="{BDC2CFA9-99C6-8347-9628-F8B57513FB8C}" destId="{93180932-306E-E545-95F9-2A5635FDC9F1}" srcOrd="0" destOrd="0" presId="urn:microsoft.com/office/officeart/2008/layout/HorizontalMultiLevelHierarchy"/>
    <dgm:cxn modelId="{C05DA6BF-E971-B344-8243-A0CB5BB088CD}" type="presOf" srcId="{BDC2CFA9-99C6-8347-9628-F8B57513FB8C}" destId="{7A2CD5A7-70D6-DE44-803D-0740544CB367}" srcOrd="1" destOrd="0" presId="urn:microsoft.com/office/officeart/2008/layout/HorizontalMultiLevelHierarchy"/>
    <dgm:cxn modelId="{83ABD633-40A0-0149-BFE3-00E48F5A4805}" type="presOf" srcId="{A73DCD64-89DF-3E4C-9543-0D417B51464E}" destId="{F726EDD3-E670-9B47-8786-4F599884289D}" srcOrd="1" destOrd="0" presId="urn:microsoft.com/office/officeart/2008/layout/HorizontalMultiLevelHierarchy"/>
    <dgm:cxn modelId="{1B632BF2-B690-2545-8F87-3E466C377E69}" type="presOf" srcId="{CC08C8E7-D5AB-9C4F-A78B-4A8C57EB2D22}" destId="{7111AE39-B455-7C4D-91F4-9E37E3822D07}" srcOrd="0" destOrd="0" presId="urn:microsoft.com/office/officeart/2008/layout/HorizontalMultiLevelHierarchy"/>
    <dgm:cxn modelId="{7725A710-EB82-6543-8E80-B973AC4CD97A}" srcId="{2EFE4671-8583-3540-9262-1FC578B666F4}" destId="{CC08C8E7-D5AB-9C4F-A78B-4A8C57EB2D22}" srcOrd="0" destOrd="0" parTransId="{806FC88F-B9CF-A04B-B59C-3A472F525AEF}" sibTransId="{B0179D74-E210-A34F-9FFE-D6C2C6F405F5}"/>
    <dgm:cxn modelId="{F5520AE5-50EB-8743-B48A-12307D4CCE80}" srcId="{CC08C8E7-D5AB-9C4F-A78B-4A8C57EB2D22}" destId="{9BA062DA-6B7A-FC4F-B1BB-7CC4C74C72CE}" srcOrd="2" destOrd="0" parTransId="{45267C76-6276-B44A-878A-9D61B556EBD7}" sibTransId="{3A650251-37F9-7645-8144-FF91C57FC2AC}"/>
    <dgm:cxn modelId="{2161B5EC-CB87-C148-AD2F-87255F3A4373}" type="presOf" srcId="{DD5BF61D-B843-C744-B9A9-3312A1287EF4}" destId="{C852AF5D-E3CA-F844-B775-08DD6E6FB940}" srcOrd="0" destOrd="0" presId="urn:microsoft.com/office/officeart/2008/layout/HorizontalMultiLevelHierarchy"/>
    <dgm:cxn modelId="{0D6507A5-6822-AB4B-B03A-94EBECE3AA9F}" type="presParOf" srcId="{3013142F-A3C7-F746-853E-2CA8B540A8DE}" destId="{B764B132-0961-414E-B6FA-FB0C6C1C6CED}" srcOrd="0" destOrd="0" presId="urn:microsoft.com/office/officeart/2008/layout/HorizontalMultiLevelHierarchy"/>
    <dgm:cxn modelId="{52019F59-346D-6247-AA2D-3B2EC44C8627}" type="presParOf" srcId="{B764B132-0961-414E-B6FA-FB0C6C1C6CED}" destId="{7111AE39-B455-7C4D-91F4-9E37E3822D07}" srcOrd="0" destOrd="0" presId="urn:microsoft.com/office/officeart/2008/layout/HorizontalMultiLevelHierarchy"/>
    <dgm:cxn modelId="{3E4D14E9-B065-C345-85BF-00255EBEDE38}" type="presParOf" srcId="{B764B132-0961-414E-B6FA-FB0C6C1C6CED}" destId="{551EC4E6-AE1D-DD43-B7C4-D7EFBEA2E636}" srcOrd="1" destOrd="0" presId="urn:microsoft.com/office/officeart/2008/layout/HorizontalMultiLevelHierarchy"/>
    <dgm:cxn modelId="{324A10C7-73F3-6E44-906F-AA8DAE6862A1}" type="presParOf" srcId="{551EC4E6-AE1D-DD43-B7C4-D7EFBEA2E636}" destId="{082A771F-69AF-7C4C-86CB-DF1CD8CB6581}" srcOrd="0" destOrd="0" presId="urn:microsoft.com/office/officeart/2008/layout/HorizontalMultiLevelHierarchy"/>
    <dgm:cxn modelId="{CA388A6A-B8A3-CC4D-859F-9917F9E85D83}" type="presParOf" srcId="{082A771F-69AF-7C4C-86CB-DF1CD8CB6581}" destId="{F726EDD3-E670-9B47-8786-4F599884289D}" srcOrd="0" destOrd="0" presId="urn:microsoft.com/office/officeart/2008/layout/HorizontalMultiLevelHierarchy"/>
    <dgm:cxn modelId="{FBB3DBA3-39ED-004F-AEA5-A8DFC1622C3B}" type="presParOf" srcId="{551EC4E6-AE1D-DD43-B7C4-D7EFBEA2E636}" destId="{7B40AE63-0EA3-0747-BCE5-5F3AB0355BF2}" srcOrd="1" destOrd="0" presId="urn:microsoft.com/office/officeart/2008/layout/HorizontalMultiLevelHierarchy"/>
    <dgm:cxn modelId="{99E4FF75-253A-A744-9316-85ABB7A373B7}" type="presParOf" srcId="{7B40AE63-0EA3-0747-BCE5-5F3AB0355BF2}" destId="{C852AF5D-E3CA-F844-B775-08DD6E6FB940}" srcOrd="0" destOrd="0" presId="urn:microsoft.com/office/officeart/2008/layout/HorizontalMultiLevelHierarchy"/>
    <dgm:cxn modelId="{2AC5A1B0-381D-ED49-B494-CD649FD8ED1D}" type="presParOf" srcId="{7B40AE63-0EA3-0747-BCE5-5F3AB0355BF2}" destId="{30463D07-8E7F-3146-97CE-76CE82648742}" srcOrd="1" destOrd="0" presId="urn:microsoft.com/office/officeart/2008/layout/HorizontalMultiLevelHierarchy"/>
    <dgm:cxn modelId="{4613EB4E-5BC4-074A-8061-FB2DDFE91488}" type="presParOf" srcId="{551EC4E6-AE1D-DD43-B7C4-D7EFBEA2E636}" destId="{93180932-306E-E545-95F9-2A5635FDC9F1}" srcOrd="2" destOrd="0" presId="urn:microsoft.com/office/officeart/2008/layout/HorizontalMultiLevelHierarchy"/>
    <dgm:cxn modelId="{C8FBE68C-900A-9741-9323-AC7A61EFFD71}" type="presParOf" srcId="{93180932-306E-E545-95F9-2A5635FDC9F1}" destId="{7A2CD5A7-70D6-DE44-803D-0740544CB367}" srcOrd="0" destOrd="0" presId="urn:microsoft.com/office/officeart/2008/layout/HorizontalMultiLevelHierarchy"/>
    <dgm:cxn modelId="{A87A5704-1074-5B48-8044-666B8DFFC4AC}" type="presParOf" srcId="{551EC4E6-AE1D-DD43-B7C4-D7EFBEA2E636}" destId="{A0C9905E-6DBF-7645-94A7-C4BCDADC46B9}" srcOrd="3" destOrd="0" presId="urn:microsoft.com/office/officeart/2008/layout/HorizontalMultiLevelHierarchy"/>
    <dgm:cxn modelId="{DCFB18E3-7D4F-3940-82AB-1FF108A1CF36}" type="presParOf" srcId="{A0C9905E-6DBF-7645-94A7-C4BCDADC46B9}" destId="{D3E2E567-EC04-E743-9B8C-985408EA1058}" srcOrd="0" destOrd="0" presId="urn:microsoft.com/office/officeart/2008/layout/HorizontalMultiLevelHierarchy"/>
    <dgm:cxn modelId="{F23D4AC2-1E43-674C-8D33-11CF62F66265}" type="presParOf" srcId="{A0C9905E-6DBF-7645-94A7-C4BCDADC46B9}" destId="{1488A531-D252-B440-B1DA-4363F37F8970}" srcOrd="1" destOrd="0" presId="urn:microsoft.com/office/officeart/2008/layout/HorizontalMultiLevelHierarchy"/>
    <dgm:cxn modelId="{98DCD13F-8DEE-FB4A-85CE-B2413A383FAD}" type="presParOf" srcId="{551EC4E6-AE1D-DD43-B7C4-D7EFBEA2E636}" destId="{1F2800E8-CF94-FD43-8D0E-7E4B278315B1}" srcOrd="4" destOrd="0" presId="urn:microsoft.com/office/officeart/2008/layout/HorizontalMultiLevelHierarchy"/>
    <dgm:cxn modelId="{9F453C9C-D927-1749-8EE7-0A082556741A}" type="presParOf" srcId="{1F2800E8-CF94-FD43-8D0E-7E4B278315B1}" destId="{938A9782-2B6B-8141-99DA-6568305E0C38}" srcOrd="0" destOrd="0" presId="urn:microsoft.com/office/officeart/2008/layout/HorizontalMultiLevelHierarchy"/>
    <dgm:cxn modelId="{B58788F2-5066-F44E-95A1-33371F797F75}" type="presParOf" srcId="{551EC4E6-AE1D-DD43-B7C4-D7EFBEA2E636}" destId="{7377E58F-198D-DE48-B3AF-2D2AF67C403D}" srcOrd="5" destOrd="0" presId="urn:microsoft.com/office/officeart/2008/layout/HorizontalMultiLevelHierarchy"/>
    <dgm:cxn modelId="{48EBD998-0C5D-4549-BD74-FE57CC000300}" type="presParOf" srcId="{7377E58F-198D-DE48-B3AF-2D2AF67C403D}" destId="{1C998B4A-F8C8-5D49-862A-38B9C7611407}" srcOrd="0" destOrd="0" presId="urn:microsoft.com/office/officeart/2008/layout/HorizontalMultiLevelHierarchy"/>
    <dgm:cxn modelId="{740501D2-89BF-0642-8F7B-120B6232E56B}" type="presParOf" srcId="{7377E58F-198D-DE48-B3AF-2D2AF67C403D}" destId="{F9C8551A-E3F5-1A41-9D81-BA411262A93F}"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8.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r>
            <a:rPr lang="en-US" altLang="zh-CN" sz="1050" dirty="0" smtClean="0">
              <a:latin typeface="Microsoft YaHei" charset="-122"/>
              <a:ea typeface="Microsoft YaHei" charset="-122"/>
              <a:cs typeface="Microsoft YaHei" charset="-122"/>
            </a:rPr>
            <a:t>6.1</a:t>
          </a:r>
          <a:r>
            <a:rPr lang="zh-CN" altLang="en-US" sz="1050" dirty="0" smtClean="0">
              <a:latin typeface="Microsoft YaHei" charset="-122"/>
              <a:ea typeface="Microsoft YaHei" charset="-122"/>
              <a:cs typeface="Microsoft YaHei" charset="-122"/>
            </a:rPr>
            <a:t> </a:t>
          </a:r>
          <a:r>
            <a:rPr lang="zh-CN" altLang="en-US" sz="1050" dirty="0" smtClean="0">
              <a:solidFill>
                <a:schemeClr val="tx1"/>
              </a:solidFill>
              <a:latin typeface="Microsoft YaHei" charset="-122"/>
              <a:ea typeface="Microsoft YaHei" charset="-122"/>
              <a:cs typeface="Microsoft YaHei" charset="-122"/>
            </a:rPr>
            <a:t>成本与利润概述</a:t>
          </a:r>
          <a:endParaRPr lang="zh-CN" altLang="en-US" sz="1050" dirty="0">
            <a:latin typeface="Microsoft YaHei" charset="-122"/>
            <a:ea typeface="Microsoft YaHei" charset="-122"/>
            <a:cs typeface="Microsoft YaHei" charset="-122"/>
          </a:endParaRPr>
        </a:p>
      </dgm:t>
    </dgm:pt>
    <dgm:pt modelId="{806FC88F-B9CF-A04B-B59C-3A472F525AEF}" type="parTrans" cxnId="{7725A710-EB82-6543-8E80-B973AC4CD97A}">
      <dgm:prSet/>
      <dgm:spPr/>
      <dgm:t>
        <a:bodyPr/>
        <a:lstStyle/>
        <a:p>
          <a:endParaRPr lang="zh-CN" altLang="en-US" sz="105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endParaRPr lang="zh-CN" altLang="en-US" sz="1050">
            <a:latin typeface="Microsoft YaHei" charset="-122"/>
            <a:ea typeface="Microsoft YaHei" charset="-122"/>
            <a:cs typeface="Microsoft YaHei" charset="-122"/>
          </a:endParaRPr>
        </a:p>
      </dgm:t>
    </dgm:pt>
    <dgm:pt modelId="{DD5BF61D-B843-C744-B9A9-3312A1287EF4}">
      <dgm:prSet phldrT="[文本]" custT="1"/>
      <dgm:spPr>
        <a:solidFill>
          <a:schemeClr val="bg1"/>
        </a:solidFill>
      </dgm:spPr>
      <dgm:t>
        <a:bodyPr/>
        <a:lstStyle/>
        <a:p>
          <a:pPr algn="l"/>
          <a:r>
            <a:rPr lang="en-US" altLang="zh-CN" sz="1050" dirty="0" smtClean="0">
              <a:solidFill>
                <a:schemeClr val="tx1"/>
              </a:solidFill>
              <a:latin typeface="Microsoft YaHei" charset="-122"/>
              <a:ea typeface="Microsoft YaHei" charset="-122"/>
              <a:cs typeface="Microsoft YaHei" charset="-122"/>
            </a:rPr>
            <a:t>6.1.1</a:t>
          </a:r>
          <a:r>
            <a:rPr lang="zh-CN" altLang="en-US" sz="1050" dirty="0" smtClean="0">
              <a:solidFill>
                <a:schemeClr val="tx1"/>
              </a:solidFill>
              <a:latin typeface="Microsoft YaHei" charset="-122"/>
              <a:ea typeface="Microsoft YaHei" charset="-122"/>
              <a:cs typeface="Microsoft YaHei" charset="-122"/>
            </a:rPr>
            <a:t> 成本的含义</a:t>
          </a:r>
          <a:endParaRPr lang="zh-CN" altLang="en-US" sz="1050" dirty="0">
            <a:solidFill>
              <a:schemeClr val="tx1"/>
            </a:solidFill>
            <a:latin typeface="Microsoft YaHei" charset="-122"/>
            <a:ea typeface="Microsoft YaHei" charset="-122"/>
            <a:cs typeface="Microsoft YaHei" charset="-122"/>
          </a:endParaRPr>
        </a:p>
      </dgm:t>
    </dgm:pt>
    <dgm:pt modelId="{A73DCD64-89DF-3E4C-9543-0D417B51464E}" type="parTrans" cxnId="{FE34B427-9D47-5D4F-B08C-79C955C57CBA}">
      <dgm:prSet custT="1"/>
      <dgm:spPr/>
      <dgm:t>
        <a:bodyPr/>
        <a:lstStyle/>
        <a:p>
          <a:endParaRPr lang="zh-CN" altLang="en-US" sz="1050">
            <a:latin typeface="Microsoft YaHei" charset="-122"/>
            <a:ea typeface="Microsoft YaHei" charset="-122"/>
            <a:cs typeface="Microsoft YaHei" charset="-122"/>
          </a:endParaRPr>
        </a:p>
      </dgm:t>
    </dgm:pt>
    <dgm:pt modelId="{5F6E09CE-61C0-D34C-AE4A-99D078D226DF}" type="sibTrans" cxnId="{FE34B427-9D47-5D4F-B08C-79C955C57CBA}">
      <dgm:prSet/>
      <dgm:spPr/>
      <dgm:t>
        <a:bodyPr/>
        <a:lstStyle/>
        <a:p>
          <a:endParaRPr lang="zh-CN" altLang="en-US" sz="1050">
            <a:latin typeface="Microsoft YaHei" charset="-122"/>
            <a:ea typeface="Microsoft YaHei" charset="-122"/>
            <a:cs typeface="Microsoft YaHei" charset="-122"/>
          </a:endParaRPr>
        </a:p>
      </dgm:t>
    </dgm:pt>
    <dgm:pt modelId="{773FD5F0-F007-F148-886B-86E72F86266E}">
      <dgm:prSet phldrT="[文本]" custT="1"/>
      <dgm:spPr>
        <a:solidFill>
          <a:srgbClr val="C00000"/>
        </a:solidFill>
      </dgm:spPr>
      <dgm:t>
        <a:bodyPr/>
        <a:lstStyle/>
        <a:p>
          <a:pPr algn="l"/>
          <a:r>
            <a:rPr lang="en-US" altLang="zh-CN" sz="1050" dirty="0" smtClean="0">
              <a:latin typeface="Microsoft YaHei" charset="-122"/>
              <a:ea typeface="Microsoft YaHei" charset="-122"/>
              <a:cs typeface="Microsoft YaHei" charset="-122"/>
            </a:rPr>
            <a:t>6.1.2</a:t>
          </a:r>
          <a:r>
            <a:rPr lang="zh-CN" altLang="en-US" sz="1050" dirty="0" smtClean="0">
              <a:latin typeface="Microsoft YaHei" charset="-122"/>
              <a:ea typeface="Microsoft YaHei" charset="-122"/>
              <a:cs typeface="Microsoft YaHei" charset="-122"/>
            </a:rPr>
            <a:t> 成本的分类</a:t>
          </a:r>
          <a:endParaRPr lang="zh-CN" altLang="en-US" sz="1050" dirty="0">
            <a:latin typeface="Microsoft YaHei" charset="-122"/>
            <a:ea typeface="Microsoft YaHei" charset="-122"/>
            <a:cs typeface="Microsoft YaHei" charset="-122"/>
          </a:endParaRPr>
        </a:p>
      </dgm:t>
    </dgm:pt>
    <dgm:pt modelId="{BDC2CFA9-99C6-8347-9628-F8B57513FB8C}" type="parTrans" cxnId="{D6FF61F4-2E70-2445-B362-FDF5936BBC6B}">
      <dgm:prSet custT="1"/>
      <dgm:spPr/>
      <dgm:t>
        <a:bodyPr/>
        <a:lstStyle/>
        <a:p>
          <a:endParaRPr lang="zh-CN" altLang="en-US" sz="1050">
            <a:latin typeface="Microsoft YaHei" charset="-122"/>
            <a:ea typeface="Microsoft YaHei" charset="-122"/>
            <a:cs typeface="Microsoft YaHei" charset="-122"/>
          </a:endParaRPr>
        </a:p>
      </dgm:t>
    </dgm:pt>
    <dgm:pt modelId="{9458031D-FD27-D841-9D56-100BE85B229D}" type="sibTrans" cxnId="{D6FF61F4-2E70-2445-B362-FDF5936BBC6B}">
      <dgm:prSet/>
      <dgm:spPr/>
      <dgm:t>
        <a:bodyPr/>
        <a:lstStyle/>
        <a:p>
          <a:endParaRPr lang="zh-CN" altLang="en-US" sz="1050">
            <a:latin typeface="Microsoft YaHei" charset="-122"/>
            <a:ea typeface="Microsoft YaHei" charset="-122"/>
            <a:cs typeface="Microsoft YaHei" charset="-122"/>
          </a:endParaRPr>
        </a:p>
      </dgm:t>
    </dgm:pt>
    <dgm:pt modelId="{9BA062DA-6B7A-FC4F-B1BB-7CC4C74C72CE}">
      <dgm:prSet phldrT="[文本]" custT="1"/>
      <dgm:spPr/>
      <dgm:t>
        <a:bodyPr/>
        <a:lstStyle/>
        <a:p>
          <a:pPr algn="l"/>
          <a:r>
            <a:rPr lang="en-US" altLang="zh-CN" sz="1050" dirty="0" smtClean="0">
              <a:latin typeface="Microsoft YaHei" charset="-122"/>
              <a:ea typeface="Microsoft YaHei" charset="-122"/>
              <a:cs typeface="Microsoft YaHei" charset="-122"/>
            </a:rPr>
            <a:t>6.1.3</a:t>
          </a:r>
          <a:r>
            <a:rPr lang="zh-CN" altLang="en-US" sz="1050" dirty="0" smtClean="0">
              <a:latin typeface="Microsoft YaHei" charset="-122"/>
              <a:ea typeface="Microsoft YaHei" charset="-122"/>
              <a:cs typeface="Microsoft YaHei" charset="-122"/>
            </a:rPr>
            <a:t> 利润</a:t>
          </a:r>
          <a:endParaRPr lang="zh-CN" altLang="en-US" sz="1050" dirty="0">
            <a:latin typeface="Microsoft YaHei" charset="-122"/>
            <a:ea typeface="Microsoft YaHei" charset="-122"/>
            <a:cs typeface="Microsoft YaHei" charset="-122"/>
          </a:endParaRPr>
        </a:p>
      </dgm:t>
    </dgm:pt>
    <dgm:pt modelId="{45267C76-6276-B44A-878A-9D61B556EBD7}" type="parTrans" cxnId="{F5520AE5-50EB-8743-B48A-12307D4CCE80}">
      <dgm:prSet custT="1"/>
      <dgm:spPr/>
      <dgm:t>
        <a:bodyPr/>
        <a:lstStyle/>
        <a:p>
          <a:endParaRPr lang="zh-CN" altLang="en-US" sz="1050">
            <a:latin typeface="Microsoft YaHei" charset="-122"/>
            <a:ea typeface="Microsoft YaHei" charset="-122"/>
            <a:cs typeface="Microsoft YaHei" charset="-122"/>
          </a:endParaRPr>
        </a:p>
      </dgm:t>
    </dgm:pt>
    <dgm:pt modelId="{3A650251-37F9-7645-8144-FF91C57FC2AC}" type="sibTrans" cxnId="{F5520AE5-50EB-8743-B48A-12307D4CCE80}">
      <dgm:prSet/>
      <dgm:spPr/>
      <dgm:t>
        <a:bodyPr/>
        <a:lstStyle/>
        <a:p>
          <a:endParaRPr lang="zh-CN" altLang="en-US" sz="1050">
            <a:latin typeface="Microsoft YaHei" charset="-122"/>
            <a:ea typeface="Microsoft YaHei" charset="-122"/>
            <a:cs typeface="Microsoft YaHei"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t>
        <a:bodyPr/>
        <a:lstStyle/>
        <a:p>
          <a:endParaRPr lang="zh-CN" altLang="en-US"/>
        </a:p>
      </dgm:t>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X="127198" custScaleY="82935" custLinFactX="-60953" custLinFactNeighborX="-100000" custLinFactNeighborY="5570">
        <dgm:presLayoutVars>
          <dgm:chPref val="3"/>
        </dgm:presLayoutVars>
      </dgm:prSet>
      <dgm:spPr/>
      <dgm:t>
        <a:bodyPr/>
        <a:lstStyle/>
        <a:p>
          <a:endParaRPr lang="zh-CN" altLang="en-US"/>
        </a:p>
      </dgm:t>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3"/>
      <dgm:spPr/>
      <dgm:t>
        <a:bodyPr/>
        <a:lstStyle/>
        <a:p>
          <a:endParaRPr lang="zh-CN" altLang="en-US"/>
        </a:p>
      </dgm:t>
    </dgm:pt>
    <dgm:pt modelId="{F726EDD3-E670-9B47-8786-4F599884289D}" type="pres">
      <dgm:prSet presAssocID="{A73DCD64-89DF-3E4C-9543-0D417B51464E}" presName="connTx" presStyleLbl="parChTrans1D2" presStyleIdx="0" presStyleCnt="3"/>
      <dgm:spPr/>
      <dgm:t>
        <a:bodyPr/>
        <a:lstStyle/>
        <a:p>
          <a:endParaRPr lang="zh-CN" altLang="en-US"/>
        </a:p>
      </dgm:t>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3" custScaleX="132976" custScaleY="111623" custLinFactNeighborX="49403" custLinFactNeighborY="14565">
        <dgm:presLayoutVars>
          <dgm:chPref val="3"/>
        </dgm:presLayoutVars>
      </dgm:prSet>
      <dgm:spPr/>
      <dgm:t>
        <a:bodyPr/>
        <a:lstStyle/>
        <a:p>
          <a:endParaRPr lang="zh-CN" altLang="en-US"/>
        </a:p>
      </dgm:t>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3"/>
      <dgm:spPr/>
      <dgm:t>
        <a:bodyPr/>
        <a:lstStyle/>
        <a:p>
          <a:endParaRPr lang="zh-CN" altLang="en-US"/>
        </a:p>
      </dgm:t>
    </dgm:pt>
    <dgm:pt modelId="{7A2CD5A7-70D6-DE44-803D-0740544CB367}" type="pres">
      <dgm:prSet presAssocID="{BDC2CFA9-99C6-8347-9628-F8B57513FB8C}" presName="connTx" presStyleLbl="parChTrans1D2" presStyleIdx="1" presStyleCnt="3"/>
      <dgm:spPr/>
      <dgm:t>
        <a:bodyPr/>
        <a:lstStyle/>
        <a:p>
          <a:endParaRPr lang="zh-CN" altLang="en-US"/>
        </a:p>
      </dgm:t>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3" custScaleX="134349" custScaleY="111623" custLinFactNeighborX="49403" custLinFactNeighborY="14565">
        <dgm:presLayoutVars>
          <dgm:chPref val="3"/>
        </dgm:presLayoutVars>
      </dgm:prSet>
      <dgm:spPr/>
      <dgm:t>
        <a:bodyPr/>
        <a:lstStyle/>
        <a:p>
          <a:endParaRPr lang="zh-CN" altLang="en-US"/>
        </a:p>
      </dgm:t>
    </dgm:pt>
    <dgm:pt modelId="{1488A531-D252-B440-B1DA-4363F37F8970}" type="pres">
      <dgm:prSet presAssocID="{773FD5F0-F007-F148-886B-86E72F86266E}" presName="level3hierChild" presStyleCnt="0"/>
      <dgm:spPr/>
    </dgm:pt>
    <dgm:pt modelId="{1F2800E8-CF94-FD43-8D0E-7E4B278315B1}" type="pres">
      <dgm:prSet presAssocID="{45267C76-6276-B44A-878A-9D61B556EBD7}" presName="conn2-1" presStyleLbl="parChTrans1D2" presStyleIdx="2" presStyleCnt="3"/>
      <dgm:spPr/>
      <dgm:t>
        <a:bodyPr/>
        <a:lstStyle/>
        <a:p>
          <a:endParaRPr lang="zh-CN" altLang="en-US"/>
        </a:p>
      </dgm:t>
    </dgm:pt>
    <dgm:pt modelId="{938A9782-2B6B-8141-99DA-6568305E0C38}" type="pres">
      <dgm:prSet presAssocID="{45267C76-6276-B44A-878A-9D61B556EBD7}" presName="connTx" presStyleLbl="parChTrans1D2" presStyleIdx="2" presStyleCnt="3"/>
      <dgm:spPr/>
      <dgm:t>
        <a:bodyPr/>
        <a:lstStyle/>
        <a:p>
          <a:endParaRPr lang="zh-CN" altLang="en-US"/>
        </a:p>
      </dgm:t>
    </dgm:pt>
    <dgm:pt modelId="{7377E58F-198D-DE48-B3AF-2D2AF67C403D}" type="pres">
      <dgm:prSet presAssocID="{9BA062DA-6B7A-FC4F-B1BB-7CC4C74C72CE}" presName="root2" presStyleCnt="0"/>
      <dgm:spPr/>
    </dgm:pt>
    <dgm:pt modelId="{1C998B4A-F8C8-5D49-862A-38B9C7611407}" type="pres">
      <dgm:prSet presAssocID="{9BA062DA-6B7A-FC4F-B1BB-7CC4C74C72CE}" presName="LevelTwoTextNode" presStyleLbl="node2" presStyleIdx="2" presStyleCnt="3" custScaleX="132976" custScaleY="111623" custLinFactNeighborX="49403" custLinFactNeighborY="14565">
        <dgm:presLayoutVars>
          <dgm:chPref val="3"/>
        </dgm:presLayoutVars>
      </dgm:prSet>
      <dgm:spPr/>
      <dgm:t>
        <a:bodyPr/>
        <a:lstStyle/>
        <a:p>
          <a:endParaRPr lang="zh-CN" altLang="en-US"/>
        </a:p>
      </dgm:t>
    </dgm:pt>
    <dgm:pt modelId="{F9C8551A-E3F5-1A41-9D81-BA411262A93F}" type="pres">
      <dgm:prSet presAssocID="{9BA062DA-6B7A-FC4F-B1BB-7CC4C74C72CE}" presName="level3hierChild" presStyleCnt="0"/>
      <dgm:spPr/>
    </dgm:pt>
  </dgm:ptLst>
  <dgm:cxnLst>
    <dgm:cxn modelId="{F5520AE5-50EB-8743-B48A-12307D4CCE80}" srcId="{CC08C8E7-D5AB-9C4F-A78B-4A8C57EB2D22}" destId="{9BA062DA-6B7A-FC4F-B1BB-7CC4C74C72CE}" srcOrd="2" destOrd="0" parTransId="{45267C76-6276-B44A-878A-9D61B556EBD7}" sibTransId="{3A650251-37F9-7645-8144-FF91C57FC2AC}"/>
    <dgm:cxn modelId="{59E3E291-420F-1948-8864-479F9A702889}" type="presOf" srcId="{45267C76-6276-B44A-878A-9D61B556EBD7}" destId="{938A9782-2B6B-8141-99DA-6568305E0C38}" srcOrd="1" destOrd="0" presId="urn:microsoft.com/office/officeart/2008/layout/HorizontalMultiLevelHierarchy"/>
    <dgm:cxn modelId="{3B2D60E0-304F-0A4B-8337-99CEF03DC523}" type="presOf" srcId="{45267C76-6276-B44A-878A-9D61B556EBD7}" destId="{1F2800E8-CF94-FD43-8D0E-7E4B278315B1}" srcOrd="0" destOrd="0" presId="urn:microsoft.com/office/officeart/2008/layout/HorizontalMultiLevelHierarchy"/>
    <dgm:cxn modelId="{0709525D-7A46-6341-B7FE-96961C81F10C}" type="presOf" srcId="{CC08C8E7-D5AB-9C4F-A78B-4A8C57EB2D22}" destId="{7111AE39-B455-7C4D-91F4-9E37E3822D07}" srcOrd="0" destOrd="0" presId="urn:microsoft.com/office/officeart/2008/layout/HorizontalMultiLevelHierarchy"/>
    <dgm:cxn modelId="{D6FF61F4-2E70-2445-B362-FDF5936BBC6B}" srcId="{CC08C8E7-D5AB-9C4F-A78B-4A8C57EB2D22}" destId="{773FD5F0-F007-F148-886B-86E72F86266E}" srcOrd="1" destOrd="0" parTransId="{BDC2CFA9-99C6-8347-9628-F8B57513FB8C}" sibTransId="{9458031D-FD27-D841-9D56-100BE85B229D}"/>
    <dgm:cxn modelId="{5E9BE8CA-B77A-784A-AB6D-BCC57F15A258}" type="presOf" srcId="{BDC2CFA9-99C6-8347-9628-F8B57513FB8C}" destId="{7A2CD5A7-70D6-DE44-803D-0740544CB367}" srcOrd="1" destOrd="0" presId="urn:microsoft.com/office/officeart/2008/layout/HorizontalMultiLevelHierarchy"/>
    <dgm:cxn modelId="{8F0490CB-5B0D-234F-8A32-58ED82C6AE45}" type="presOf" srcId="{BDC2CFA9-99C6-8347-9628-F8B57513FB8C}" destId="{93180932-306E-E545-95F9-2A5635FDC9F1}" srcOrd="0" destOrd="0" presId="urn:microsoft.com/office/officeart/2008/layout/HorizontalMultiLevelHierarchy"/>
    <dgm:cxn modelId="{173DCB42-254E-DF49-9022-D2EB32072AA9}" type="presOf" srcId="{A73DCD64-89DF-3E4C-9543-0D417B51464E}" destId="{F726EDD3-E670-9B47-8786-4F599884289D}" srcOrd="1" destOrd="0" presId="urn:microsoft.com/office/officeart/2008/layout/HorizontalMultiLevelHierarchy"/>
    <dgm:cxn modelId="{32A81891-FA35-0D42-B26B-E8C34332C2E8}" type="presOf" srcId="{A73DCD64-89DF-3E4C-9543-0D417B51464E}" destId="{082A771F-69AF-7C4C-86CB-DF1CD8CB6581}" srcOrd="0" destOrd="0" presId="urn:microsoft.com/office/officeart/2008/layout/HorizontalMultiLevelHierarchy"/>
    <dgm:cxn modelId="{7725A710-EB82-6543-8E80-B973AC4CD97A}" srcId="{2EFE4671-8583-3540-9262-1FC578B666F4}" destId="{CC08C8E7-D5AB-9C4F-A78B-4A8C57EB2D22}" srcOrd="0" destOrd="0" parTransId="{806FC88F-B9CF-A04B-B59C-3A472F525AEF}" sibTransId="{B0179D74-E210-A34F-9FFE-D6C2C6F405F5}"/>
    <dgm:cxn modelId="{078BE3DE-32A5-1141-A48F-0E6366DB85AD}" type="presOf" srcId="{DD5BF61D-B843-C744-B9A9-3312A1287EF4}" destId="{C852AF5D-E3CA-F844-B775-08DD6E6FB940}" srcOrd="0" destOrd="0" presId="urn:microsoft.com/office/officeart/2008/layout/HorizontalMultiLevelHierarchy"/>
    <dgm:cxn modelId="{E9A03C45-26DB-3846-99F4-C76BBDA0B8D8}" type="presOf" srcId="{773FD5F0-F007-F148-886B-86E72F86266E}" destId="{D3E2E567-EC04-E743-9B8C-985408EA1058}" srcOrd="0" destOrd="0" presId="urn:microsoft.com/office/officeart/2008/layout/HorizontalMultiLevelHierarchy"/>
    <dgm:cxn modelId="{AC96E7C1-D8B5-0649-8DD8-FA4F2BB16389}" type="presOf" srcId="{9BA062DA-6B7A-FC4F-B1BB-7CC4C74C72CE}" destId="{1C998B4A-F8C8-5D49-862A-38B9C7611407}" srcOrd="0" destOrd="0" presId="urn:microsoft.com/office/officeart/2008/layout/HorizontalMultiLevelHierarchy"/>
    <dgm:cxn modelId="{33EC878E-B9BC-894A-9F48-0A9F7400568E}" type="presOf" srcId="{2EFE4671-8583-3540-9262-1FC578B666F4}" destId="{3013142F-A3C7-F746-853E-2CA8B540A8DE}" srcOrd="0" destOrd="0" presId="urn:microsoft.com/office/officeart/2008/layout/HorizontalMultiLevelHierarchy"/>
    <dgm:cxn modelId="{FE34B427-9D47-5D4F-B08C-79C955C57CBA}" srcId="{CC08C8E7-D5AB-9C4F-A78B-4A8C57EB2D22}" destId="{DD5BF61D-B843-C744-B9A9-3312A1287EF4}" srcOrd="0" destOrd="0" parTransId="{A73DCD64-89DF-3E4C-9543-0D417B51464E}" sibTransId="{5F6E09CE-61C0-D34C-AE4A-99D078D226DF}"/>
    <dgm:cxn modelId="{79D58F07-1781-5F4E-82B0-D5F22C0D8414}" type="presParOf" srcId="{3013142F-A3C7-F746-853E-2CA8B540A8DE}" destId="{B764B132-0961-414E-B6FA-FB0C6C1C6CED}" srcOrd="0" destOrd="0" presId="urn:microsoft.com/office/officeart/2008/layout/HorizontalMultiLevelHierarchy"/>
    <dgm:cxn modelId="{20BB7DB1-7FF2-7C4F-A8BF-B2BDC0CBAD3B}" type="presParOf" srcId="{B764B132-0961-414E-B6FA-FB0C6C1C6CED}" destId="{7111AE39-B455-7C4D-91F4-9E37E3822D07}" srcOrd="0" destOrd="0" presId="urn:microsoft.com/office/officeart/2008/layout/HorizontalMultiLevelHierarchy"/>
    <dgm:cxn modelId="{2A9F02D8-AFA6-3344-8F53-5C6111EF8BF7}" type="presParOf" srcId="{B764B132-0961-414E-B6FA-FB0C6C1C6CED}" destId="{551EC4E6-AE1D-DD43-B7C4-D7EFBEA2E636}" srcOrd="1" destOrd="0" presId="urn:microsoft.com/office/officeart/2008/layout/HorizontalMultiLevelHierarchy"/>
    <dgm:cxn modelId="{9EEB808D-E711-694D-BCB0-8CFE403F5BFD}" type="presParOf" srcId="{551EC4E6-AE1D-DD43-B7C4-D7EFBEA2E636}" destId="{082A771F-69AF-7C4C-86CB-DF1CD8CB6581}" srcOrd="0" destOrd="0" presId="urn:microsoft.com/office/officeart/2008/layout/HorizontalMultiLevelHierarchy"/>
    <dgm:cxn modelId="{E1C3E66C-CAA3-794C-8ABE-D4E26E6BDCA1}" type="presParOf" srcId="{082A771F-69AF-7C4C-86CB-DF1CD8CB6581}" destId="{F726EDD3-E670-9B47-8786-4F599884289D}" srcOrd="0" destOrd="0" presId="urn:microsoft.com/office/officeart/2008/layout/HorizontalMultiLevelHierarchy"/>
    <dgm:cxn modelId="{DE42C35F-3CCA-4942-87F0-28052EC39D42}" type="presParOf" srcId="{551EC4E6-AE1D-DD43-B7C4-D7EFBEA2E636}" destId="{7B40AE63-0EA3-0747-BCE5-5F3AB0355BF2}" srcOrd="1" destOrd="0" presId="urn:microsoft.com/office/officeart/2008/layout/HorizontalMultiLevelHierarchy"/>
    <dgm:cxn modelId="{3716982C-3016-874F-BB4A-68D94914E59C}" type="presParOf" srcId="{7B40AE63-0EA3-0747-BCE5-5F3AB0355BF2}" destId="{C852AF5D-E3CA-F844-B775-08DD6E6FB940}" srcOrd="0" destOrd="0" presId="urn:microsoft.com/office/officeart/2008/layout/HorizontalMultiLevelHierarchy"/>
    <dgm:cxn modelId="{123270C0-2892-004C-9B56-7364D9C5743F}" type="presParOf" srcId="{7B40AE63-0EA3-0747-BCE5-5F3AB0355BF2}" destId="{30463D07-8E7F-3146-97CE-76CE82648742}" srcOrd="1" destOrd="0" presId="urn:microsoft.com/office/officeart/2008/layout/HorizontalMultiLevelHierarchy"/>
    <dgm:cxn modelId="{D87C07D5-D6EB-814B-A57E-42F680FEE9AC}" type="presParOf" srcId="{551EC4E6-AE1D-DD43-B7C4-D7EFBEA2E636}" destId="{93180932-306E-E545-95F9-2A5635FDC9F1}" srcOrd="2" destOrd="0" presId="urn:microsoft.com/office/officeart/2008/layout/HorizontalMultiLevelHierarchy"/>
    <dgm:cxn modelId="{0ACC84C5-97EB-B54F-B4F7-E38F5AA9DB2F}" type="presParOf" srcId="{93180932-306E-E545-95F9-2A5635FDC9F1}" destId="{7A2CD5A7-70D6-DE44-803D-0740544CB367}" srcOrd="0" destOrd="0" presId="urn:microsoft.com/office/officeart/2008/layout/HorizontalMultiLevelHierarchy"/>
    <dgm:cxn modelId="{E8DE32D1-61E1-B94E-80C1-8CAC43282C78}" type="presParOf" srcId="{551EC4E6-AE1D-DD43-B7C4-D7EFBEA2E636}" destId="{A0C9905E-6DBF-7645-94A7-C4BCDADC46B9}" srcOrd="3" destOrd="0" presId="urn:microsoft.com/office/officeart/2008/layout/HorizontalMultiLevelHierarchy"/>
    <dgm:cxn modelId="{98F75B98-7FBD-6F4E-BB4A-BAB31F738B4D}" type="presParOf" srcId="{A0C9905E-6DBF-7645-94A7-C4BCDADC46B9}" destId="{D3E2E567-EC04-E743-9B8C-985408EA1058}" srcOrd="0" destOrd="0" presId="urn:microsoft.com/office/officeart/2008/layout/HorizontalMultiLevelHierarchy"/>
    <dgm:cxn modelId="{6D28408D-33F9-A048-B114-8321C1A3A745}" type="presParOf" srcId="{A0C9905E-6DBF-7645-94A7-C4BCDADC46B9}" destId="{1488A531-D252-B440-B1DA-4363F37F8970}" srcOrd="1" destOrd="0" presId="urn:microsoft.com/office/officeart/2008/layout/HorizontalMultiLevelHierarchy"/>
    <dgm:cxn modelId="{54F155AB-8BD4-D44A-B6FC-E9B9518BB22A}" type="presParOf" srcId="{551EC4E6-AE1D-DD43-B7C4-D7EFBEA2E636}" destId="{1F2800E8-CF94-FD43-8D0E-7E4B278315B1}" srcOrd="4" destOrd="0" presId="urn:microsoft.com/office/officeart/2008/layout/HorizontalMultiLevelHierarchy"/>
    <dgm:cxn modelId="{B08B572A-0F99-5F45-981B-BE51EC47BBFA}" type="presParOf" srcId="{1F2800E8-CF94-FD43-8D0E-7E4B278315B1}" destId="{938A9782-2B6B-8141-99DA-6568305E0C38}" srcOrd="0" destOrd="0" presId="urn:microsoft.com/office/officeart/2008/layout/HorizontalMultiLevelHierarchy"/>
    <dgm:cxn modelId="{C403AF53-1483-AE45-9FB7-B129C84B324A}" type="presParOf" srcId="{551EC4E6-AE1D-DD43-B7C4-D7EFBEA2E636}" destId="{7377E58F-198D-DE48-B3AF-2D2AF67C403D}" srcOrd="5" destOrd="0" presId="urn:microsoft.com/office/officeart/2008/layout/HorizontalMultiLevelHierarchy"/>
    <dgm:cxn modelId="{5927582D-5097-394E-9DDB-90ED9974D01B}" type="presParOf" srcId="{7377E58F-198D-DE48-B3AF-2D2AF67C403D}" destId="{1C998B4A-F8C8-5D49-862A-38B9C7611407}" srcOrd="0" destOrd="0" presId="urn:microsoft.com/office/officeart/2008/layout/HorizontalMultiLevelHierarchy"/>
    <dgm:cxn modelId="{CCB475AB-F813-E141-AF90-2BE61CD83B87}" type="presParOf" srcId="{7377E58F-198D-DE48-B3AF-2D2AF67C403D}" destId="{F9C8551A-E3F5-1A41-9D81-BA411262A93F}"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9.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r>
            <a:rPr lang="en-US" altLang="zh-CN" sz="1050" dirty="0" smtClean="0">
              <a:latin typeface="Microsoft YaHei" charset="-122"/>
              <a:ea typeface="Microsoft YaHei" charset="-122"/>
              <a:cs typeface="Microsoft YaHei" charset="-122"/>
            </a:rPr>
            <a:t>6.1</a:t>
          </a:r>
          <a:r>
            <a:rPr lang="zh-CN" altLang="en-US" sz="1050" dirty="0" smtClean="0">
              <a:latin typeface="Microsoft YaHei" charset="-122"/>
              <a:ea typeface="Microsoft YaHei" charset="-122"/>
              <a:cs typeface="Microsoft YaHei" charset="-122"/>
            </a:rPr>
            <a:t> </a:t>
          </a:r>
          <a:r>
            <a:rPr lang="zh-CN" altLang="en-US" sz="1050" dirty="0" smtClean="0">
              <a:solidFill>
                <a:schemeClr val="tx1"/>
              </a:solidFill>
              <a:latin typeface="Microsoft YaHei" charset="-122"/>
              <a:ea typeface="Microsoft YaHei" charset="-122"/>
              <a:cs typeface="Microsoft YaHei" charset="-122"/>
            </a:rPr>
            <a:t>成本与利润概述</a:t>
          </a:r>
          <a:endParaRPr lang="zh-CN" altLang="en-US" sz="1050" dirty="0">
            <a:latin typeface="Microsoft YaHei" charset="-122"/>
            <a:ea typeface="Microsoft YaHei" charset="-122"/>
            <a:cs typeface="Microsoft YaHei" charset="-122"/>
          </a:endParaRPr>
        </a:p>
      </dgm:t>
    </dgm:pt>
    <dgm:pt modelId="{806FC88F-B9CF-A04B-B59C-3A472F525AEF}" type="parTrans" cxnId="{7725A710-EB82-6543-8E80-B973AC4CD97A}">
      <dgm:prSet/>
      <dgm:spPr/>
      <dgm:t>
        <a:bodyPr/>
        <a:lstStyle/>
        <a:p>
          <a:endParaRPr lang="zh-CN" altLang="en-US" sz="105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endParaRPr lang="zh-CN" altLang="en-US" sz="1050">
            <a:latin typeface="Microsoft YaHei" charset="-122"/>
            <a:ea typeface="Microsoft YaHei" charset="-122"/>
            <a:cs typeface="Microsoft YaHei" charset="-122"/>
          </a:endParaRPr>
        </a:p>
      </dgm:t>
    </dgm:pt>
    <dgm:pt modelId="{DD5BF61D-B843-C744-B9A9-3312A1287EF4}">
      <dgm:prSet phldrT="[文本]" custT="1"/>
      <dgm:spPr>
        <a:solidFill>
          <a:schemeClr val="bg1"/>
        </a:solidFill>
      </dgm:spPr>
      <dgm:t>
        <a:bodyPr/>
        <a:lstStyle/>
        <a:p>
          <a:pPr algn="l"/>
          <a:r>
            <a:rPr lang="en-US" altLang="zh-CN" sz="1050" dirty="0" smtClean="0">
              <a:solidFill>
                <a:schemeClr val="tx1"/>
              </a:solidFill>
              <a:latin typeface="Microsoft YaHei" charset="-122"/>
              <a:ea typeface="Microsoft YaHei" charset="-122"/>
              <a:cs typeface="Microsoft YaHei" charset="-122"/>
            </a:rPr>
            <a:t>6.1.1</a:t>
          </a:r>
          <a:r>
            <a:rPr lang="zh-CN" altLang="en-US" sz="1050" dirty="0" smtClean="0">
              <a:solidFill>
                <a:schemeClr val="tx1"/>
              </a:solidFill>
              <a:latin typeface="Microsoft YaHei" charset="-122"/>
              <a:ea typeface="Microsoft YaHei" charset="-122"/>
              <a:cs typeface="Microsoft YaHei" charset="-122"/>
            </a:rPr>
            <a:t> 成本的含义</a:t>
          </a:r>
          <a:endParaRPr lang="zh-CN" altLang="en-US" sz="1050" dirty="0">
            <a:solidFill>
              <a:schemeClr val="tx1"/>
            </a:solidFill>
            <a:latin typeface="Microsoft YaHei" charset="-122"/>
            <a:ea typeface="Microsoft YaHei" charset="-122"/>
            <a:cs typeface="Microsoft YaHei" charset="-122"/>
          </a:endParaRPr>
        </a:p>
      </dgm:t>
    </dgm:pt>
    <dgm:pt modelId="{A73DCD64-89DF-3E4C-9543-0D417B51464E}" type="parTrans" cxnId="{FE34B427-9D47-5D4F-B08C-79C955C57CBA}">
      <dgm:prSet custT="1"/>
      <dgm:spPr/>
      <dgm:t>
        <a:bodyPr/>
        <a:lstStyle/>
        <a:p>
          <a:endParaRPr lang="zh-CN" altLang="en-US" sz="1050">
            <a:latin typeface="Microsoft YaHei" charset="-122"/>
            <a:ea typeface="Microsoft YaHei" charset="-122"/>
            <a:cs typeface="Microsoft YaHei" charset="-122"/>
          </a:endParaRPr>
        </a:p>
      </dgm:t>
    </dgm:pt>
    <dgm:pt modelId="{5F6E09CE-61C0-D34C-AE4A-99D078D226DF}" type="sibTrans" cxnId="{FE34B427-9D47-5D4F-B08C-79C955C57CBA}">
      <dgm:prSet/>
      <dgm:spPr/>
      <dgm:t>
        <a:bodyPr/>
        <a:lstStyle/>
        <a:p>
          <a:endParaRPr lang="zh-CN" altLang="en-US" sz="1050">
            <a:latin typeface="Microsoft YaHei" charset="-122"/>
            <a:ea typeface="Microsoft YaHei" charset="-122"/>
            <a:cs typeface="Microsoft YaHei" charset="-122"/>
          </a:endParaRPr>
        </a:p>
      </dgm:t>
    </dgm:pt>
    <dgm:pt modelId="{773FD5F0-F007-F148-886B-86E72F86266E}">
      <dgm:prSet phldrT="[文本]" custT="1"/>
      <dgm:spPr>
        <a:solidFill>
          <a:srgbClr val="C00000"/>
        </a:solidFill>
      </dgm:spPr>
      <dgm:t>
        <a:bodyPr/>
        <a:lstStyle/>
        <a:p>
          <a:pPr algn="l"/>
          <a:r>
            <a:rPr lang="en-US" altLang="zh-CN" sz="1050" dirty="0" smtClean="0">
              <a:latin typeface="Microsoft YaHei" charset="-122"/>
              <a:ea typeface="Microsoft YaHei" charset="-122"/>
              <a:cs typeface="Microsoft YaHei" charset="-122"/>
            </a:rPr>
            <a:t>6.1.2</a:t>
          </a:r>
          <a:r>
            <a:rPr lang="zh-CN" altLang="en-US" sz="1050" dirty="0" smtClean="0">
              <a:latin typeface="Microsoft YaHei" charset="-122"/>
              <a:ea typeface="Microsoft YaHei" charset="-122"/>
              <a:cs typeface="Microsoft YaHei" charset="-122"/>
            </a:rPr>
            <a:t> 成本的分类</a:t>
          </a:r>
          <a:endParaRPr lang="zh-CN" altLang="en-US" sz="1050" dirty="0">
            <a:latin typeface="Microsoft YaHei" charset="-122"/>
            <a:ea typeface="Microsoft YaHei" charset="-122"/>
            <a:cs typeface="Microsoft YaHei" charset="-122"/>
          </a:endParaRPr>
        </a:p>
      </dgm:t>
    </dgm:pt>
    <dgm:pt modelId="{BDC2CFA9-99C6-8347-9628-F8B57513FB8C}" type="parTrans" cxnId="{D6FF61F4-2E70-2445-B362-FDF5936BBC6B}">
      <dgm:prSet custT="1"/>
      <dgm:spPr/>
      <dgm:t>
        <a:bodyPr/>
        <a:lstStyle/>
        <a:p>
          <a:endParaRPr lang="zh-CN" altLang="en-US" sz="1050">
            <a:latin typeface="Microsoft YaHei" charset="-122"/>
            <a:ea typeface="Microsoft YaHei" charset="-122"/>
            <a:cs typeface="Microsoft YaHei" charset="-122"/>
          </a:endParaRPr>
        </a:p>
      </dgm:t>
    </dgm:pt>
    <dgm:pt modelId="{9458031D-FD27-D841-9D56-100BE85B229D}" type="sibTrans" cxnId="{D6FF61F4-2E70-2445-B362-FDF5936BBC6B}">
      <dgm:prSet/>
      <dgm:spPr/>
      <dgm:t>
        <a:bodyPr/>
        <a:lstStyle/>
        <a:p>
          <a:endParaRPr lang="zh-CN" altLang="en-US" sz="1050">
            <a:latin typeface="Microsoft YaHei" charset="-122"/>
            <a:ea typeface="Microsoft YaHei" charset="-122"/>
            <a:cs typeface="Microsoft YaHei" charset="-122"/>
          </a:endParaRPr>
        </a:p>
      </dgm:t>
    </dgm:pt>
    <dgm:pt modelId="{9BA062DA-6B7A-FC4F-B1BB-7CC4C74C72CE}">
      <dgm:prSet phldrT="[文本]" custT="1"/>
      <dgm:spPr/>
      <dgm:t>
        <a:bodyPr/>
        <a:lstStyle/>
        <a:p>
          <a:pPr algn="l"/>
          <a:r>
            <a:rPr lang="en-US" altLang="zh-CN" sz="1050" dirty="0" smtClean="0">
              <a:latin typeface="Microsoft YaHei" charset="-122"/>
              <a:ea typeface="Microsoft YaHei" charset="-122"/>
              <a:cs typeface="Microsoft YaHei" charset="-122"/>
            </a:rPr>
            <a:t>6.1.3</a:t>
          </a:r>
          <a:r>
            <a:rPr lang="zh-CN" altLang="en-US" sz="1050" dirty="0" smtClean="0">
              <a:latin typeface="Microsoft YaHei" charset="-122"/>
              <a:ea typeface="Microsoft YaHei" charset="-122"/>
              <a:cs typeface="Microsoft YaHei" charset="-122"/>
            </a:rPr>
            <a:t> 利润</a:t>
          </a:r>
          <a:endParaRPr lang="zh-CN" altLang="en-US" sz="1050" dirty="0">
            <a:latin typeface="Microsoft YaHei" charset="-122"/>
            <a:ea typeface="Microsoft YaHei" charset="-122"/>
            <a:cs typeface="Microsoft YaHei" charset="-122"/>
          </a:endParaRPr>
        </a:p>
      </dgm:t>
    </dgm:pt>
    <dgm:pt modelId="{45267C76-6276-B44A-878A-9D61B556EBD7}" type="parTrans" cxnId="{F5520AE5-50EB-8743-B48A-12307D4CCE80}">
      <dgm:prSet custT="1"/>
      <dgm:spPr/>
      <dgm:t>
        <a:bodyPr/>
        <a:lstStyle/>
        <a:p>
          <a:endParaRPr lang="zh-CN" altLang="en-US" sz="1050">
            <a:latin typeface="Microsoft YaHei" charset="-122"/>
            <a:ea typeface="Microsoft YaHei" charset="-122"/>
            <a:cs typeface="Microsoft YaHei" charset="-122"/>
          </a:endParaRPr>
        </a:p>
      </dgm:t>
    </dgm:pt>
    <dgm:pt modelId="{3A650251-37F9-7645-8144-FF91C57FC2AC}" type="sibTrans" cxnId="{F5520AE5-50EB-8743-B48A-12307D4CCE80}">
      <dgm:prSet/>
      <dgm:spPr/>
      <dgm:t>
        <a:bodyPr/>
        <a:lstStyle/>
        <a:p>
          <a:endParaRPr lang="zh-CN" altLang="en-US" sz="1050">
            <a:latin typeface="Microsoft YaHei" charset="-122"/>
            <a:ea typeface="Microsoft YaHei" charset="-122"/>
            <a:cs typeface="Microsoft YaHei"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t>
        <a:bodyPr/>
        <a:lstStyle/>
        <a:p>
          <a:endParaRPr lang="zh-CN" altLang="en-US"/>
        </a:p>
      </dgm:t>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X="127198" custScaleY="82935" custLinFactX="-60953" custLinFactNeighborX="-100000" custLinFactNeighborY="5570">
        <dgm:presLayoutVars>
          <dgm:chPref val="3"/>
        </dgm:presLayoutVars>
      </dgm:prSet>
      <dgm:spPr/>
      <dgm:t>
        <a:bodyPr/>
        <a:lstStyle/>
        <a:p>
          <a:endParaRPr lang="zh-CN" altLang="en-US"/>
        </a:p>
      </dgm:t>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3"/>
      <dgm:spPr/>
      <dgm:t>
        <a:bodyPr/>
        <a:lstStyle/>
        <a:p>
          <a:endParaRPr lang="zh-CN" altLang="en-US"/>
        </a:p>
      </dgm:t>
    </dgm:pt>
    <dgm:pt modelId="{F726EDD3-E670-9B47-8786-4F599884289D}" type="pres">
      <dgm:prSet presAssocID="{A73DCD64-89DF-3E4C-9543-0D417B51464E}" presName="connTx" presStyleLbl="parChTrans1D2" presStyleIdx="0" presStyleCnt="3"/>
      <dgm:spPr/>
      <dgm:t>
        <a:bodyPr/>
        <a:lstStyle/>
        <a:p>
          <a:endParaRPr lang="zh-CN" altLang="en-US"/>
        </a:p>
      </dgm:t>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3" custScaleX="132976" custScaleY="111623" custLinFactNeighborX="49403" custLinFactNeighborY="14565">
        <dgm:presLayoutVars>
          <dgm:chPref val="3"/>
        </dgm:presLayoutVars>
      </dgm:prSet>
      <dgm:spPr/>
      <dgm:t>
        <a:bodyPr/>
        <a:lstStyle/>
        <a:p>
          <a:endParaRPr lang="zh-CN" altLang="en-US"/>
        </a:p>
      </dgm:t>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3"/>
      <dgm:spPr/>
      <dgm:t>
        <a:bodyPr/>
        <a:lstStyle/>
        <a:p>
          <a:endParaRPr lang="zh-CN" altLang="en-US"/>
        </a:p>
      </dgm:t>
    </dgm:pt>
    <dgm:pt modelId="{7A2CD5A7-70D6-DE44-803D-0740544CB367}" type="pres">
      <dgm:prSet presAssocID="{BDC2CFA9-99C6-8347-9628-F8B57513FB8C}" presName="connTx" presStyleLbl="parChTrans1D2" presStyleIdx="1" presStyleCnt="3"/>
      <dgm:spPr/>
      <dgm:t>
        <a:bodyPr/>
        <a:lstStyle/>
        <a:p>
          <a:endParaRPr lang="zh-CN" altLang="en-US"/>
        </a:p>
      </dgm:t>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3" custScaleX="134349" custScaleY="111623" custLinFactNeighborX="49403" custLinFactNeighborY="14565">
        <dgm:presLayoutVars>
          <dgm:chPref val="3"/>
        </dgm:presLayoutVars>
      </dgm:prSet>
      <dgm:spPr/>
      <dgm:t>
        <a:bodyPr/>
        <a:lstStyle/>
        <a:p>
          <a:endParaRPr lang="zh-CN" altLang="en-US"/>
        </a:p>
      </dgm:t>
    </dgm:pt>
    <dgm:pt modelId="{1488A531-D252-B440-B1DA-4363F37F8970}" type="pres">
      <dgm:prSet presAssocID="{773FD5F0-F007-F148-886B-86E72F86266E}" presName="level3hierChild" presStyleCnt="0"/>
      <dgm:spPr/>
    </dgm:pt>
    <dgm:pt modelId="{1F2800E8-CF94-FD43-8D0E-7E4B278315B1}" type="pres">
      <dgm:prSet presAssocID="{45267C76-6276-B44A-878A-9D61B556EBD7}" presName="conn2-1" presStyleLbl="parChTrans1D2" presStyleIdx="2" presStyleCnt="3"/>
      <dgm:spPr/>
      <dgm:t>
        <a:bodyPr/>
        <a:lstStyle/>
        <a:p>
          <a:endParaRPr lang="zh-CN" altLang="en-US"/>
        </a:p>
      </dgm:t>
    </dgm:pt>
    <dgm:pt modelId="{938A9782-2B6B-8141-99DA-6568305E0C38}" type="pres">
      <dgm:prSet presAssocID="{45267C76-6276-B44A-878A-9D61B556EBD7}" presName="connTx" presStyleLbl="parChTrans1D2" presStyleIdx="2" presStyleCnt="3"/>
      <dgm:spPr/>
      <dgm:t>
        <a:bodyPr/>
        <a:lstStyle/>
        <a:p>
          <a:endParaRPr lang="zh-CN" altLang="en-US"/>
        </a:p>
      </dgm:t>
    </dgm:pt>
    <dgm:pt modelId="{7377E58F-198D-DE48-B3AF-2D2AF67C403D}" type="pres">
      <dgm:prSet presAssocID="{9BA062DA-6B7A-FC4F-B1BB-7CC4C74C72CE}" presName="root2" presStyleCnt="0"/>
      <dgm:spPr/>
    </dgm:pt>
    <dgm:pt modelId="{1C998B4A-F8C8-5D49-862A-38B9C7611407}" type="pres">
      <dgm:prSet presAssocID="{9BA062DA-6B7A-FC4F-B1BB-7CC4C74C72CE}" presName="LevelTwoTextNode" presStyleLbl="node2" presStyleIdx="2" presStyleCnt="3" custScaleX="132976" custScaleY="111623" custLinFactNeighborX="49403" custLinFactNeighborY="14565">
        <dgm:presLayoutVars>
          <dgm:chPref val="3"/>
        </dgm:presLayoutVars>
      </dgm:prSet>
      <dgm:spPr/>
      <dgm:t>
        <a:bodyPr/>
        <a:lstStyle/>
        <a:p>
          <a:endParaRPr lang="zh-CN" altLang="en-US"/>
        </a:p>
      </dgm:t>
    </dgm:pt>
    <dgm:pt modelId="{F9C8551A-E3F5-1A41-9D81-BA411262A93F}" type="pres">
      <dgm:prSet presAssocID="{9BA062DA-6B7A-FC4F-B1BB-7CC4C74C72CE}" presName="level3hierChild" presStyleCnt="0"/>
      <dgm:spPr/>
    </dgm:pt>
  </dgm:ptLst>
  <dgm:cxnLst>
    <dgm:cxn modelId="{169E3F64-56A1-E140-A662-8E0D6797FD79}" type="presOf" srcId="{A73DCD64-89DF-3E4C-9543-0D417B51464E}" destId="{F726EDD3-E670-9B47-8786-4F599884289D}" srcOrd="1" destOrd="0" presId="urn:microsoft.com/office/officeart/2008/layout/HorizontalMultiLevelHierarchy"/>
    <dgm:cxn modelId="{D6FF61F4-2E70-2445-B362-FDF5936BBC6B}" srcId="{CC08C8E7-D5AB-9C4F-A78B-4A8C57EB2D22}" destId="{773FD5F0-F007-F148-886B-86E72F86266E}" srcOrd="1" destOrd="0" parTransId="{BDC2CFA9-99C6-8347-9628-F8B57513FB8C}" sibTransId="{9458031D-FD27-D841-9D56-100BE85B229D}"/>
    <dgm:cxn modelId="{7258369D-FB59-914C-8715-5F72714805AE}" type="presOf" srcId="{2EFE4671-8583-3540-9262-1FC578B666F4}" destId="{3013142F-A3C7-F746-853E-2CA8B540A8DE}" srcOrd="0" destOrd="0" presId="urn:microsoft.com/office/officeart/2008/layout/HorizontalMultiLevelHierarchy"/>
    <dgm:cxn modelId="{FE34B427-9D47-5D4F-B08C-79C955C57CBA}" srcId="{CC08C8E7-D5AB-9C4F-A78B-4A8C57EB2D22}" destId="{DD5BF61D-B843-C744-B9A9-3312A1287EF4}" srcOrd="0" destOrd="0" parTransId="{A73DCD64-89DF-3E4C-9543-0D417B51464E}" sibTransId="{5F6E09CE-61C0-D34C-AE4A-99D078D226DF}"/>
    <dgm:cxn modelId="{C04831ED-5385-984D-B7D0-BD1943FFE41E}" type="presOf" srcId="{773FD5F0-F007-F148-886B-86E72F86266E}" destId="{D3E2E567-EC04-E743-9B8C-985408EA1058}" srcOrd="0" destOrd="0" presId="urn:microsoft.com/office/officeart/2008/layout/HorizontalMultiLevelHierarchy"/>
    <dgm:cxn modelId="{AAF78228-B458-DE4B-8F16-49D93F049C83}" type="presOf" srcId="{9BA062DA-6B7A-FC4F-B1BB-7CC4C74C72CE}" destId="{1C998B4A-F8C8-5D49-862A-38B9C7611407}" srcOrd="0" destOrd="0" presId="urn:microsoft.com/office/officeart/2008/layout/HorizontalMultiLevelHierarchy"/>
    <dgm:cxn modelId="{AD18891B-322F-6F43-8746-5DB9D7D6E4BC}" type="presOf" srcId="{A73DCD64-89DF-3E4C-9543-0D417B51464E}" destId="{082A771F-69AF-7C4C-86CB-DF1CD8CB6581}" srcOrd="0" destOrd="0" presId="urn:microsoft.com/office/officeart/2008/layout/HorizontalMultiLevelHierarchy"/>
    <dgm:cxn modelId="{A966956B-DBA3-3A48-A32B-2F24CA7B92D7}" type="presOf" srcId="{45267C76-6276-B44A-878A-9D61B556EBD7}" destId="{1F2800E8-CF94-FD43-8D0E-7E4B278315B1}" srcOrd="0" destOrd="0" presId="urn:microsoft.com/office/officeart/2008/layout/HorizontalMultiLevelHierarchy"/>
    <dgm:cxn modelId="{CA3D0EB3-6EA8-3740-8243-F2106D9B25CB}" type="presOf" srcId="{BDC2CFA9-99C6-8347-9628-F8B57513FB8C}" destId="{93180932-306E-E545-95F9-2A5635FDC9F1}" srcOrd="0" destOrd="0" presId="urn:microsoft.com/office/officeart/2008/layout/HorizontalMultiLevelHierarchy"/>
    <dgm:cxn modelId="{904261D2-1CAD-F544-9DC8-D3649B105368}" type="presOf" srcId="{CC08C8E7-D5AB-9C4F-A78B-4A8C57EB2D22}" destId="{7111AE39-B455-7C4D-91F4-9E37E3822D07}" srcOrd="0" destOrd="0" presId="urn:microsoft.com/office/officeart/2008/layout/HorizontalMultiLevelHierarchy"/>
    <dgm:cxn modelId="{BD12C9F1-E01D-3845-8123-C300A76670D7}" type="presOf" srcId="{DD5BF61D-B843-C744-B9A9-3312A1287EF4}" destId="{C852AF5D-E3CA-F844-B775-08DD6E6FB940}" srcOrd="0" destOrd="0" presId="urn:microsoft.com/office/officeart/2008/layout/HorizontalMultiLevelHierarchy"/>
    <dgm:cxn modelId="{E784D819-64ED-D647-80F1-52B5A910176E}" type="presOf" srcId="{BDC2CFA9-99C6-8347-9628-F8B57513FB8C}" destId="{7A2CD5A7-70D6-DE44-803D-0740544CB367}" srcOrd="1" destOrd="0" presId="urn:microsoft.com/office/officeart/2008/layout/HorizontalMultiLevelHierarchy"/>
    <dgm:cxn modelId="{D26237E8-7D35-024A-9124-EC5D3706AC7E}" type="presOf" srcId="{45267C76-6276-B44A-878A-9D61B556EBD7}" destId="{938A9782-2B6B-8141-99DA-6568305E0C38}" srcOrd="1" destOrd="0" presId="urn:microsoft.com/office/officeart/2008/layout/HorizontalMultiLevelHierarchy"/>
    <dgm:cxn modelId="{7725A710-EB82-6543-8E80-B973AC4CD97A}" srcId="{2EFE4671-8583-3540-9262-1FC578B666F4}" destId="{CC08C8E7-D5AB-9C4F-A78B-4A8C57EB2D22}" srcOrd="0" destOrd="0" parTransId="{806FC88F-B9CF-A04B-B59C-3A472F525AEF}" sibTransId="{B0179D74-E210-A34F-9FFE-D6C2C6F405F5}"/>
    <dgm:cxn modelId="{F5520AE5-50EB-8743-B48A-12307D4CCE80}" srcId="{CC08C8E7-D5AB-9C4F-A78B-4A8C57EB2D22}" destId="{9BA062DA-6B7A-FC4F-B1BB-7CC4C74C72CE}" srcOrd="2" destOrd="0" parTransId="{45267C76-6276-B44A-878A-9D61B556EBD7}" sibTransId="{3A650251-37F9-7645-8144-FF91C57FC2AC}"/>
    <dgm:cxn modelId="{8847293E-C39B-AA49-97F3-3902181D30EE}" type="presParOf" srcId="{3013142F-A3C7-F746-853E-2CA8B540A8DE}" destId="{B764B132-0961-414E-B6FA-FB0C6C1C6CED}" srcOrd="0" destOrd="0" presId="urn:microsoft.com/office/officeart/2008/layout/HorizontalMultiLevelHierarchy"/>
    <dgm:cxn modelId="{B0918E19-FE81-5544-9DD5-BB4E81B96013}" type="presParOf" srcId="{B764B132-0961-414E-B6FA-FB0C6C1C6CED}" destId="{7111AE39-B455-7C4D-91F4-9E37E3822D07}" srcOrd="0" destOrd="0" presId="urn:microsoft.com/office/officeart/2008/layout/HorizontalMultiLevelHierarchy"/>
    <dgm:cxn modelId="{1722BC5F-E767-7649-906E-097D3D9720F0}" type="presParOf" srcId="{B764B132-0961-414E-B6FA-FB0C6C1C6CED}" destId="{551EC4E6-AE1D-DD43-B7C4-D7EFBEA2E636}" srcOrd="1" destOrd="0" presId="urn:microsoft.com/office/officeart/2008/layout/HorizontalMultiLevelHierarchy"/>
    <dgm:cxn modelId="{79E52C2A-8DF4-6342-BAF5-DA02F935B561}" type="presParOf" srcId="{551EC4E6-AE1D-DD43-B7C4-D7EFBEA2E636}" destId="{082A771F-69AF-7C4C-86CB-DF1CD8CB6581}" srcOrd="0" destOrd="0" presId="urn:microsoft.com/office/officeart/2008/layout/HorizontalMultiLevelHierarchy"/>
    <dgm:cxn modelId="{9E6676A5-298E-904A-8132-EFDF61556D56}" type="presParOf" srcId="{082A771F-69AF-7C4C-86CB-DF1CD8CB6581}" destId="{F726EDD3-E670-9B47-8786-4F599884289D}" srcOrd="0" destOrd="0" presId="urn:microsoft.com/office/officeart/2008/layout/HorizontalMultiLevelHierarchy"/>
    <dgm:cxn modelId="{280ABD2F-A297-A64C-83D3-0BF1A38D6A81}" type="presParOf" srcId="{551EC4E6-AE1D-DD43-B7C4-D7EFBEA2E636}" destId="{7B40AE63-0EA3-0747-BCE5-5F3AB0355BF2}" srcOrd="1" destOrd="0" presId="urn:microsoft.com/office/officeart/2008/layout/HorizontalMultiLevelHierarchy"/>
    <dgm:cxn modelId="{3698D812-BB72-104E-8DAB-C4456B31E5AA}" type="presParOf" srcId="{7B40AE63-0EA3-0747-BCE5-5F3AB0355BF2}" destId="{C852AF5D-E3CA-F844-B775-08DD6E6FB940}" srcOrd="0" destOrd="0" presId="urn:microsoft.com/office/officeart/2008/layout/HorizontalMultiLevelHierarchy"/>
    <dgm:cxn modelId="{25F137F5-730F-424B-8BCB-F911F9DE2C3D}" type="presParOf" srcId="{7B40AE63-0EA3-0747-BCE5-5F3AB0355BF2}" destId="{30463D07-8E7F-3146-97CE-76CE82648742}" srcOrd="1" destOrd="0" presId="urn:microsoft.com/office/officeart/2008/layout/HorizontalMultiLevelHierarchy"/>
    <dgm:cxn modelId="{39E47AC5-3B56-6740-9FC2-685A1DE483EA}" type="presParOf" srcId="{551EC4E6-AE1D-DD43-B7C4-D7EFBEA2E636}" destId="{93180932-306E-E545-95F9-2A5635FDC9F1}" srcOrd="2" destOrd="0" presId="urn:microsoft.com/office/officeart/2008/layout/HorizontalMultiLevelHierarchy"/>
    <dgm:cxn modelId="{56BCC831-2F97-9F4A-B951-1A2CCA9C4986}" type="presParOf" srcId="{93180932-306E-E545-95F9-2A5635FDC9F1}" destId="{7A2CD5A7-70D6-DE44-803D-0740544CB367}" srcOrd="0" destOrd="0" presId="urn:microsoft.com/office/officeart/2008/layout/HorizontalMultiLevelHierarchy"/>
    <dgm:cxn modelId="{E818C8D8-88C0-724E-9CEB-42F5D3538018}" type="presParOf" srcId="{551EC4E6-AE1D-DD43-B7C4-D7EFBEA2E636}" destId="{A0C9905E-6DBF-7645-94A7-C4BCDADC46B9}" srcOrd="3" destOrd="0" presId="urn:microsoft.com/office/officeart/2008/layout/HorizontalMultiLevelHierarchy"/>
    <dgm:cxn modelId="{7179AC85-3C87-D144-B6C4-CE55A51B51A7}" type="presParOf" srcId="{A0C9905E-6DBF-7645-94A7-C4BCDADC46B9}" destId="{D3E2E567-EC04-E743-9B8C-985408EA1058}" srcOrd="0" destOrd="0" presId="urn:microsoft.com/office/officeart/2008/layout/HorizontalMultiLevelHierarchy"/>
    <dgm:cxn modelId="{D48FA584-2468-314A-9F3F-3C802AD2B799}" type="presParOf" srcId="{A0C9905E-6DBF-7645-94A7-C4BCDADC46B9}" destId="{1488A531-D252-B440-B1DA-4363F37F8970}" srcOrd="1" destOrd="0" presId="urn:microsoft.com/office/officeart/2008/layout/HorizontalMultiLevelHierarchy"/>
    <dgm:cxn modelId="{9B284D02-4E0D-C040-A25E-5199E5F6A799}" type="presParOf" srcId="{551EC4E6-AE1D-DD43-B7C4-D7EFBEA2E636}" destId="{1F2800E8-CF94-FD43-8D0E-7E4B278315B1}" srcOrd="4" destOrd="0" presId="urn:microsoft.com/office/officeart/2008/layout/HorizontalMultiLevelHierarchy"/>
    <dgm:cxn modelId="{BC367F19-ABBE-764E-9279-D64E339A7A70}" type="presParOf" srcId="{1F2800E8-CF94-FD43-8D0E-7E4B278315B1}" destId="{938A9782-2B6B-8141-99DA-6568305E0C38}" srcOrd="0" destOrd="0" presId="urn:microsoft.com/office/officeart/2008/layout/HorizontalMultiLevelHierarchy"/>
    <dgm:cxn modelId="{9A97151B-A8EE-2641-9780-82054EDBE6FE}" type="presParOf" srcId="{551EC4E6-AE1D-DD43-B7C4-D7EFBEA2E636}" destId="{7377E58F-198D-DE48-B3AF-2D2AF67C403D}" srcOrd="5" destOrd="0" presId="urn:microsoft.com/office/officeart/2008/layout/HorizontalMultiLevelHierarchy"/>
    <dgm:cxn modelId="{DA840889-B94F-5048-ACEF-C5A706F4E18F}" type="presParOf" srcId="{7377E58F-198D-DE48-B3AF-2D2AF67C403D}" destId="{1C998B4A-F8C8-5D49-862A-38B9C7611407}" srcOrd="0" destOrd="0" presId="urn:microsoft.com/office/officeart/2008/layout/HorizontalMultiLevelHierarchy"/>
    <dgm:cxn modelId="{55A4F282-F00E-4649-9F0A-5C51B2A820BC}" type="presParOf" srcId="{7377E58F-198D-DE48-B3AF-2D2AF67C403D}" destId="{F9C8551A-E3F5-1A41-9D81-BA411262A93F}"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r>
            <a:rPr lang="zh-CN" altLang="en-US" sz="2800" b="1" dirty="0" smtClean="0">
              <a:latin typeface="黑体" panose="02010609060101010101" pitchFamily="49" charset="-122"/>
              <a:ea typeface="黑体" panose="02010609060101010101" pitchFamily="49" charset="-122"/>
            </a:rPr>
            <a:t>第五章 生产要素投入的决策分析</a:t>
          </a:r>
          <a:endParaRPr lang="zh-CN" altLang="en-US" sz="2800" dirty="0">
            <a:latin typeface="Microsoft YaHei" charset="-122"/>
            <a:ea typeface="Microsoft YaHei" charset="-122"/>
            <a:cs typeface="Microsoft YaHei" charset="-122"/>
          </a:endParaRPr>
        </a:p>
      </dgm:t>
    </dgm:pt>
    <dgm:pt modelId="{806FC88F-B9CF-A04B-B59C-3A472F525AEF}" type="parTrans" cxnId="{7725A710-EB82-6543-8E80-B973AC4CD97A}">
      <dgm:prSet/>
      <dgm:spPr/>
      <dgm:t>
        <a:bodyPr/>
        <a:lstStyle/>
        <a:p>
          <a:endParaRPr lang="zh-CN" altLang="en-US" sz="200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endParaRPr lang="zh-CN" altLang="en-US" sz="2000">
            <a:latin typeface="Microsoft YaHei" charset="-122"/>
            <a:ea typeface="Microsoft YaHei" charset="-122"/>
            <a:cs typeface="Microsoft YaHei" charset="-122"/>
          </a:endParaRPr>
        </a:p>
      </dgm:t>
    </dgm:pt>
    <dgm:pt modelId="{DD5BF61D-B843-C744-B9A9-3312A1287EF4}">
      <dgm:prSet phldrT="[文本]" custT="1"/>
      <dgm:spPr/>
      <dgm:t>
        <a:bodyPr/>
        <a:lstStyle/>
        <a:p>
          <a:r>
            <a:rPr lang="en-US" altLang="zh-CN" sz="2000" dirty="0" smtClean="0">
              <a:solidFill>
                <a:schemeClr val="tx1"/>
              </a:solidFill>
              <a:latin typeface="Microsoft YaHei" charset="-122"/>
              <a:ea typeface="Microsoft YaHei" charset="-122"/>
              <a:cs typeface="Microsoft YaHei" charset="-122"/>
            </a:rPr>
            <a:t>5.1</a:t>
          </a:r>
          <a:r>
            <a:rPr lang="zh-CN" altLang="en-US" sz="2000" dirty="0" smtClean="0">
              <a:solidFill>
                <a:schemeClr val="tx1"/>
              </a:solidFill>
              <a:latin typeface="Microsoft YaHei" charset="-122"/>
              <a:ea typeface="Microsoft YaHei" charset="-122"/>
              <a:cs typeface="Microsoft YaHei" charset="-122"/>
            </a:rPr>
            <a:t> 生产函数</a:t>
          </a:r>
          <a:endParaRPr lang="zh-CN" altLang="en-US" sz="2000" dirty="0">
            <a:solidFill>
              <a:schemeClr val="tx1"/>
            </a:solidFill>
            <a:latin typeface="Microsoft YaHei" charset="-122"/>
            <a:ea typeface="Microsoft YaHei" charset="-122"/>
            <a:cs typeface="Microsoft YaHei" charset="-122"/>
          </a:endParaRPr>
        </a:p>
      </dgm:t>
    </dgm:pt>
    <dgm:pt modelId="{A73DCD64-89DF-3E4C-9543-0D417B51464E}" type="parTrans" cxnId="{FE34B427-9D47-5D4F-B08C-79C955C57CBA}">
      <dgm:prSet custT="1"/>
      <dgm:spPr/>
      <dgm:t>
        <a:bodyPr/>
        <a:lstStyle/>
        <a:p>
          <a:endParaRPr lang="zh-CN" altLang="en-US" sz="600">
            <a:latin typeface="Microsoft YaHei" charset="-122"/>
            <a:ea typeface="Microsoft YaHei" charset="-122"/>
            <a:cs typeface="Microsoft YaHei" charset="-122"/>
          </a:endParaRPr>
        </a:p>
      </dgm:t>
    </dgm:pt>
    <dgm:pt modelId="{5F6E09CE-61C0-D34C-AE4A-99D078D226DF}" type="sibTrans" cxnId="{FE34B427-9D47-5D4F-B08C-79C955C57CBA}">
      <dgm:prSet/>
      <dgm:spPr/>
      <dgm:t>
        <a:bodyPr/>
        <a:lstStyle/>
        <a:p>
          <a:endParaRPr lang="zh-CN" altLang="en-US" sz="2000">
            <a:latin typeface="Microsoft YaHei" charset="-122"/>
            <a:ea typeface="Microsoft YaHei" charset="-122"/>
            <a:cs typeface="Microsoft YaHei" charset="-122"/>
          </a:endParaRPr>
        </a:p>
      </dgm:t>
    </dgm:pt>
    <dgm:pt modelId="{773FD5F0-F007-F148-886B-86E72F86266E}">
      <dgm:prSet phldrT="[文本]" custT="1"/>
      <dgm:spPr/>
      <dgm:t>
        <a:bodyPr/>
        <a:lstStyle/>
        <a:p>
          <a:r>
            <a:rPr lang="en-US" altLang="zh-CN" sz="2000" dirty="0" smtClean="0">
              <a:latin typeface="Microsoft YaHei" charset="-122"/>
              <a:ea typeface="Microsoft YaHei" charset="-122"/>
              <a:cs typeface="Microsoft YaHei" charset="-122"/>
            </a:rPr>
            <a:t>5.2</a:t>
          </a:r>
          <a:r>
            <a:rPr lang="zh-CN" altLang="en-US" sz="2000" dirty="0" smtClean="0">
              <a:latin typeface="Microsoft YaHei" charset="-122"/>
              <a:ea typeface="Microsoft YaHei" charset="-122"/>
              <a:cs typeface="Microsoft YaHei" charset="-122"/>
            </a:rPr>
            <a:t> 短期生产函数分析</a:t>
          </a:r>
          <a:endParaRPr lang="zh-CN" altLang="en-US" sz="2000" dirty="0">
            <a:latin typeface="Microsoft YaHei" charset="-122"/>
            <a:ea typeface="Microsoft YaHei" charset="-122"/>
            <a:cs typeface="Microsoft YaHei" charset="-122"/>
          </a:endParaRPr>
        </a:p>
      </dgm:t>
    </dgm:pt>
    <dgm:pt modelId="{BDC2CFA9-99C6-8347-9628-F8B57513FB8C}" type="parTrans" cxnId="{D6FF61F4-2E70-2445-B362-FDF5936BBC6B}">
      <dgm:prSet custT="1"/>
      <dgm:spPr/>
      <dgm:t>
        <a:bodyPr/>
        <a:lstStyle/>
        <a:p>
          <a:endParaRPr lang="zh-CN" altLang="en-US" sz="600">
            <a:latin typeface="Microsoft YaHei" charset="-122"/>
            <a:ea typeface="Microsoft YaHei" charset="-122"/>
            <a:cs typeface="Microsoft YaHei" charset="-122"/>
          </a:endParaRPr>
        </a:p>
      </dgm:t>
    </dgm:pt>
    <dgm:pt modelId="{9458031D-FD27-D841-9D56-100BE85B229D}" type="sibTrans" cxnId="{D6FF61F4-2E70-2445-B362-FDF5936BBC6B}">
      <dgm:prSet/>
      <dgm:spPr/>
      <dgm:t>
        <a:bodyPr/>
        <a:lstStyle/>
        <a:p>
          <a:endParaRPr lang="zh-CN" altLang="en-US" sz="2000">
            <a:latin typeface="Microsoft YaHei" charset="-122"/>
            <a:ea typeface="Microsoft YaHei" charset="-122"/>
            <a:cs typeface="Microsoft YaHei" charset="-122"/>
          </a:endParaRPr>
        </a:p>
      </dgm:t>
    </dgm:pt>
    <dgm:pt modelId="{9BA062DA-6B7A-FC4F-B1BB-7CC4C74C72CE}">
      <dgm:prSet phldrT="[文本]" custT="1"/>
      <dgm:spPr/>
      <dgm:t>
        <a:bodyPr/>
        <a:lstStyle/>
        <a:p>
          <a:r>
            <a:rPr lang="en-US" altLang="zh-CN" sz="2000" dirty="0" smtClean="0">
              <a:latin typeface="Microsoft YaHei" charset="-122"/>
              <a:ea typeface="Microsoft YaHei" charset="-122"/>
              <a:cs typeface="Microsoft YaHei" charset="-122"/>
            </a:rPr>
            <a:t>5.3</a:t>
          </a:r>
          <a:r>
            <a:rPr lang="zh-CN" altLang="en-US" sz="2000" dirty="0" smtClean="0">
              <a:latin typeface="Microsoft YaHei" charset="-122"/>
              <a:ea typeface="Microsoft YaHei" charset="-122"/>
              <a:cs typeface="Microsoft YaHei" charset="-122"/>
            </a:rPr>
            <a:t> 长期生产函数分析</a:t>
          </a:r>
          <a:endParaRPr lang="zh-CN" altLang="en-US" sz="2000" dirty="0">
            <a:latin typeface="Microsoft YaHei" charset="-122"/>
            <a:ea typeface="Microsoft YaHei" charset="-122"/>
            <a:cs typeface="Microsoft YaHei" charset="-122"/>
          </a:endParaRPr>
        </a:p>
      </dgm:t>
    </dgm:pt>
    <dgm:pt modelId="{45267C76-6276-B44A-878A-9D61B556EBD7}" type="parTrans" cxnId="{F5520AE5-50EB-8743-B48A-12307D4CCE80}">
      <dgm:prSet custT="1"/>
      <dgm:spPr/>
      <dgm:t>
        <a:bodyPr/>
        <a:lstStyle/>
        <a:p>
          <a:endParaRPr lang="zh-CN" altLang="en-US" sz="600">
            <a:latin typeface="Microsoft YaHei" charset="-122"/>
            <a:ea typeface="Microsoft YaHei" charset="-122"/>
            <a:cs typeface="Microsoft YaHei" charset="-122"/>
          </a:endParaRPr>
        </a:p>
      </dgm:t>
    </dgm:pt>
    <dgm:pt modelId="{3A650251-37F9-7645-8144-FF91C57FC2AC}" type="sibTrans" cxnId="{F5520AE5-50EB-8743-B48A-12307D4CCE80}">
      <dgm:prSet/>
      <dgm:spPr/>
      <dgm:t>
        <a:bodyPr/>
        <a:lstStyle/>
        <a:p>
          <a:endParaRPr lang="zh-CN" altLang="en-US" sz="2000">
            <a:latin typeface="Microsoft YaHei" charset="-122"/>
            <a:ea typeface="Microsoft YaHei" charset="-122"/>
            <a:cs typeface="Microsoft YaHei" charset="-122"/>
          </a:endParaRPr>
        </a:p>
      </dgm:t>
    </dgm:pt>
    <dgm:pt modelId="{1BC78166-F2B7-2A46-A7E7-120964396249}">
      <dgm:prSet phldrT="[文本]" custT="1"/>
      <dgm:spPr/>
      <dgm:t>
        <a:bodyPr/>
        <a:lstStyle/>
        <a:p>
          <a:r>
            <a:rPr lang="en-US" altLang="zh-CN" sz="2000" dirty="0" smtClean="0">
              <a:latin typeface="Microsoft YaHei" charset="-122"/>
              <a:ea typeface="Microsoft YaHei" charset="-122"/>
              <a:cs typeface="Microsoft YaHei" charset="-122"/>
            </a:rPr>
            <a:t>5.5</a:t>
          </a:r>
          <a:r>
            <a:rPr lang="zh-CN" altLang="en-US" sz="2000" dirty="0" smtClean="0">
              <a:latin typeface="Microsoft YaHei" charset="-122"/>
              <a:ea typeface="Microsoft YaHei" charset="-122"/>
              <a:cs typeface="Microsoft YaHei" charset="-122"/>
            </a:rPr>
            <a:t> 生产函数与技术进步</a:t>
          </a:r>
          <a:endParaRPr lang="zh-CN" altLang="en-US" sz="2000" dirty="0">
            <a:latin typeface="Microsoft YaHei" charset="-122"/>
            <a:ea typeface="Microsoft YaHei" charset="-122"/>
            <a:cs typeface="Microsoft YaHei" charset="-122"/>
          </a:endParaRPr>
        </a:p>
      </dgm:t>
    </dgm:pt>
    <dgm:pt modelId="{337C3FDD-DE82-0746-946B-B997A4979876}" type="parTrans" cxnId="{0AE7C934-ED23-DF46-9AED-05D8EF37C3BB}">
      <dgm:prSet/>
      <dgm:spPr/>
      <dgm:t>
        <a:bodyPr/>
        <a:lstStyle/>
        <a:p>
          <a:endParaRPr lang="zh-CN" altLang="en-US"/>
        </a:p>
      </dgm:t>
    </dgm:pt>
    <dgm:pt modelId="{7E457AD0-4ECB-DA4B-8E2E-59623E4F7C79}" type="sibTrans" cxnId="{0AE7C934-ED23-DF46-9AED-05D8EF37C3BB}">
      <dgm:prSet/>
      <dgm:spPr/>
      <dgm:t>
        <a:bodyPr/>
        <a:lstStyle/>
        <a:p>
          <a:endParaRPr lang="zh-CN" altLang="en-US"/>
        </a:p>
      </dgm:t>
    </dgm:pt>
    <dgm:pt modelId="{6F62EFE8-3F53-8D41-88AD-D9C0C3A43F89}">
      <dgm:prSet phldrT="[文本]" custT="1"/>
      <dgm:spPr/>
      <dgm:t>
        <a:bodyPr/>
        <a:lstStyle/>
        <a:p>
          <a:r>
            <a:rPr lang="en-US" altLang="zh-CN" sz="2000" dirty="0" smtClean="0">
              <a:solidFill>
                <a:srgbClr val="C00000"/>
              </a:solidFill>
              <a:latin typeface="Microsoft YaHei" charset="-122"/>
              <a:ea typeface="Microsoft YaHei" charset="-122"/>
              <a:cs typeface="Microsoft YaHei" charset="-122"/>
            </a:rPr>
            <a:t>5.4</a:t>
          </a:r>
          <a:r>
            <a:rPr lang="zh-CN" altLang="en-US" sz="2000" dirty="0" smtClean="0">
              <a:solidFill>
                <a:srgbClr val="C00000"/>
              </a:solidFill>
              <a:latin typeface="Microsoft YaHei" charset="-122"/>
              <a:ea typeface="Microsoft YaHei" charset="-122"/>
              <a:cs typeface="Microsoft YaHei" charset="-122"/>
            </a:rPr>
            <a:t> 规模报酬</a:t>
          </a:r>
          <a:endParaRPr lang="zh-CN" altLang="en-US" sz="2000" dirty="0">
            <a:solidFill>
              <a:srgbClr val="C00000"/>
            </a:solidFill>
            <a:latin typeface="Microsoft YaHei" charset="-122"/>
            <a:ea typeface="Microsoft YaHei" charset="-122"/>
            <a:cs typeface="Microsoft YaHei" charset="-122"/>
          </a:endParaRPr>
        </a:p>
      </dgm:t>
    </dgm:pt>
    <dgm:pt modelId="{68896753-6533-CA42-AFD1-E997AE1DEEF4}" type="parTrans" cxnId="{75A180D9-A865-DC46-A4D4-47D131DF8780}">
      <dgm:prSet/>
      <dgm:spPr/>
      <dgm:t>
        <a:bodyPr/>
        <a:lstStyle/>
        <a:p>
          <a:endParaRPr lang="zh-CN" altLang="en-US"/>
        </a:p>
      </dgm:t>
    </dgm:pt>
    <dgm:pt modelId="{BD327E56-684B-2548-AF8A-FC33270BBD33}" type="sibTrans" cxnId="{75A180D9-A865-DC46-A4D4-47D131DF8780}">
      <dgm:prSet/>
      <dgm:spPr/>
      <dgm:t>
        <a:bodyPr/>
        <a:lstStyle/>
        <a:p>
          <a:endParaRPr lang="zh-CN" altLang="en-US"/>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t>
        <a:bodyPr/>
        <a:lstStyle/>
        <a:p>
          <a:endParaRPr lang="zh-CN" altLang="en-US"/>
        </a:p>
      </dgm:t>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Y="72338" custLinFactNeighborX="-98165" custLinFactNeighborY="888">
        <dgm:presLayoutVars>
          <dgm:chPref val="3"/>
        </dgm:presLayoutVars>
      </dgm:prSet>
      <dgm:spPr/>
      <dgm:t>
        <a:bodyPr/>
        <a:lstStyle/>
        <a:p>
          <a:endParaRPr lang="zh-CN" altLang="en-US"/>
        </a:p>
      </dgm:t>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5"/>
      <dgm:spPr/>
      <dgm:t>
        <a:bodyPr/>
        <a:lstStyle/>
        <a:p>
          <a:endParaRPr lang="zh-CN" altLang="en-US"/>
        </a:p>
      </dgm:t>
    </dgm:pt>
    <dgm:pt modelId="{F726EDD3-E670-9B47-8786-4F599884289D}" type="pres">
      <dgm:prSet presAssocID="{A73DCD64-89DF-3E4C-9543-0D417B51464E}" presName="connTx" presStyleLbl="parChTrans1D2" presStyleIdx="0" presStyleCnt="5"/>
      <dgm:spPr/>
      <dgm:t>
        <a:bodyPr/>
        <a:lstStyle/>
        <a:p>
          <a:endParaRPr lang="zh-CN" altLang="en-US"/>
        </a:p>
      </dgm:t>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5" custLinFactNeighborX="49310" custLinFactNeighborY="12229">
        <dgm:presLayoutVars>
          <dgm:chPref val="3"/>
        </dgm:presLayoutVars>
      </dgm:prSet>
      <dgm:spPr/>
      <dgm:t>
        <a:bodyPr/>
        <a:lstStyle/>
        <a:p>
          <a:endParaRPr lang="zh-CN" altLang="en-US"/>
        </a:p>
      </dgm:t>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5"/>
      <dgm:spPr/>
      <dgm:t>
        <a:bodyPr/>
        <a:lstStyle/>
        <a:p>
          <a:endParaRPr lang="zh-CN" altLang="en-US"/>
        </a:p>
      </dgm:t>
    </dgm:pt>
    <dgm:pt modelId="{7A2CD5A7-70D6-DE44-803D-0740544CB367}" type="pres">
      <dgm:prSet presAssocID="{BDC2CFA9-99C6-8347-9628-F8B57513FB8C}" presName="connTx" presStyleLbl="parChTrans1D2" presStyleIdx="1" presStyleCnt="5"/>
      <dgm:spPr/>
      <dgm:t>
        <a:bodyPr/>
        <a:lstStyle/>
        <a:p>
          <a:endParaRPr lang="zh-CN" altLang="en-US"/>
        </a:p>
      </dgm:t>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5" custScaleX="101033" custLinFactNeighborX="49310" custLinFactNeighborY="8672">
        <dgm:presLayoutVars>
          <dgm:chPref val="3"/>
        </dgm:presLayoutVars>
      </dgm:prSet>
      <dgm:spPr/>
      <dgm:t>
        <a:bodyPr/>
        <a:lstStyle/>
        <a:p>
          <a:endParaRPr lang="zh-CN" altLang="en-US"/>
        </a:p>
      </dgm:t>
    </dgm:pt>
    <dgm:pt modelId="{1488A531-D252-B440-B1DA-4363F37F8970}" type="pres">
      <dgm:prSet presAssocID="{773FD5F0-F007-F148-886B-86E72F86266E}" presName="level3hierChild" presStyleCnt="0"/>
      <dgm:spPr/>
    </dgm:pt>
    <dgm:pt modelId="{1F2800E8-CF94-FD43-8D0E-7E4B278315B1}" type="pres">
      <dgm:prSet presAssocID="{45267C76-6276-B44A-878A-9D61B556EBD7}" presName="conn2-1" presStyleLbl="parChTrans1D2" presStyleIdx="2" presStyleCnt="5"/>
      <dgm:spPr/>
      <dgm:t>
        <a:bodyPr/>
        <a:lstStyle/>
        <a:p>
          <a:endParaRPr lang="zh-CN" altLang="en-US"/>
        </a:p>
      </dgm:t>
    </dgm:pt>
    <dgm:pt modelId="{938A9782-2B6B-8141-99DA-6568305E0C38}" type="pres">
      <dgm:prSet presAssocID="{45267C76-6276-B44A-878A-9D61B556EBD7}" presName="connTx" presStyleLbl="parChTrans1D2" presStyleIdx="2" presStyleCnt="5"/>
      <dgm:spPr/>
      <dgm:t>
        <a:bodyPr/>
        <a:lstStyle/>
        <a:p>
          <a:endParaRPr lang="zh-CN" altLang="en-US"/>
        </a:p>
      </dgm:t>
    </dgm:pt>
    <dgm:pt modelId="{7377E58F-198D-DE48-B3AF-2D2AF67C403D}" type="pres">
      <dgm:prSet presAssocID="{9BA062DA-6B7A-FC4F-B1BB-7CC4C74C72CE}" presName="root2" presStyleCnt="0"/>
      <dgm:spPr/>
    </dgm:pt>
    <dgm:pt modelId="{1C998B4A-F8C8-5D49-862A-38B9C7611407}" type="pres">
      <dgm:prSet presAssocID="{9BA062DA-6B7A-FC4F-B1BB-7CC4C74C72CE}" presName="LevelTwoTextNode" presStyleLbl="node2" presStyleIdx="2" presStyleCnt="5" custLinFactNeighborX="49310" custLinFactNeighborY="8672">
        <dgm:presLayoutVars>
          <dgm:chPref val="3"/>
        </dgm:presLayoutVars>
      </dgm:prSet>
      <dgm:spPr/>
      <dgm:t>
        <a:bodyPr/>
        <a:lstStyle/>
        <a:p>
          <a:endParaRPr lang="zh-CN" altLang="en-US"/>
        </a:p>
      </dgm:t>
    </dgm:pt>
    <dgm:pt modelId="{F9C8551A-E3F5-1A41-9D81-BA411262A93F}" type="pres">
      <dgm:prSet presAssocID="{9BA062DA-6B7A-FC4F-B1BB-7CC4C74C72CE}" presName="level3hierChild" presStyleCnt="0"/>
      <dgm:spPr/>
    </dgm:pt>
    <dgm:pt modelId="{549ACCCE-CDAF-FC45-AA47-DF887F7ADF15}" type="pres">
      <dgm:prSet presAssocID="{68896753-6533-CA42-AFD1-E997AE1DEEF4}" presName="conn2-1" presStyleLbl="parChTrans1D2" presStyleIdx="3" presStyleCnt="5"/>
      <dgm:spPr/>
      <dgm:t>
        <a:bodyPr/>
        <a:lstStyle/>
        <a:p>
          <a:endParaRPr lang="zh-CN" altLang="en-US"/>
        </a:p>
      </dgm:t>
    </dgm:pt>
    <dgm:pt modelId="{41439CFB-B5BC-2C42-80D5-57065CABA519}" type="pres">
      <dgm:prSet presAssocID="{68896753-6533-CA42-AFD1-E997AE1DEEF4}" presName="connTx" presStyleLbl="parChTrans1D2" presStyleIdx="3" presStyleCnt="5"/>
      <dgm:spPr/>
      <dgm:t>
        <a:bodyPr/>
        <a:lstStyle/>
        <a:p>
          <a:endParaRPr lang="zh-CN" altLang="en-US"/>
        </a:p>
      </dgm:t>
    </dgm:pt>
    <dgm:pt modelId="{052EB937-5B55-B649-B790-7F02BC1609E2}" type="pres">
      <dgm:prSet presAssocID="{6F62EFE8-3F53-8D41-88AD-D9C0C3A43F89}" presName="root2" presStyleCnt="0"/>
      <dgm:spPr/>
    </dgm:pt>
    <dgm:pt modelId="{14ECDE4D-D5C9-BA44-B90A-27B061B8EA32}" type="pres">
      <dgm:prSet presAssocID="{6F62EFE8-3F53-8D41-88AD-D9C0C3A43F89}" presName="LevelTwoTextNode" presStyleLbl="node2" presStyleIdx="3" presStyleCnt="5" custLinFactNeighborX="50429" custLinFactNeighborY="-1779">
        <dgm:presLayoutVars>
          <dgm:chPref val="3"/>
        </dgm:presLayoutVars>
      </dgm:prSet>
      <dgm:spPr/>
      <dgm:t>
        <a:bodyPr/>
        <a:lstStyle/>
        <a:p>
          <a:endParaRPr lang="zh-CN" altLang="en-US"/>
        </a:p>
      </dgm:t>
    </dgm:pt>
    <dgm:pt modelId="{03D830D1-D955-254B-9EF7-045CE1D2C42C}" type="pres">
      <dgm:prSet presAssocID="{6F62EFE8-3F53-8D41-88AD-D9C0C3A43F89}" presName="level3hierChild" presStyleCnt="0"/>
      <dgm:spPr/>
    </dgm:pt>
    <dgm:pt modelId="{4A932122-C705-D24C-AA6C-0CE9ECCC4590}" type="pres">
      <dgm:prSet presAssocID="{337C3FDD-DE82-0746-946B-B997A4979876}" presName="conn2-1" presStyleLbl="parChTrans1D2" presStyleIdx="4" presStyleCnt="5"/>
      <dgm:spPr/>
      <dgm:t>
        <a:bodyPr/>
        <a:lstStyle/>
        <a:p>
          <a:endParaRPr lang="zh-CN" altLang="en-US"/>
        </a:p>
      </dgm:t>
    </dgm:pt>
    <dgm:pt modelId="{FE2F6D61-331C-0746-9A13-6835F36E2DED}" type="pres">
      <dgm:prSet presAssocID="{337C3FDD-DE82-0746-946B-B997A4979876}" presName="connTx" presStyleLbl="parChTrans1D2" presStyleIdx="4" presStyleCnt="5"/>
      <dgm:spPr/>
      <dgm:t>
        <a:bodyPr/>
        <a:lstStyle/>
        <a:p>
          <a:endParaRPr lang="zh-CN" altLang="en-US"/>
        </a:p>
      </dgm:t>
    </dgm:pt>
    <dgm:pt modelId="{C9237037-DBD7-1F4B-82ED-EFA46F5A3CA7}" type="pres">
      <dgm:prSet presAssocID="{1BC78166-F2B7-2A46-A7E7-120964396249}" presName="root2" presStyleCnt="0"/>
      <dgm:spPr/>
    </dgm:pt>
    <dgm:pt modelId="{201C5B2F-98A9-7A47-821F-4067D3D101D1}" type="pres">
      <dgm:prSet presAssocID="{1BC78166-F2B7-2A46-A7E7-120964396249}" presName="LevelTwoTextNode" presStyleLbl="node2" presStyleIdx="4" presStyleCnt="5" custLinFactNeighborX="50429" custLinFactNeighborY="-1779">
        <dgm:presLayoutVars>
          <dgm:chPref val="3"/>
        </dgm:presLayoutVars>
      </dgm:prSet>
      <dgm:spPr/>
      <dgm:t>
        <a:bodyPr/>
        <a:lstStyle/>
        <a:p>
          <a:endParaRPr lang="zh-CN" altLang="en-US"/>
        </a:p>
      </dgm:t>
    </dgm:pt>
    <dgm:pt modelId="{C3D4666A-C121-5D44-AECC-66FB00E19111}" type="pres">
      <dgm:prSet presAssocID="{1BC78166-F2B7-2A46-A7E7-120964396249}" presName="level3hierChild" presStyleCnt="0"/>
      <dgm:spPr/>
    </dgm:pt>
  </dgm:ptLst>
  <dgm:cxnLst>
    <dgm:cxn modelId="{050822FC-C80F-8641-A3AD-0EC7604D4717}" type="presOf" srcId="{1BC78166-F2B7-2A46-A7E7-120964396249}" destId="{201C5B2F-98A9-7A47-821F-4067D3D101D1}" srcOrd="0" destOrd="0" presId="urn:microsoft.com/office/officeart/2008/layout/HorizontalMultiLevelHierarchy"/>
    <dgm:cxn modelId="{13143EB0-E33E-0C4B-A3A3-60FF3DECD2AF}" type="presOf" srcId="{68896753-6533-CA42-AFD1-E997AE1DEEF4}" destId="{549ACCCE-CDAF-FC45-AA47-DF887F7ADF15}" srcOrd="0" destOrd="0" presId="urn:microsoft.com/office/officeart/2008/layout/HorizontalMultiLevelHierarchy"/>
    <dgm:cxn modelId="{0921A3E0-C6B2-2645-B47C-F4315E867755}" type="presOf" srcId="{9BA062DA-6B7A-FC4F-B1BB-7CC4C74C72CE}" destId="{1C998B4A-F8C8-5D49-862A-38B9C7611407}" srcOrd="0" destOrd="0" presId="urn:microsoft.com/office/officeart/2008/layout/HorizontalMultiLevelHierarchy"/>
    <dgm:cxn modelId="{871DAFCA-2696-1D40-A70A-A1B75D1B6D70}" type="presOf" srcId="{45267C76-6276-B44A-878A-9D61B556EBD7}" destId="{938A9782-2B6B-8141-99DA-6568305E0C38}" srcOrd="1" destOrd="0" presId="urn:microsoft.com/office/officeart/2008/layout/HorizontalMultiLevelHierarchy"/>
    <dgm:cxn modelId="{7725A710-EB82-6543-8E80-B973AC4CD97A}" srcId="{2EFE4671-8583-3540-9262-1FC578B666F4}" destId="{CC08C8E7-D5AB-9C4F-A78B-4A8C57EB2D22}" srcOrd="0" destOrd="0" parTransId="{806FC88F-B9CF-A04B-B59C-3A472F525AEF}" sibTransId="{B0179D74-E210-A34F-9FFE-D6C2C6F405F5}"/>
    <dgm:cxn modelId="{7474AC75-3F15-1A49-A468-ADE945BDA0CB}" type="presOf" srcId="{337C3FDD-DE82-0746-946B-B997A4979876}" destId="{FE2F6D61-331C-0746-9A13-6835F36E2DED}" srcOrd="1" destOrd="0" presId="urn:microsoft.com/office/officeart/2008/layout/HorizontalMultiLevelHierarchy"/>
    <dgm:cxn modelId="{FE34B427-9D47-5D4F-B08C-79C955C57CBA}" srcId="{CC08C8E7-D5AB-9C4F-A78B-4A8C57EB2D22}" destId="{DD5BF61D-B843-C744-B9A9-3312A1287EF4}" srcOrd="0" destOrd="0" parTransId="{A73DCD64-89DF-3E4C-9543-0D417B51464E}" sibTransId="{5F6E09CE-61C0-D34C-AE4A-99D078D226DF}"/>
    <dgm:cxn modelId="{75A180D9-A865-DC46-A4D4-47D131DF8780}" srcId="{CC08C8E7-D5AB-9C4F-A78B-4A8C57EB2D22}" destId="{6F62EFE8-3F53-8D41-88AD-D9C0C3A43F89}" srcOrd="3" destOrd="0" parTransId="{68896753-6533-CA42-AFD1-E997AE1DEEF4}" sibTransId="{BD327E56-684B-2548-AF8A-FC33270BBD33}"/>
    <dgm:cxn modelId="{A6B89113-3537-AB43-9C39-E31A0FE28917}" type="presOf" srcId="{A73DCD64-89DF-3E4C-9543-0D417B51464E}" destId="{F726EDD3-E670-9B47-8786-4F599884289D}" srcOrd="1" destOrd="0" presId="urn:microsoft.com/office/officeart/2008/layout/HorizontalMultiLevelHierarchy"/>
    <dgm:cxn modelId="{F5520AE5-50EB-8743-B48A-12307D4CCE80}" srcId="{CC08C8E7-D5AB-9C4F-A78B-4A8C57EB2D22}" destId="{9BA062DA-6B7A-FC4F-B1BB-7CC4C74C72CE}" srcOrd="2" destOrd="0" parTransId="{45267C76-6276-B44A-878A-9D61B556EBD7}" sibTransId="{3A650251-37F9-7645-8144-FF91C57FC2AC}"/>
    <dgm:cxn modelId="{8308B9DB-FB14-6F4A-BDC2-7ECBD3082021}" type="presOf" srcId="{BDC2CFA9-99C6-8347-9628-F8B57513FB8C}" destId="{93180932-306E-E545-95F9-2A5635FDC9F1}" srcOrd="0" destOrd="0" presId="urn:microsoft.com/office/officeart/2008/layout/HorizontalMultiLevelHierarchy"/>
    <dgm:cxn modelId="{819C4C69-C684-0943-960E-B738145B020F}" type="presOf" srcId="{CC08C8E7-D5AB-9C4F-A78B-4A8C57EB2D22}" destId="{7111AE39-B455-7C4D-91F4-9E37E3822D07}" srcOrd="0" destOrd="0" presId="urn:microsoft.com/office/officeart/2008/layout/HorizontalMultiLevelHierarchy"/>
    <dgm:cxn modelId="{622A7462-968E-E644-9688-E379DF31F82A}" type="presOf" srcId="{BDC2CFA9-99C6-8347-9628-F8B57513FB8C}" destId="{7A2CD5A7-70D6-DE44-803D-0740544CB367}" srcOrd="1" destOrd="0" presId="urn:microsoft.com/office/officeart/2008/layout/HorizontalMultiLevelHierarchy"/>
    <dgm:cxn modelId="{EE95B6B1-212B-9446-A51A-295825665584}" type="presOf" srcId="{2EFE4671-8583-3540-9262-1FC578B666F4}" destId="{3013142F-A3C7-F746-853E-2CA8B540A8DE}" srcOrd="0" destOrd="0" presId="urn:microsoft.com/office/officeart/2008/layout/HorizontalMultiLevelHierarchy"/>
    <dgm:cxn modelId="{0FCA42C0-F486-0B42-8AA4-CB1FB82F97E1}" type="presOf" srcId="{773FD5F0-F007-F148-886B-86E72F86266E}" destId="{D3E2E567-EC04-E743-9B8C-985408EA1058}" srcOrd="0" destOrd="0" presId="urn:microsoft.com/office/officeart/2008/layout/HorizontalMultiLevelHierarchy"/>
    <dgm:cxn modelId="{D6FF61F4-2E70-2445-B362-FDF5936BBC6B}" srcId="{CC08C8E7-D5AB-9C4F-A78B-4A8C57EB2D22}" destId="{773FD5F0-F007-F148-886B-86E72F86266E}" srcOrd="1" destOrd="0" parTransId="{BDC2CFA9-99C6-8347-9628-F8B57513FB8C}" sibTransId="{9458031D-FD27-D841-9D56-100BE85B229D}"/>
    <dgm:cxn modelId="{DD583FD1-F61F-FD42-BAAF-51A1FCA56D30}" type="presOf" srcId="{45267C76-6276-B44A-878A-9D61B556EBD7}" destId="{1F2800E8-CF94-FD43-8D0E-7E4B278315B1}" srcOrd="0" destOrd="0" presId="urn:microsoft.com/office/officeart/2008/layout/HorizontalMultiLevelHierarchy"/>
    <dgm:cxn modelId="{0DEA8455-BA17-E949-9B43-29A02F7A79C2}" type="presOf" srcId="{DD5BF61D-B843-C744-B9A9-3312A1287EF4}" destId="{C852AF5D-E3CA-F844-B775-08DD6E6FB940}" srcOrd="0" destOrd="0" presId="urn:microsoft.com/office/officeart/2008/layout/HorizontalMultiLevelHierarchy"/>
    <dgm:cxn modelId="{0AE7C934-ED23-DF46-9AED-05D8EF37C3BB}" srcId="{CC08C8E7-D5AB-9C4F-A78B-4A8C57EB2D22}" destId="{1BC78166-F2B7-2A46-A7E7-120964396249}" srcOrd="4" destOrd="0" parTransId="{337C3FDD-DE82-0746-946B-B997A4979876}" sibTransId="{7E457AD0-4ECB-DA4B-8E2E-59623E4F7C79}"/>
    <dgm:cxn modelId="{845460B4-375F-3148-B685-519A65B6569A}" type="presOf" srcId="{A73DCD64-89DF-3E4C-9543-0D417B51464E}" destId="{082A771F-69AF-7C4C-86CB-DF1CD8CB6581}" srcOrd="0" destOrd="0" presId="urn:microsoft.com/office/officeart/2008/layout/HorizontalMultiLevelHierarchy"/>
    <dgm:cxn modelId="{DDCDD28E-5F74-DE49-8508-204B63AA9BF4}" type="presOf" srcId="{68896753-6533-CA42-AFD1-E997AE1DEEF4}" destId="{41439CFB-B5BC-2C42-80D5-57065CABA519}" srcOrd="1" destOrd="0" presId="urn:microsoft.com/office/officeart/2008/layout/HorizontalMultiLevelHierarchy"/>
    <dgm:cxn modelId="{0F5C0D53-90EB-914C-8DC4-15D102B5CD09}" type="presOf" srcId="{6F62EFE8-3F53-8D41-88AD-D9C0C3A43F89}" destId="{14ECDE4D-D5C9-BA44-B90A-27B061B8EA32}" srcOrd="0" destOrd="0" presId="urn:microsoft.com/office/officeart/2008/layout/HorizontalMultiLevelHierarchy"/>
    <dgm:cxn modelId="{58210579-3C81-6846-AE78-7391FE4088AE}" type="presOf" srcId="{337C3FDD-DE82-0746-946B-B997A4979876}" destId="{4A932122-C705-D24C-AA6C-0CE9ECCC4590}" srcOrd="0" destOrd="0" presId="urn:microsoft.com/office/officeart/2008/layout/HorizontalMultiLevelHierarchy"/>
    <dgm:cxn modelId="{F149EB4D-B724-1842-AFC2-B95663595294}" type="presParOf" srcId="{3013142F-A3C7-F746-853E-2CA8B540A8DE}" destId="{B764B132-0961-414E-B6FA-FB0C6C1C6CED}" srcOrd="0" destOrd="0" presId="urn:microsoft.com/office/officeart/2008/layout/HorizontalMultiLevelHierarchy"/>
    <dgm:cxn modelId="{7C2BCE02-35CC-1947-B949-8986152DC1D8}" type="presParOf" srcId="{B764B132-0961-414E-B6FA-FB0C6C1C6CED}" destId="{7111AE39-B455-7C4D-91F4-9E37E3822D07}" srcOrd="0" destOrd="0" presId="urn:microsoft.com/office/officeart/2008/layout/HorizontalMultiLevelHierarchy"/>
    <dgm:cxn modelId="{369833D1-41D7-C643-B811-8F8B46816D5E}" type="presParOf" srcId="{B764B132-0961-414E-B6FA-FB0C6C1C6CED}" destId="{551EC4E6-AE1D-DD43-B7C4-D7EFBEA2E636}" srcOrd="1" destOrd="0" presId="urn:microsoft.com/office/officeart/2008/layout/HorizontalMultiLevelHierarchy"/>
    <dgm:cxn modelId="{01BCAF78-1F77-6247-BD0E-0995DF7BD59A}" type="presParOf" srcId="{551EC4E6-AE1D-DD43-B7C4-D7EFBEA2E636}" destId="{082A771F-69AF-7C4C-86CB-DF1CD8CB6581}" srcOrd="0" destOrd="0" presId="urn:microsoft.com/office/officeart/2008/layout/HorizontalMultiLevelHierarchy"/>
    <dgm:cxn modelId="{D33BB45A-4451-2B49-B5ED-B9375D4111C7}" type="presParOf" srcId="{082A771F-69AF-7C4C-86CB-DF1CD8CB6581}" destId="{F726EDD3-E670-9B47-8786-4F599884289D}" srcOrd="0" destOrd="0" presId="urn:microsoft.com/office/officeart/2008/layout/HorizontalMultiLevelHierarchy"/>
    <dgm:cxn modelId="{9CD65575-7C35-D04C-A074-8990147BFF12}" type="presParOf" srcId="{551EC4E6-AE1D-DD43-B7C4-D7EFBEA2E636}" destId="{7B40AE63-0EA3-0747-BCE5-5F3AB0355BF2}" srcOrd="1" destOrd="0" presId="urn:microsoft.com/office/officeart/2008/layout/HorizontalMultiLevelHierarchy"/>
    <dgm:cxn modelId="{FE81CBAF-9FF0-5944-91FA-DB65822BBD4F}" type="presParOf" srcId="{7B40AE63-0EA3-0747-BCE5-5F3AB0355BF2}" destId="{C852AF5D-E3CA-F844-B775-08DD6E6FB940}" srcOrd="0" destOrd="0" presId="urn:microsoft.com/office/officeart/2008/layout/HorizontalMultiLevelHierarchy"/>
    <dgm:cxn modelId="{5D4EB280-319B-8D43-923F-90EB2A8ACB72}" type="presParOf" srcId="{7B40AE63-0EA3-0747-BCE5-5F3AB0355BF2}" destId="{30463D07-8E7F-3146-97CE-76CE82648742}" srcOrd="1" destOrd="0" presId="urn:microsoft.com/office/officeart/2008/layout/HorizontalMultiLevelHierarchy"/>
    <dgm:cxn modelId="{2F801690-50AD-8349-9F09-87B81547E9E2}" type="presParOf" srcId="{551EC4E6-AE1D-DD43-B7C4-D7EFBEA2E636}" destId="{93180932-306E-E545-95F9-2A5635FDC9F1}" srcOrd="2" destOrd="0" presId="urn:microsoft.com/office/officeart/2008/layout/HorizontalMultiLevelHierarchy"/>
    <dgm:cxn modelId="{AEB6110B-6BAA-D640-8400-0C5DA5DE88C5}" type="presParOf" srcId="{93180932-306E-E545-95F9-2A5635FDC9F1}" destId="{7A2CD5A7-70D6-DE44-803D-0740544CB367}" srcOrd="0" destOrd="0" presId="urn:microsoft.com/office/officeart/2008/layout/HorizontalMultiLevelHierarchy"/>
    <dgm:cxn modelId="{524A1376-4DCB-FF44-80AC-F9FCABC83C02}" type="presParOf" srcId="{551EC4E6-AE1D-DD43-B7C4-D7EFBEA2E636}" destId="{A0C9905E-6DBF-7645-94A7-C4BCDADC46B9}" srcOrd="3" destOrd="0" presId="urn:microsoft.com/office/officeart/2008/layout/HorizontalMultiLevelHierarchy"/>
    <dgm:cxn modelId="{DFB5D1FE-217D-8145-A91D-A1DD33A3F340}" type="presParOf" srcId="{A0C9905E-6DBF-7645-94A7-C4BCDADC46B9}" destId="{D3E2E567-EC04-E743-9B8C-985408EA1058}" srcOrd="0" destOrd="0" presId="urn:microsoft.com/office/officeart/2008/layout/HorizontalMultiLevelHierarchy"/>
    <dgm:cxn modelId="{A439C77C-06F8-5A4D-8ED5-1EC87959B2FF}" type="presParOf" srcId="{A0C9905E-6DBF-7645-94A7-C4BCDADC46B9}" destId="{1488A531-D252-B440-B1DA-4363F37F8970}" srcOrd="1" destOrd="0" presId="urn:microsoft.com/office/officeart/2008/layout/HorizontalMultiLevelHierarchy"/>
    <dgm:cxn modelId="{E6CBAFEF-025B-E041-B2FF-2A93E357BAA8}" type="presParOf" srcId="{551EC4E6-AE1D-DD43-B7C4-D7EFBEA2E636}" destId="{1F2800E8-CF94-FD43-8D0E-7E4B278315B1}" srcOrd="4" destOrd="0" presId="urn:microsoft.com/office/officeart/2008/layout/HorizontalMultiLevelHierarchy"/>
    <dgm:cxn modelId="{71658912-13F8-BC48-8499-CB57B51F88F0}" type="presParOf" srcId="{1F2800E8-CF94-FD43-8D0E-7E4B278315B1}" destId="{938A9782-2B6B-8141-99DA-6568305E0C38}" srcOrd="0" destOrd="0" presId="urn:microsoft.com/office/officeart/2008/layout/HorizontalMultiLevelHierarchy"/>
    <dgm:cxn modelId="{20A0B88B-ED0A-A04F-8202-1835956F77E2}" type="presParOf" srcId="{551EC4E6-AE1D-DD43-B7C4-D7EFBEA2E636}" destId="{7377E58F-198D-DE48-B3AF-2D2AF67C403D}" srcOrd="5" destOrd="0" presId="urn:microsoft.com/office/officeart/2008/layout/HorizontalMultiLevelHierarchy"/>
    <dgm:cxn modelId="{B031CADE-AA3D-F34E-A92E-6AE8D1F92189}" type="presParOf" srcId="{7377E58F-198D-DE48-B3AF-2D2AF67C403D}" destId="{1C998B4A-F8C8-5D49-862A-38B9C7611407}" srcOrd="0" destOrd="0" presId="urn:microsoft.com/office/officeart/2008/layout/HorizontalMultiLevelHierarchy"/>
    <dgm:cxn modelId="{FBD15707-B65E-5144-808F-894E79050234}" type="presParOf" srcId="{7377E58F-198D-DE48-B3AF-2D2AF67C403D}" destId="{F9C8551A-E3F5-1A41-9D81-BA411262A93F}" srcOrd="1" destOrd="0" presId="urn:microsoft.com/office/officeart/2008/layout/HorizontalMultiLevelHierarchy"/>
    <dgm:cxn modelId="{694EE86B-2900-2240-AB28-377E02EB9346}" type="presParOf" srcId="{551EC4E6-AE1D-DD43-B7C4-D7EFBEA2E636}" destId="{549ACCCE-CDAF-FC45-AA47-DF887F7ADF15}" srcOrd="6" destOrd="0" presId="urn:microsoft.com/office/officeart/2008/layout/HorizontalMultiLevelHierarchy"/>
    <dgm:cxn modelId="{46D1E485-8A66-6F45-AF5A-D24F8DBC933A}" type="presParOf" srcId="{549ACCCE-CDAF-FC45-AA47-DF887F7ADF15}" destId="{41439CFB-B5BC-2C42-80D5-57065CABA519}" srcOrd="0" destOrd="0" presId="urn:microsoft.com/office/officeart/2008/layout/HorizontalMultiLevelHierarchy"/>
    <dgm:cxn modelId="{D248ED8E-5DB3-C249-91DA-F5D735A4C65D}" type="presParOf" srcId="{551EC4E6-AE1D-DD43-B7C4-D7EFBEA2E636}" destId="{052EB937-5B55-B649-B790-7F02BC1609E2}" srcOrd="7" destOrd="0" presId="urn:microsoft.com/office/officeart/2008/layout/HorizontalMultiLevelHierarchy"/>
    <dgm:cxn modelId="{7FA79106-54F5-294B-9B3D-E166CA281DE8}" type="presParOf" srcId="{052EB937-5B55-B649-B790-7F02BC1609E2}" destId="{14ECDE4D-D5C9-BA44-B90A-27B061B8EA32}" srcOrd="0" destOrd="0" presId="urn:microsoft.com/office/officeart/2008/layout/HorizontalMultiLevelHierarchy"/>
    <dgm:cxn modelId="{292C4C41-6E45-F04F-BEB1-9B87588A9CA5}" type="presParOf" srcId="{052EB937-5B55-B649-B790-7F02BC1609E2}" destId="{03D830D1-D955-254B-9EF7-045CE1D2C42C}" srcOrd="1" destOrd="0" presId="urn:microsoft.com/office/officeart/2008/layout/HorizontalMultiLevelHierarchy"/>
    <dgm:cxn modelId="{669A440A-A1E0-694A-9DBC-47AC786D7598}" type="presParOf" srcId="{551EC4E6-AE1D-DD43-B7C4-D7EFBEA2E636}" destId="{4A932122-C705-D24C-AA6C-0CE9ECCC4590}" srcOrd="8" destOrd="0" presId="urn:microsoft.com/office/officeart/2008/layout/HorizontalMultiLevelHierarchy"/>
    <dgm:cxn modelId="{4287BBF3-0900-DD4D-B554-59BDF22588C4}" type="presParOf" srcId="{4A932122-C705-D24C-AA6C-0CE9ECCC4590}" destId="{FE2F6D61-331C-0746-9A13-6835F36E2DED}" srcOrd="0" destOrd="0" presId="urn:microsoft.com/office/officeart/2008/layout/HorizontalMultiLevelHierarchy"/>
    <dgm:cxn modelId="{109F3C65-7C16-DD46-891A-D70163122511}" type="presParOf" srcId="{551EC4E6-AE1D-DD43-B7C4-D7EFBEA2E636}" destId="{C9237037-DBD7-1F4B-82ED-EFA46F5A3CA7}" srcOrd="9" destOrd="0" presId="urn:microsoft.com/office/officeart/2008/layout/HorizontalMultiLevelHierarchy"/>
    <dgm:cxn modelId="{79E86A61-397E-B346-A457-FFC1DAE610B3}" type="presParOf" srcId="{C9237037-DBD7-1F4B-82ED-EFA46F5A3CA7}" destId="{201C5B2F-98A9-7A47-821F-4067D3D101D1}" srcOrd="0" destOrd="0" presId="urn:microsoft.com/office/officeart/2008/layout/HorizontalMultiLevelHierarchy"/>
    <dgm:cxn modelId="{0B9CF390-1D19-1444-BACD-9FBC4C2B56F0}" type="presParOf" srcId="{C9237037-DBD7-1F4B-82ED-EFA46F5A3CA7}" destId="{C3D4666A-C121-5D44-AECC-66FB00E19111}" srcOrd="1" destOrd="0" presId="urn:microsoft.com/office/officeart/2008/layout/HorizontalMultiLevelHierarchy"/>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0.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r>
            <a:rPr lang="en-US" altLang="zh-CN" sz="1050" dirty="0" smtClean="0">
              <a:latin typeface="Microsoft YaHei" charset="-122"/>
              <a:ea typeface="Microsoft YaHei" charset="-122"/>
              <a:cs typeface="Microsoft YaHei" charset="-122"/>
            </a:rPr>
            <a:t>6.1</a:t>
          </a:r>
          <a:r>
            <a:rPr lang="zh-CN" altLang="en-US" sz="1050" dirty="0" smtClean="0">
              <a:latin typeface="Microsoft YaHei" charset="-122"/>
              <a:ea typeface="Microsoft YaHei" charset="-122"/>
              <a:cs typeface="Microsoft YaHei" charset="-122"/>
            </a:rPr>
            <a:t> </a:t>
          </a:r>
          <a:r>
            <a:rPr lang="zh-CN" altLang="en-US" sz="1050" dirty="0" smtClean="0">
              <a:solidFill>
                <a:schemeClr val="tx1"/>
              </a:solidFill>
              <a:latin typeface="Microsoft YaHei" charset="-122"/>
              <a:ea typeface="Microsoft YaHei" charset="-122"/>
              <a:cs typeface="Microsoft YaHei" charset="-122"/>
            </a:rPr>
            <a:t>成本与利润概述</a:t>
          </a:r>
          <a:endParaRPr lang="zh-CN" altLang="en-US" sz="1050" dirty="0">
            <a:latin typeface="Microsoft YaHei" charset="-122"/>
            <a:ea typeface="Microsoft YaHei" charset="-122"/>
            <a:cs typeface="Microsoft YaHei" charset="-122"/>
          </a:endParaRPr>
        </a:p>
      </dgm:t>
    </dgm:pt>
    <dgm:pt modelId="{806FC88F-B9CF-A04B-B59C-3A472F525AEF}" type="parTrans" cxnId="{7725A710-EB82-6543-8E80-B973AC4CD97A}">
      <dgm:prSet/>
      <dgm:spPr/>
      <dgm:t>
        <a:bodyPr/>
        <a:lstStyle/>
        <a:p>
          <a:endParaRPr lang="zh-CN" altLang="en-US" sz="105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endParaRPr lang="zh-CN" altLang="en-US" sz="1050">
            <a:latin typeface="Microsoft YaHei" charset="-122"/>
            <a:ea typeface="Microsoft YaHei" charset="-122"/>
            <a:cs typeface="Microsoft YaHei" charset="-122"/>
          </a:endParaRPr>
        </a:p>
      </dgm:t>
    </dgm:pt>
    <dgm:pt modelId="{DD5BF61D-B843-C744-B9A9-3312A1287EF4}">
      <dgm:prSet phldrT="[文本]" custT="1"/>
      <dgm:spPr>
        <a:solidFill>
          <a:schemeClr val="bg1"/>
        </a:solidFill>
      </dgm:spPr>
      <dgm:t>
        <a:bodyPr/>
        <a:lstStyle/>
        <a:p>
          <a:pPr algn="l"/>
          <a:r>
            <a:rPr lang="en-US" altLang="zh-CN" sz="1050" dirty="0" smtClean="0">
              <a:solidFill>
                <a:schemeClr val="tx1"/>
              </a:solidFill>
              <a:latin typeface="Microsoft YaHei" charset="-122"/>
              <a:ea typeface="Microsoft YaHei" charset="-122"/>
              <a:cs typeface="Microsoft YaHei" charset="-122"/>
            </a:rPr>
            <a:t>6.1.1</a:t>
          </a:r>
          <a:r>
            <a:rPr lang="zh-CN" altLang="en-US" sz="1050" dirty="0" smtClean="0">
              <a:solidFill>
                <a:schemeClr val="tx1"/>
              </a:solidFill>
              <a:latin typeface="Microsoft YaHei" charset="-122"/>
              <a:ea typeface="Microsoft YaHei" charset="-122"/>
              <a:cs typeface="Microsoft YaHei" charset="-122"/>
            </a:rPr>
            <a:t> 成本的含义</a:t>
          </a:r>
          <a:endParaRPr lang="zh-CN" altLang="en-US" sz="1050" dirty="0">
            <a:solidFill>
              <a:schemeClr val="tx1"/>
            </a:solidFill>
            <a:latin typeface="Microsoft YaHei" charset="-122"/>
            <a:ea typeface="Microsoft YaHei" charset="-122"/>
            <a:cs typeface="Microsoft YaHei" charset="-122"/>
          </a:endParaRPr>
        </a:p>
      </dgm:t>
    </dgm:pt>
    <dgm:pt modelId="{A73DCD64-89DF-3E4C-9543-0D417B51464E}" type="parTrans" cxnId="{FE34B427-9D47-5D4F-B08C-79C955C57CBA}">
      <dgm:prSet custT="1"/>
      <dgm:spPr/>
      <dgm:t>
        <a:bodyPr/>
        <a:lstStyle/>
        <a:p>
          <a:endParaRPr lang="zh-CN" altLang="en-US" sz="1050">
            <a:latin typeface="Microsoft YaHei" charset="-122"/>
            <a:ea typeface="Microsoft YaHei" charset="-122"/>
            <a:cs typeface="Microsoft YaHei" charset="-122"/>
          </a:endParaRPr>
        </a:p>
      </dgm:t>
    </dgm:pt>
    <dgm:pt modelId="{5F6E09CE-61C0-D34C-AE4A-99D078D226DF}" type="sibTrans" cxnId="{FE34B427-9D47-5D4F-B08C-79C955C57CBA}">
      <dgm:prSet/>
      <dgm:spPr/>
      <dgm:t>
        <a:bodyPr/>
        <a:lstStyle/>
        <a:p>
          <a:endParaRPr lang="zh-CN" altLang="en-US" sz="1050">
            <a:latin typeface="Microsoft YaHei" charset="-122"/>
            <a:ea typeface="Microsoft YaHei" charset="-122"/>
            <a:cs typeface="Microsoft YaHei" charset="-122"/>
          </a:endParaRPr>
        </a:p>
      </dgm:t>
    </dgm:pt>
    <dgm:pt modelId="{773FD5F0-F007-F148-886B-86E72F86266E}">
      <dgm:prSet phldrT="[文本]" custT="1"/>
      <dgm:spPr>
        <a:solidFill>
          <a:srgbClr val="C00000"/>
        </a:solidFill>
      </dgm:spPr>
      <dgm:t>
        <a:bodyPr/>
        <a:lstStyle/>
        <a:p>
          <a:pPr algn="l"/>
          <a:r>
            <a:rPr lang="en-US" altLang="zh-CN" sz="1050" dirty="0" smtClean="0">
              <a:latin typeface="Microsoft YaHei" charset="-122"/>
              <a:ea typeface="Microsoft YaHei" charset="-122"/>
              <a:cs typeface="Microsoft YaHei" charset="-122"/>
            </a:rPr>
            <a:t>6.1.2</a:t>
          </a:r>
          <a:r>
            <a:rPr lang="zh-CN" altLang="en-US" sz="1050" dirty="0" smtClean="0">
              <a:latin typeface="Microsoft YaHei" charset="-122"/>
              <a:ea typeface="Microsoft YaHei" charset="-122"/>
              <a:cs typeface="Microsoft YaHei" charset="-122"/>
            </a:rPr>
            <a:t> 成本的分类</a:t>
          </a:r>
          <a:endParaRPr lang="zh-CN" altLang="en-US" sz="1050" dirty="0">
            <a:latin typeface="Microsoft YaHei" charset="-122"/>
            <a:ea typeface="Microsoft YaHei" charset="-122"/>
            <a:cs typeface="Microsoft YaHei" charset="-122"/>
          </a:endParaRPr>
        </a:p>
      </dgm:t>
    </dgm:pt>
    <dgm:pt modelId="{BDC2CFA9-99C6-8347-9628-F8B57513FB8C}" type="parTrans" cxnId="{D6FF61F4-2E70-2445-B362-FDF5936BBC6B}">
      <dgm:prSet custT="1"/>
      <dgm:spPr/>
      <dgm:t>
        <a:bodyPr/>
        <a:lstStyle/>
        <a:p>
          <a:endParaRPr lang="zh-CN" altLang="en-US" sz="1050">
            <a:latin typeface="Microsoft YaHei" charset="-122"/>
            <a:ea typeface="Microsoft YaHei" charset="-122"/>
            <a:cs typeface="Microsoft YaHei" charset="-122"/>
          </a:endParaRPr>
        </a:p>
      </dgm:t>
    </dgm:pt>
    <dgm:pt modelId="{9458031D-FD27-D841-9D56-100BE85B229D}" type="sibTrans" cxnId="{D6FF61F4-2E70-2445-B362-FDF5936BBC6B}">
      <dgm:prSet/>
      <dgm:spPr/>
      <dgm:t>
        <a:bodyPr/>
        <a:lstStyle/>
        <a:p>
          <a:endParaRPr lang="zh-CN" altLang="en-US" sz="1050">
            <a:latin typeface="Microsoft YaHei" charset="-122"/>
            <a:ea typeface="Microsoft YaHei" charset="-122"/>
            <a:cs typeface="Microsoft YaHei" charset="-122"/>
          </a:endParaRPr>
        </a:p>
      </dgm:t>
    </dgm:pt>
    <dgm:pt modelId="{9BA062DA-6B7A-FC4F-B1BB-7CC4C74C72CE}">
      <dgm:prSet phldrT="[文本]" custT="1"/>
      <dgm:spPr/>
      <dgm:t>
        <a:bodyPr/>
        <a:lstStyle/>
        <a:p>
          <a:pPr algn="l"/>
          <a:r>
            <a:rPr lang="en-US" altLang="zh-CN" sz="1050" dirty="0" smtClean="0">
              <a:latin typeface="Microsoft YaHei" charset="-122"/>
              <a:ea typeface="Microsoft YaHei" charset="-122"/>
              <a:cs typeface="Microsoft YaHei" charset="-122"/>
            </a:rPr>
            <a:t>6.1.3</a:t>
          </a:r>
          <a:r>
            <a:rPr lang="zh-CN" altLang="en-US" sz="1050" dirty="0" smtClean="0">
              <a:latin typeface="Microsoft YaHei" charset="-122"/>
              <a:ea typeface="Microsoft YaHei" charset="-122"/>
              <a:cs typeface="Microsoft YaHei" charset="-122"/>
            </a:rPr>
            <a:t> 利润</a:t>
          </a:r>
          <a:endParaRPr lang="zh-CN" altLang="en-US" sz="1050" dirty="0">
            <a:latin typeface="Microsoft YaHei" charset="-122"/>
            <a:ea typeface="Microsoft YaHei" charset="-122"/>
            <a:cs typeface="Microsoft YaHei" charset="-122"/>
          </a:endParaRPr>
        </a:p>
      </dgm:t>
    </dgm:pt>
    <dgm:pt modelId="{45267C76-6276-B44A-878A-9D61B556EBD7}" type="parTrans" cxnId="{F5520AE5-50EB-8743-B48A-12307D4CCE80}">
      <dgm:prSet custT="1"/>
      <dgm:spPr/>
      <dgm:t>
        <a:bodyPr/>
        <a:lstStyle/>
        <a:p>
          <a:endParaRPr lang="zh-CN" altLang="en-US" sz="1050">
            <a:latin typeface="Microsoft YaHei" charset="-122"/>
            <a:ea typeface="Microsoft YaHei" charset="-122"/>
            <a:cs typeface="Microsoft YaHei" charset="-122"/>
          </a:endParaRPr>
        </a:p>
      </dgm:t>
    </dgm:pt>
    <dgm:pt modelId="{3A650251-37F9-7645-8144-FF91C57FC2AC}" type="sibTrans" cxnId="{F5520AE5-50EB-8743-B48A-12307D4CCE80}">
      <dgm:prSet/>
      <dgm:spPr/>
      <dgm:t>
        <a:bodyPr/>
        <a:lstStyle/>
        <a:p>
          <a:endParaRPr lang="zh-CN" altLang="en-US" sz="1050">
            <a:latin typeface="Microsoft YaHei" charset="-122"/>
            <a:ea typeface="Microsoft YaHei" charset="-122"/>
            <a:cs typeface="Microsoft YaHei"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t>
        <a:bodyPr/>
        <a:lstStyle/>
        <a:p>
          <a:endParaRPr lang="zh-CN" altLang="en-US"/>
        </a:p>
      </dgm:t>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X="127198" custScaleY="82935" custLinFactX="-60953" custLinFactNeighborX="-100000" custLinFactNeighborY="5570">
        <dgm:presLayoutVars>
          <dgm:chPref val="3"/>
        </dgm:presLayoutVars>
      </dgm:prSet>
      <dgm:spPr/>
      <dgm:t>
        <a:bodyPr/>
        <a:lstStyle/>
        <a:p>
          <a:endParaRPr lang="zh-CN" altLang="en-US"/>
        </a:p>
      </dgm:t>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3"/>
      <dgm:spPr/>
      <dgm:t>
        <a:bodyPr/>
        <a:lstStyle/>
        <a:p>
          <a:endParaRPr lang="zh-CN" altLang="en-US"/>
        </a:p>
      </dgm:t>
    </dgm:pt>
    <dgm:pt modelId="{F726EDD3-E670-9B47-8786-4F599884289D}" type="pres">
      <dgm:prSet presAssocID="{A73DCD64-89DF-3E4C-9543-0D417B51464E}" presName="connTx" presStyleLbl="parChTrans1D2" presStyleIdx="0" presStyleCnt="3"/>
      <dgm:spPr/>
      <dgm:t>
        <a:bodyPr/>
        <a:lstStyle/>
        <a:p>
          <a:endParaRPr lang="zh-CN" altLang="en-US"/>
        </a:p>
      </dgm:t>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3" custScaleX="132976" custScaleY="111623" custLinFactNeighborX="49403" custLinFactNeighborY="14565">
        <dgm:presLayoutVars>
          <dgm:chPref val="3"/>
        </dgm:presLayoutVars>
      </dgm:prSet>
      <dgm:spPr/>
      <dgm:t>
        <a:bodyPr/>
        <a:lstStyle/>
        <a:p>
          <a:endParaRPr lang="zh-CN" altLang="en-US"/>
        </a:p>
      </dgm:t>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3"/>
      <dgm:spPr/>
      <dgm:t>
        <a:bodyPr/>
        <a:lstStyle/>
        <a:p>
          <a:endParaRPr lang="zh-CN" altLang="en-US"/>
        </a:p>
      </dgm:t>
    </dgm:pt>
    <dgm:pt modelId="{7A2CD5A7-70D6-DE44-803D-0740544CB367}" type="pres">
      <dgm:prSet presAssocID="{BDC2CFA9-99C6-8347-9628-F8B57513FB8C}" presName="connTx" presStyleLbl="parChTrans1D2" presStyleIdx="1" presStyleCnt="3"/>
      <dgm:spPr/>
      <dgm:t>
        <a:bodyPr/>
        <a:lstStyle/>
        <a:p>
          <a:endParaRPr lang="zh-CN" altLang="en-US"/>
        </a:p>
      </dgm:t>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3" custScaleX="134349" custScaleY="111623" custLinFactNeighborX="49403" custLinFactNeighborY="14565">
        <dgm:presLayoutVars>
          <dgm:chPref val="3"/>
        </dgm:presLayoutVars>
      </dgm:prSet>
      <dgm:spPr/>
      <dgm:t>
        <a:bodyPr/>
        <a:lstStyle/>
        <a:p>
          <a:endParaRPr lang="zh-CN" altLang="en-US"/>
        </a:p>
      </dgm:t>
    </dgm:pt>
    <dgm:pt modelId="{1488A531-D252-B440-B1DA-4363F37F8970}" type="pres">
      <dgm:prSet presAssocID="{773FD5F0-F007-F148-886B-86E72F86266E}" presName="level3hierChild" presStyleCnt="0"/>
      <dgm:spPr/>
    </dgm:pt>
    <dgm:pt modelId="{1F2800E8-CF94-FD43-8D0E-7E4B278315B1}" type="pres">
      <dgm:prSet presAssocID="{45267C76-6276-B44A-878A-9D61B556EBD7}" presName="conn2-1" presStyleLbl="parChTrans1D2" presStyleIdx="2" presStyleCnt="3"/>
      <dgm:spPr/>
      <dgm:t>
        <a:bodyPr/>
        <a:lstStyle/>
        <a:p>
          <a:endParaRPr lang="zh-CN" altLang="en-US"/>
        </a:p>
      </dgm:t>
    </dgm:pt>
    <dgm:pt modelId="{938A9782-2B6B-8141-99DA-6568305E0C38}" type="pres">
      <dgm:prSet presAssocID="{45267C76-6276-B44A-878A-9D61B556EBD7}" presName="connTx" presStyleLbl="parChTrans1D2" presStyleIdx="2" presStyleCnt="3"/>
      <dgm:spPr/>
      <dgm:t>
        <a:bodyPr/>
        <a:lstStyle/>
        <a:p>
          <a:endParaRPr lang="zh-CN" altLang="en-US"/>
        </a:p>
      </dgm:t>
    </dgm:pt>
    <dgm:pt modelId="{7377E58F-198D-DE48-B3AF-2D2AF67C403D}" type="pres">
      <dgm:prSet presAssocID="{9BA062DA-6B7A-FC4F-B1BB-7CC4C74C72CE}" presName="root2" presStyleCnt="0"/>
      <dgm:spPr/>
    </dgm:pt>
    <dgm:pt modelId="{1C998B4A-F8C8-5D49-862A-38B9C7611407}" type="pres">
      <dgm:prSet presAssocID="{9BA062DA-6B7A-FC4F-B1BB-7CC4C74C72CE}" presName="LevelTwoTextNode" presStyleLbl="node2" presStyleIdx="2" presStyleCnt="3" custScaleX="132976" custScaleY="111623" custLinFactNeighborX="49403" custLinFactNeighborY="14565">
        <dgm:presLayoutVars>
          <dgm:chPref val="3"/>
        </dgm:presLayoutVars>
      </dgm:prSet>
      <dgm:spPr/>
      <dgm:t>
        <a:bodyPr/>
        <a:lstStyle/>
        <a:p>
          <a:endParaRPr lang="zh-CN" altLang="en-US"/>
        </a:p>
      </dgm:t>
    </dgm:pt>
    <dgm:pt modelId="{F9C8551A-E3F5-1A41-9D81-BA411262A93F}" type="pres">
      <dgm:prSet presAssocID="{9BA062DA-6B7A-FC4F-B1BB-7CC4C74C72CE}" presName="level3hierChild" presStyleCnt="0"/>
      <dgm:spPr/>
    </dgm:pt>
  </dgm:ptLst>
  <dgm:cxnLst>
    <dgm:cxn modelId="{2F60ABF8-5C67-EC45-B0A8-BB36FAE621C9}" type="presOf" srcId="{45267C76-6276-B44A-878A-9D61B556EBD7}" destId="{1F2800E8-CF94-FD43-8D0E-7E4B278315B1}" srcOrd="0" destOrd="0" presId="urn:microsoft.com/office/officeart/2008/layout/HorizontalMultiLevelHierarchy"/>
    <dgm:cxn modelId="{D6FF61F4-2E70-2445-B362-FDF5936BBC6B}" srcId="{CC08C8E7-D5AB-9C4F-A78B-4A8C57EB2D22}" destId="{773FD5F0-F007-F148-886B-86E72F86266E}" srcOrd="1" destOrd="0" parTransId="{BDC2CFA9-99C6-8347-9628-F8B57513FB8C}" sibTransId="{9458031D-FD27-D841-9D56-100BE85B229D}"/>
    <dgm:cxn modelId="{FE34B427-9D47-5D4F-B08C-79C955C57CBA}" srcId="{CC08C8E7-D5AB-9C4F-A78B-4A8C57EB2D22}" destId="{DD5BF61D-B843-C744-B9A9-3312A1287EF4}" srcOrd="0" destOrd="0" parTransId="{A73DCD64-89DF-3E4C-9543-0D417B51464E}" sibTransId="{5F6E09CE-61C0-D34C-AE4A-99D078D226DF}"/>
    <dgm:cxn modelId="{8F3C2704-8981-0A4B-9C70-0BFE783FA805}" type="presOf" srcId="{CC08C8E7-D5AB-9C4F-A78B-4A8C57EB2D22}" destId="{7111AE39-B455-7C4D-91F4-9E37E3822D07}" srcOrd="0" destOrd="0" presId="urn:microsoft.com/office/officeart/2008/layout/HorizontalMultiLevelHierarchy"/>
    <dgm:cxn modelId="{722273C9-A9E3-B94B-925F-B9741D3F2427}" type="presOf" srcId="{9BA062DA-6B7A-FC4F-B1BB-7CC4C74C72CE}" destId="{1C998B4A-F8C8-5D49-862A-38B9C7611407}" srcOrd="0" destOrd="0" presId="urn:microsoft.com/office/officeart/2008/layout/HorizontalMultiLevelHierarchy"/>
    <dgm:cxn modelId="{CA43B488-6F03-0B43-9EE9-F8D4919B555B}" type="presOf" srcId="{773FD5F0-F007-F148-886B-86E72F86266E}" destId="{D3E2E567-EC04-E743-9B8C-985408EA1058}" srcOrd="0" destOrd="0" presId="urn:microsoft.com/office/officeart/2008/layout/HorizontalMultiLevelHierarchy"/>
    <dgm:cxn modelId="{65B61F22-8D5A-504D-AEB8-76773D579C81}" type="presOf" srcId="{BDC2CFA9-99C6-8347-9628-F8B57513FB8C}" destId="{93180932-306E-E545-95F9-2A5635FDC9F1}" srcOrd="0" destOrd="0" presId="urn:microsoft.com/office/officeart/2008/layout/HorizontalMultiLevelHierarchy"/>
    <dgm:cxn modelId="{70D68979-5925-3945-B514-1A413642E756}" type="presOf" srcId="{DD5BF61D-B843-C744-B9A9-3312A1287EF4}" destId="{C852AF5D-E3CA-F844-B775-08DD6E6FB940}" srcOrd="0" destOrd="0" presId="urn:microsoft.com/office/officeart/2008/layout/HorizontalMultiLevelHierarchy"/>
    <dgm:cxn modelId="{E51CC146-8E43-D14D-93C1-55E30ED2DF19}" type="presOf" srcId="{A73DCD64-89DF-3E4C-9543-0D417B51464E}" destId="{082A771F-69AF-7C4C-86CB-DF1CD8CB6581}" srcOrd="0" destOrd="0" presId="urn:microsoft.com/office/officeart/2008/layout/HorizontalMultiLevelHierarchy"/>
    <dgm:cxn modelId="{9B743A6A-402B-0E46-AD64-2CA1F77617B3}" type="presOf" srcId="{BDC2CFA9-99C6-8347-9628-F8B57513FB8C}" destId="{7A2CD5A7-70D6-DE44-803D-0740544CB367}" srcOrd="1" destOrd="0" presId="urn:microsoft.com/office/officeart/2008/layout/HorizontalMultiLevelHierarchy"/>
    <dgm:cxn modelId="{3EB3C29F-3E27-CF4B-9E3D-C6573DDFF832}" type="presOf" srcId="{2EFE4671-8583-3540-9262-1FC578B666F4}" destId="{3013142F-A3C7-F746-853E-2CA8B540A8DE}" srcOrd="0" destOrd="0" presId="urn:microsoft.com/office/officeart/2008/layout/HorizontalMultiLevelHierarchy"/>
    <dgm:cxn modelId="{C487BA90-39EB-FE44-9D57-22B803474681}" type="presOf" srcId="{45267C76-6276-B44A-878A-9D61B556EBD7}" destId="{938A9782-2B6B-8141-99DA-6568305E0C38}" srcOrd="1" destOrd="0" presId="urn:microsoft.com/office/officeart/2008/layout/HorizontalMultiLevelHierarchy"/>
    <dgm:cxn modelId="{7725A710-EB82-6543-8E80-B973AC4CD97A}" srcId="{2EFE4671-8583-3540-9262-1FC578B666F4}" destId="{CC08C8E7-D5AB-9C4F-A78B-4A8C57EB2D22}" srcOrd="0" destOrd="0" parTransId="{806FC88F-B9CF-A04B-B59C-3A472F525AEF}" sibTransId="{B0179D74-E210-A34F-9FFE-D6C2C6F405F5}"/>
    <dgm:cxn modelId="{F5520AE5-50EB-8743-B48A-12307D4CCE80}" srcId="{CC08C8E7-D5AB-9C4F-A78B-4A8C57EB2D22}" destId="{9BA062DA-6B7A-FC4F-B1BB-7CC4C74C72CE}" srcOrd="2" destOrd="0" parTransId="{45267C76-6276-B44A-878A-9D61B556EBD7}" sibTransId="{3A650251-37F9-7645-8144-FF91C57FC2AC}"/>
    <dgm:cxn modelId="{93F9D808-402D-3E42-8730-86E8CB8D94D8}" type="presOf" srcId="{A73DCD64-89DF-3E4C-9543-0D417B51464E}" destId="{F726EDD3-E670-9B47-8786-4F599884289D}" srcOrd="1" destOrd="0" presId="urn:microsoft.com/office/officeart/2008/layout/HorizontalMultiLevelHierarchy"/>
    <dgm:cxn modelId="{C4D0F06F-EAE1-AB48-87FB-A92BDDDBB172}" type="presParOf" srcId="{3013142F-A3C7-F746-853E-2CA8B540A8DE}" destId="{B764B132-0961-414E-B6FA-FB0C6C1C6CED}" srcOrd="0" destOrd="0" presId="urn:microsoft.com/office/officeart/2008/layout/HorizontalMultiLevelHierarchy"/>
    <dgm:cxn modelId="{BB271D20-56EE-0747-99D5-0C6C0CDA8DFF}" type="presParOf" srcId="{B764B132-0961-414E-B6FA-FB0C6C1C6CED}" destId="{7111AE39-B455-7C4D-91F4-9E37E3822D07}" srcOrd="0" destOrd="0" presId="urn:microsoft.com/office/officeart/2008/layout/HorizontalMultiLevelHierarchy"/>
    <dgm:cxn modelId="{A5CF1A51-23AA-7A4A-8776-4A94450A51A3}" type="presParOf" srcId="{B764B132-0961-414E-B6FA-FB0C6C1C6CED}" destId="{551EC4E6-AE1D-DD43-B7C4-D7EFBEA2E636}" srcOrd="1" destOrd="0" presId="urn:microsoft.com/office/officeart/2008/layout/HorizontalMultiLevelHierarchy"/>
    <dgm:cxn modelId="{98BB7C2F-BD04-0745-95FF-5DEC6BDA504A}" type="presParOf" srcId="{551EC4E6-AE1D-DD43-B7C4-D7EFBEA2E636}" destId="{082A771F-69AF-7C4C-86CB-DF1CD8CB6581}" srcOrd="0" destOrd="0" presId="urn:microsoft.com/office/officeart/2008/layout/HorizontalMultiLevelHierarchy"/>
    <dgm:cxn modelId="{2F7EE136-2860-8942-A55E-24A429EC5383}" type="presParOf" srcId="{082A771F-69AF-7C4C-86CB-DF1CD8CB6581}" destId="{F726EDD3-E670-9B47-8786-4F599884289D}" srcOrd="0" destOrd="0" presId="urn:microsoft.com/office/officeart/2008/layout/HorizontalMultiLevelHierarchy"/>
    <dgm:cxn modelId="{EAA6D1FB-EFE9-CB4B-9968-3B4F9F2E47D6}" type="presParOf" srcId="{551EC4E6-AE1D-DD43-B7C4-D7EFBEA2E636}" destId="{7B40AE63-0EA3-0747-BCE5-5F3AB0355BF2}" srcOrd="1" destOrd="0" presId="urn:microsoft.com/office/officeart/2008/layout/HorizontalMultiLevelHierarchy"/>
    <dgm:cxn modelId="{41260833-7894-A54E-B328-305918D906E3}" type="presParOf" srcId="{7B40AE63-0EA3-0747-BCE5-5F3AB0355BF2}" destId="{C852AF5D-E3CA-F844-B775-08DD6E6FB940}" srcOrd="0" destOrd="0" presId="urn:microsoft.com/office/officeart/2008/layout/HorizontalMultiLevelHierarchy"/>
    <dgm:cxn modelId="{B7C557AC-3207-E140-9D0C-22489030D1CD}" type="presParOf" srcId="{7B40AE63-0EA3-0747-BCE5-5F3AB0355BF2}" destId="{30463D07-8E7F-3146-97CE-76CE82648742}" srcOrd="1" destOrd="0" presId="urn:microsoft.com/office/officeart/2008/layout/HorizontalMultiLevelHierarchy"/>
    <dgm:cxn modelId="{AFA784F3-FDAD-2845-BCA7-C471C19A5F20}" type="presParOf" srcId="{551EC4E6-AE1D-DD43-B7C4-D7EFBEA2E636}" destId="{93180932-306E-E545-95F9-2A5635FDC9F1}" srcOrd="2" destOrd="0" presId="urn:microsoft.com/office/officeart/2008/layout/HorizontalMultiLevelHierarchy"/>
    <dgm:cxn modelId="{44D8BAF0-91B1-6A46-96C2-4A7EE11E0C7C}" type="presParOf" srcId="{93180932-306E-E545-95F9-2A5635FDC9F1}" destId="{7A2CD5A7-70D6-DE44-803D-0740544CB367}" srcOrd="0" destOrd="0" presId="urn:microsoft.com/office/officeart/2008/layout/HorizontalMultiLevelHierarchy"/>
    <dgm:cxn modelId="{9CFBDD43-9AAF-4549-B6A9-73CDCD79A1EE}" type="presParOf" srcId="{551EC4E6-AE1D-DD43-B7C4-D7EFBEA2E636}" destId="{A0C9905E-6DBF-7645-94A7-C4BCDADC46B9}" srcOrd="3" destOrd="0" presId="urn:microsoft.com/office/officeart/2008/layout/HorizontalMultiLevelHierarchy"/>
    <dgm:cxn modelId="{C6E191F8-8E7E-B345-B506-B99DB9A66D01}" type="presParOf" srcId="{A0C9905E-6DBF-7645-94A7-C4BCDADC46B9}" destId="{D3E2E567-EC04-E743-9B8C-985408EA1058}" srcOrd="0" destOrd="0" presId="urn:microsoft.com/office/officeart/2008/layout/HorizontalMultiLevelHierarchy"/>
    <dgm:cxn modelId="{5B79F5EB-B2DD-CD48-8DAB-03841DCDE55E}" type="presParOf" srcId="{A0C9905E-6DBF-7645-94A7-C4BCDADC46B9}" destId="{1488A531-D252-B440-B1DA-4363F37F8970}" srcOrd="1" destOrd="0" presId="urn:microsoft.com/office/officeart/2008/layout/HorizontalMultiLevelHierarchy"/>
    <dgm:cxn modelId="{CAF58DD0-D68B-5940-AB2F-59E833144A23}" type="presParOf" srcId="{551EC4E6-AE1D-DD43-B7C4-D7EFBEA2E636}" destId="{1F2800E8-CF94-FD43-8D0E-7E4B278315B1}" srcOrd="4" destOrd="0" presId="urn:microsoft.com/office/officeart/2008/layout/HorizontalMultiLevelHierarchy"/>
    <dgm:cxn modelId="{828F8E70-722D-A548-B500-F54D3D8D3B11}" type="presParOf" srcId="{1F2800E8-CF94-FD43-8D0E-7E4B278315B1}" destId="{938A9782-2B6B-8141-99DA-6568305E0C38}" srcOrd="0" destOrd="0" presId="urn:microsoft.com/office/officeart/2008/layout/HorizontalMultiLevelHierarchy"/>
    <dgm:cxn modelId="{34C85A6D-4445-A745-A4B8-8068A8056601}" type="presParOf" srcId="{551EC4E6-AE1D-DD43-B7C4-D7EFBEA2E636}" destId="{7377E58F-198D-DE48-B3AF-2D2AF67C403D}" srcOrd="5" destOrd="0" presId="urn:microsoft.com/office/officeart/2008/layout/HorizontalMultiLevelHierarchy"/>
    <dgm:cxn modelId="{84AE0BCC-2441-464D-840E-86BF4118A3AE}" type="presParOf" srcId="{7377E58F-198D-DE48-B3AF-2D2AF67C403D}" destId="{1C998B4A-F8C8-5D49-862A-38B9C7611407}" srcOrd="0" destOrd="0" presId="urn:microsoft.com/office/officeart/2008/layout/HorizontalMultiLevelHierarchy"/>
    <dgm:cxn modelId="{832E3265-3130-2B44-9D63-2ACA87337CE2}" type="presParOf" srcId="{7377E58F-198D-DE48-B3AF-2D2AF67C403D}" destId="{F9C8551A-E3F5-1A41-9D81-BA411262A93F}"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1.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r>
            <a:rPr lang="en-US" altLang="zh-CN" sz="2000" dirty="0" smtClean="0">
              <a:latin typeface="Microsoft YaHei" charset="-122"/>
              <a:ea typeface="Microsoft YaHei" charset="-122"/>
              <a:cs typeface="Microsoft YaHei" charset="-122"/>
            </a:rPr>
            <a:t>6.1</a:t>
          </a:r>
          <a:r>
            <a:rPr lang="zh-CN" altLang="en-US" sz="2000" dirty="0" smtClean="0">
              <a:latin typeface="Microsoft YaHei" charset="-122"/>
              <a:ea typeface="Microsoft YaHei" charset="-122"/>
              <a:cs typeface="Microsoft YaHei" charset="-122"/>
            </a:rPr>
            <a:t> </a:t>
          </a:r>
          <a:r>
            <a:rPr lang="zh-CN" altLang="en-US" sz="2000" dirty="0" smtClean="0">
              <a:solidFill>
                <a:schemeClr val="tx1"/>
              </a:solidFill>
              <a:latin typeface="Microsoft YaHei" charset="-122"/>
              <a:ea typeface="Microsoft YaHei" charset="-122"/>
              <a:cs typeface="Microsoft YaHei" charset="-122"/>
            </a:rPr>
            <a:t>成本与利润概述</a:t>
          </a:r>
          <a:endParaRPr lang="zh-CN" altLang="en-US" sz="2000" dirty="0">
            <a:latin typeface="Microsoft YaHei" charset="-122"/>
            <a:ea typeface="Microsoft YaHei" charset="-122"/>
            <a:cs typeface="Microsoft YaHei" charset="-122"/>
          </a:endParaRPr>
        </a:p>
      </dgm:t>
    </dgm:pt>
    <dgm:pt modelId="{806FC88F-B9CF-A04B-B59C-3A472F525AEF}" type="parTrans" cxnId="{7725A710-EB82-6543-8E80-B973AC4CD97A}">
      <dgm:prSet/>
      <dgm:spPr/>
      <dgm:t>
        <a:bodyPr/>
        <a:lstStyle/>
        <a:p>
          <a:endParaRPr lang="zh-CN" altLang="en-US" sz="200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endParaRPr lang="zh-CN" altLang="en-US" sz="2000">
            <a:latin typeface="Microsoft YaHei" charset="-122"/>
            <a:ea typeface="Microsoft YaHei" charset="-122"/>
            <a:cs typeface="Microsoft YaHei" charset="-122"/>
          </a:endParaRPr>
        </a:p>
      </dgm:t>
    </dgm:pt>
    <dgm:pt modelId="{DD5BF61D-B843-C744-B9A9-3312A1287EF4}">
      <dgm:prSet phldrT="[文本]" custT="1"/>
      <dgm:spPr/>
      <dgm:t>
        <a:bodyPr/>
        <a:lstStyle/>
        <a:p>
          <a:pPr algn="l"/>
          <a:r>
            <a:rPr lang="en-US" altLang="zh-CN" sz="2000" dirty="0" smtClean="0">
              <a:solidFill>
                <a:schemeClr val="tx1"/>
              </a:solidFill>
              <a:latin typeface="Microsoft YaHei" charset="-122"/>
              <a:ea typeface="Microsoft YaHei" charset="-122"/>
              <a:cs typeface="Microsoft YaHei" charset="-122"/>
            </a:rPr>
            <a:t>6.1.1</a:t>
          </a:r>
          <a:r>
            <a:rPr lang="zh-CN" altLang="en-US" sz="2000" dirty="0" smtClean="0">
              <a:solidFill>
                <a:schemeClr val="tx1"/>
              </a:solidFill>
              <a:latin typeface="Microsoft YaHei" charset="-122"/>
              <a:ea typeface="Microsoft YaHei" charset="-122"/>
              <a:cs typeface="Microsoft YaHei" charset="-122"/>
            </a:rPr>
            <a:t> 成本的含义</a:t>
          </a:r>
          <a:endParaRPr lang="zh-CN" altLang="en-US" sz="2000" dirty="0">
            <a:solidFill>
              <a:schemeClr val="tx1"/>
            </a:solidFill>
            <a:latin typeface="Microsoft YaHei" charset="-122"/>
            <a:ea typeface="Microsoft YaHei" charset="-122"/>
            <a:cs typeface="Microsoft YaHei" charset="-122"/>
          </a:endParaRPr>
        </a:p>
      </dgm:t>
    </dgm:pt>
    <dgm:pt modelId="{A73DCD64-89DF-3E4C-9543-0D417B51464E}" type="parTrans" cxnId="{FE34B427-9D47-5D4F-B08C-79C955C57CBA}">
      <dgm:prSet custT="1"/>
      <dgm:spPr/>
      <dgm:t>
        <a:bodyPr/>
        <a:lstStyle/>
        <a:p>
          <a:endParaRPr lang="zh-CN" altLang="en-US" sz="2000">
            <a:latin typeface="Microsoft YaHei" charset="-122"/>
            <a:ea typeface="Microsoft YaHei" charset="-122"/>
            <a:cs typeface="Microsoft YaHei" charset="-122"/>
          </a:endParaRPr>
        </a:p>
      </dgm:t>
    </dgm:pt>
    <dgm:pt modelId="{5F6E09CE-61C0-D34C-AE4A-99D078D226DF}" type="sibTrans" cxnId="{FE34B427-9D47-5D4F-B08C-79C955C57CBA}">
      <dgm:prSet/>
      <dgm:spPr/>
      <dgm:t>
        <a:bodyPr/>
        <a:lstStyle/>
        <a:p>
          <a:endParaRPr lang="zh-CN" altLang="en-US" sz="2000">
            <a:latin typeface="Microsoft YaHei" charset="-122"/>
            <a:ea typeface="Microsoft YaHei" charset="-122"/>
            <a:cs typeface="Microsoft YaHei" charset="-122"/>
          </a:endParaRPr>
        </a:p>
      </dgm:t>
    </dgm:pt>
    <dgm:pt modelId="{773FD5F0-F007-F148-886B-86E72F86266E}">
      <dgm:prSet phldrT="[文本]" custT="1"/>
      <dgm:spPr/>
      <dgm:t>
        <a:bodyPr/>
        <a:lstStyle/>
        <a:p>
          <a:pPr algn="l"/>
          <a:r>
            <a:rPr lang="en-US" altLang="zh-CN" sz="2000" dirty="0" smtClean="0">
              <a:latin typeface="Microsoft YaHei" charset="-122"/>
              <a:ea typeface="Microsoft YaHei" charset="-122"/>
              <a:cs typeface="Microsoft YaHei" charset="-122"/>
            </a:rPr>
            <a:t>6.1.2</a:t>
          </a:r>
          <a:r>
            <a:rPr lang="zh-CN" altLang="en-US" sz="2000" dirty="0" smtClean="0">
              <a:latin typeface="Microsoft YaHei" charset="-122"/>
              <a:ea typeface="Microsoft YaHei" charset="-122"/>
              <a:cs typeface="Microsoft YaHei" charset="-122"/>
            </a:rPr>
            <a:t> 成本的分类</a:t>
          </a:r>
          <a:endParaRPr lang="zh-CN" altLang="en-US" sz="2000" dirty="0">
            <a:latin typeface="Microsoft YaHei" charset="-122"/>
            <a:ea typeface="Microsoft YaHei" charset="-122"/>
            <a:cs typeface="Microsoft YaHei" charset="-122"/>
          </a:endParaRPr>
        </a:p>
      </dgm:t>
    </dgm:pt>
    <dgm:pt modelId="{BDC2CFA9-99C6-8347-9628-F8B57513FB8C}" type="parTrans" cxnId="{D6FF61F4-2E70-2445-B362-FDF5936BBC6B}">
      <dgm:prSet custT="1"/>
      <dgm:spPr/>
      <dgm:t>
        <a:bodyPr/>
        <a:lstStyle/>
        <a:p>
          <a:endParaRPr lang="zh-CN" altLang="en-US" sz="2000">
            <a:latin typeface="Microsoft YaHei" charset="-122"/>
            <a:ea typeface="Microsoft YaHei" charset="-122"/>
            <a:cs typeface="Microsoft YaHei" charset="-122"/>
          </a:endParaRPr>
        </a:p>
      </dgm:t>
    </dgm:pt>
    <dgm:pt modelId="{9458031D-FD27-D841-9D56-100BE85B229D}" type="sibTrans" cxnId="{D6FF61F4-2E70-2445-B362-FDF5936BBC6B}">
      <dgm:prSet/>
      <dgm:spPr/>
      <dgm:t>
        <a:bodyPr/>
        <a:lstStyle/>
        <a:p>
          <a:endParaRPr lang="zh-CN" altLang="en-US" sz="2000">
            <a:latin typeface="Microsoft YaHei" charset="-122"/>
            <a:ea typeface="Microsoft YaHei" charset="-122"/>
            <a:cs typeface="Microsoft YaHei" charset="-122"/>
          </a:endParaRPr>
        </a:p>
      </dgm:t>
    </dgm:pt>
    <dgm:pt modelId="{9BA062DA-6B7A-FC4F-B1BB-7CC4C74C72CE}">
      <dgm:prSet phldrT="[文本]" custT="1"/>
      <dgm:spPr/>
      <dgm:t>
        <a:bodyPr/>
        <a:lstStyle/>
        <a:p>
          <a:pPr algn="l"/>
          <a:r>
            <a:rPr lang="en-US" altLang="zh-CN" sz="2000" dirty="0" smtClean="0">
              <a:solidFill>
                <a:srgbClr val="C00000"/>
              </a:solidFill>
              <a:latin typeface="Microsoft YaHei" charset="-122"/>
              <a:ea typeface="Microsoft YaHei" charset="-122"/>
              <a:cs typeface="Microsoft YaHei" charset="-122"/>
            </a:rPr>
            <a:t>6.1.3</a:t>
          </a:r>
          <a:r>
            <a:rPr lang="zh-CN" altLang="en-US" sz="2000" dirty="0" smtClean="0">
              <a:solidFill>
                <a:srgbClr val="C00000"/>
              </a:solidFill>
              <a:latin typeface="Microsoft YaHei" charset="-122"/>
              <a:ea typeface="Microsoft YaHei" charset="-122"/>
              <a:cs typeface="Microsoft YaHei" charset="-122"/>
            </a:rPr>
            <a:t> 利润</a:t>
          </a:r>
          <a:endParaRPr lang="zh-CN" altLang="en-US" sz="2000" dirty="0">
            <a:solidFill>
              <a:srgbClr val="C00000"/>
            </a:solidFill>
            <a:latin typeface="Microsoft YaHei" charset="-122"/>
            <a:ea typeface="Microsoft YaHei" charset="-122"/>
            <a:cs typeface="Microsoft YaHei" charset="-122"/>
          </a:endParaRPr>
        </a:p>
      </dgm:t>
    </dgm:pt>
    <dgm:pt modelId="{45267C76-6276-B44A-878A-9D61B556EBD7}" type="parTrans" cxnId="{F5520AE5-50EB-8743-B48A-12307D4CCE80}">
      <dgm:prSet custT="1"/>
      <dgm:spPr/>
      <dgm:t>
        <a:bodyPr/>
        <a:lstStyle/>
        <a:p>
          <a:endParaRPr lang="zh-CN" altLang="en-US" sz="2000">
            <a:latin typeface="Microsoft YaHei" charset="-122"/>
            <a:ea typeface="Microsoft YaHei" charset="-122"/>
            <a:cs typeface="Microsoft YaHei" charset="-122"/>
          </a:endParaRPr>
        </a:p>
      </dgm:t>
    </dgm:pt>
    <dgm:pt modelId="{3A650251-37F9-7645-8144-FF91C57FC2AC}" type="sibTrans" cxnId="{F5520AE5-50EB-8743-B48A-12307D4CCE80}">
      <dgm:prSet/>
      <dgm:spPr/>
      <dgm:t>
        <a:bodyPr/>
        <a:lstStyle/>
        <a:p>
          <a:endParaRPr lang="zh-CN" altLang="en-US" sz="2000">
            <a:latin typeface="Microsoft YaHei" charset="-122"/>
            <a:ea typeface="Microsoft YaHei" charset="-122"/>
            <a:cs typeface="Microsoft YaHei"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t>
        <a:bodyPr/>
        <a:lstStyle/>
        <a:p>
          <a:endParaRPr lang="zh-CN" altLang="en-US"/>
        </a:p>
      </dgm:t>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Y="33925" custLinFactNeighborX="-98165" custLinFactNeighborY="888">
        <dgm:presLayoutVars>
          <dgm:chPref val="3"/>
        </dgm:presLayoutVars>
      </dgm:prSet>
      <dgm:spPr/>
      <dgm:t>
        <a:bodyPr/>
        <a:lstStyle/>
        <a:p>
          <a:endParaRPr lang="zh-CN" altLang="en-US"/>
        </a:p>
      </dgm:t>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3"/>
      <dgm:spPr/>
      <dgm:t>
        <a:bodyPr/>
        <a:lstStyle/>
        <a:p>
          <a:endParaRPr lang="zh-CN" altLang="en-US"/>
        </a:p>
      </dgm:t>
    </dgm:pt>
    <dgm:pt modelId="{F726EDD3-E670-9B47-8786-4F599884289D}" type="pres">
      <dgm:prSet presAssocID="{A73DCD64-89DF-3E4C-9543-0D417B51464E}" presName="connTx" presStyleLbl="parChTrans1D2" presStyleIdx="0" presStyleCnt="3"/>
      <dgm:spPr/>
      <dgm:t>
        <a:bodyPr/>
        <a:lstStyle/>
        <a:p>
          <a:endParaRPr lang="zh-CN" altLang="en-US"/>
        </a:p>
      </dgm:t>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3" custScaleX="71367">
        <dgm:presLayoutVars>
          <dgm:chPref val="3"/>
        </dgm:presLayoutVars>
      </dgm:prSet>
      <dgm:spPr/>
      <dgm:t>
        <a:bodyPr/>
        <a:lstStyle/>
        <a:p>
          <a:endParaRPr lang="zh-CN" altLang="en-US"/>
        </a:p>
      </dgm:t>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3"/>
      <dgm:spPr/>
      <dgm:t>
        <a:bodyPr/>
        <a:lstStyle/>
        <a:p>
          <a:endParaRPr lang="zh-CN" altLang="en-US"/>
        </a:p>
      </dgm:t>
    </dgm:pt>
    <dgm:pt modelId="{7A2CD5A7-70D6-DE44-803D-0740544CB367}" type="pres">
      <dgm:prSet presAssocID="{BDC2CFA9-99C6-8347-9628-F8B57513FB8C}" presName="connTx" presStyleLbl="parChTrans1D2" presStyleIdx="1" presStyleCnt="3"/>
      <dgm:spPr/>
      <dgm:t>
        <a:bodyPr/>
        <a:lstStyle/>
        <a:p>
          <a:endParaRPr lang="zh-CN" altLang="en-US"/>
        </a:p>
      </dgm:t>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3" custScaleX="72104">
        <dgm:presLayoutVars>
          <dgm:chPref val="3"/>
        </dgm:presLayoutVars>
      </dgm:prSet>
      <dgm:spPr/>
      <dgm:t>
        <a:bodyPr/>
        <a:lstStyle/>
        <a:p>
          <a:endParaRPr lang="zh-CN" altLang="en-US"/>
        </a:p>
      </dgm:t>
    </dgm:pt>
    <dgm:pt modelId="{1488A531-D252-B440-B1DA-4363F37F8970}" type="pres">
      <dgm:prSet presAssocID="{773FD5F0-F007-F148-886B-86E72F86266E}" presName="level3hierChild" presStyleCnt="0"/>
      <dgm:spPr/>
    </dgm:pt>
    <dgm:pt modelId="{1F2800E8-CF94-FD43-8D0E-7E4B278315B1}" type="pres">
      <dgm:prSet presAssocID="{45267C76-6276-B44A-878A-9D61B556EBD7}" presName="conn2-1" presStyleLbl="parChTrans1D2" presStyleIdx="2" presStyleCnt="3"/>
      <dgm:spPr/>
      <dgm:t>
        <a:bodyPr/>
        <a:lstStyle/>
        <a:p>
          <a:endParaRPr lang="zh-CN" altLang="en-US"/>
        </a:p>
      </dgm:t>
    </dgm:pt>
    <dgm:pt modelId="{938A9782-2B6B-8141-99DA-6568305E0C38}" type="pres">
      <dgm:prSet presAssocID="{45267C76-6276-B44A-878A-9D61B556EBD7}" presName="connTx" presStyleLbl="parChTrans1D2" presStyleIdx="2" presStyleCnt="3"/>
      <dgm:spPr/>
      <dgm:t>
        <a:bodyPr/>
        <a:lstStyle/>
        <a:p>
          <a:endParaRPr lang="zh-CN" altLang="en-US"/>
        </a:p>
      </dgm:t>
    </dgm:pt>
    <dgm:pt modelId="{7377E58F-198D-DE48-B3AF-2D2AF67C403D}" type="pres">
      <dgm:prSet presAssocID="{9BA062DA-6B7A-FC4F-B1BB-7CC4C74C72CE}" presName="root2" presStyleCnt="0"/>
      <dgm:spPr/>
    </dgm:pt>
    <dgm:pt modelId="{1C998B4A-F8C8-5D49-862A-38B9C7611407}" type="pres">
      <dgm:prSet presAssocID="{9BA062DA-6B7A-FC4F-B1BB-7CC4C74C72CE}" presName="LevelTwoTextNode" presStyleLbl="node2" presStyleIdx="2" presStyleCnt="3" custScaleX="71367">
        <dgm:presLayoutVars>
          <dgm:chPref val="3"/>
        </dgm:presLayoutVars>
      </dgm:prSet>
      <dgm:spPr/>
      <dgm:t>
        <a:bodyPr/>
        <a:lstStyle/>
        <a:p>
          <a:endParaRPr lang="zh-CN" altLang="en-US"/>
        </a:p>
      </dgm:t>
    </dgm:pt>
    <dgm:pt modelId="{F9C8551A-E3F5-1A41-9D81-BA411262A93F}" type="pres">
      <dgm:prSet presAssocID="{9BA062DA-6B7A-FC4F-B1BB-7CC4C74C72CE}" presName="level3hierChild" presStyleCnt="0"/>
      <dgm:spPr/>
    </dgm:pt>
  </dgm:ptLst>
  <dgm:cxnLst>
    <dgm:cxn modelId="{A5B4982C-1BC1-CE42-8522-132886639B07}" type="presOf" srcId="{2EFE4671-8583-3540-9262-1FC578B666F4}" destId="{3013142F-A3C7-F746-853E-2CA8B540A8DE}" srcOrd="0" destOrd="0" presId="urn:microsoft.com/office/officeart/2008/layout/HorizontalMultiLevelHierarchy"/>
    <dgm:cxn modelId="{D6FF61F4-2E70-2445-B362-FDF5936BBC6B}" srcId="{CC08C8E7-D5AB-9C4F-A78B-4A8C57EB2D22}" destId="{773FD5F0-F007-F148-886B-86E72F86266E}" srcOrd="1" destOrd="0" parTransId="{BDC2CFA9-99C6-8347-9628-F8B57513FB8C}" sibTransId="{9458031D-FD27-D841-9D56-100BE85B229D}"/>
    <dgm:cxn modelId="{7491EFE3-823E-8947-8C5C-EF47692CA1D3}" type="presOf" srcId="{A73DCD64-89DF-3E4C-9543-0D417B51464E}" destId="{082A771F-69AF-7C4C-86CB-DF1CD8CB6581}" srcOrd="0" destOrd="0" presId="urn:microsoft.com/office/officeart/2008/layout/HorizontalMultiLevelHierarchy"/>
    <dgm:cxn modelId="{FE34B427-9D47-5D4F-B08C-79C955C57CBA}" srcId="{CC08C8E7-D5AB-9C4F-A78B-4A8C57EB2D22}" destId="{DD5BF61D-B843-C744-B9A9-3312A1287EF4}" srcOrd="0" destOrd="0" parTransId="{A73DCD64-89DF-3E4C-9543-0D417B51464E}" sibTransId="{5F6E09CE-61C0-D34C-AE4A-99D078D226DF}"/>
    <dgm:cxn modelId="{52DCBDF6-788D-BD40-9F8F-7B3D08452015}" type="presOf" srcId="{45267C76-6276-B44A-878A-9D61B556EBD7}" destId="{938A9782-2B6B-8141-99DA-6568305E0C38}" srcOrd="1" destOrd="0" presId="urn:microsoft.com/office/officeart/2008/layout/HorizontalMultiLevelHierarchy"/>
    <dgm:cxn modelId="{8664906C-150C-6B49-A751-1F06C1B5108C}" type="presOf" srcId="{DD5BF61D-B843-C744-B9A9-3312A1287EF4}" destId="{C852AF5D-E3CA-F844-B775-08DD6E6FB940}" srcOrd="0" destOrd="0" presId="urn:microsoft.com/office/officeart/2008/layout/HorizontalMultiLevelHierarchy"/>
    <dgm:cxn modelId="{389DBDF9-FE15-E345-8F01-B91121D5D556}" type="presOf" srcId="{9BA062DA-6B7A-FC4F-B1BB-7CC4C74C72CE}" destId="{1C998B4A-F8C8-5D49-862A-38B9C7611407}" srcOrd="0" destOrd="0" presId="urn:microsoft.com/office/officeart/2008/layout/HorizontalMultiLevelHierarchy"/>
    <dgm:cxn modelId="{C1D8B59D-8CA6-1945-B964-F0ECF211CDC9}" type="presOf" srcId="{A73DCD64-89DF-3E4C-9543-0D417B51464E}" destId="{F726EDD3-E670-9B47-8786-4F599884289D}" srcOrd="1" destOrd="0" presId="urn:microsoft.com/office/officeart/2008/layout/HorizontalMultiLevelHierarchy"/>
    <dgm:cxn modelId="{DBB53DED-8D0B-0249-B233-AB5EF2B10C5C}" type="presOf" srcId="{BDC2CFA9-99C6-8347-9628-F8B57513FB8C}" destId="{93180932-306E-E545-95F9-2A5635FDC9F1}" srcOrd="0" destOrd="0" presId="urn:microsoft.com/office/officeart/2008/layout/HorizontalMultiLevelHierarchy"/>
    <dgm:cxn modelId="{F5371DF1-85E4-B241-BEB4-21C4CE40CFAA}" type="presOf" srcId="{BDC2CFA9-99C6-8347-9628-F8B57513FB8C}" destId="{7A2CD5A7-70D6-DE44-803D-0740544CB367}" srcOrd="1" destOrd="0" presId="urn:microsoft.com/office/officeart/2008/layout/HorizontalMultiLevelHierarchy"/>
    <dgm:cxn modelId="{9D133929-E3DF-9940-842A-23AC4CEA9213}" type="presOf" srcId="{45267C76-6276-B44A-878A-9D61B556EBD7}" destId="{1F2800E8-CF94-FD43-8D0E-7E4B278315B1}" srcOrd="0" destOrd="0" presId="urn:microsoft.com/office/officeart/2008/layout/HorizontalMultiLevelHierarchy"/>
    <dgm:cxn modelId="{BC9EC563-875E-DE4F-AE55-D56D3A5BBCB6}" type="presOf" srcId="{773FD5F0-F007-F148-886B-86E72F86266E}" destId="{D3E2E567-EC04-E743-9B8C-985408EA1058}" srcOrd="0" destOrd="0" presId="urn:microsoft.com/office/officeart/2008/layout/HorizontalMultiLevelHierarchy"/>
    <dgm:cxn modelId="{C24B7696-C5C9-794F-8740-B75D19F5B2D1}" type="presOf" srcId="{CC08C8E7-D5AB-9C4F-A78B-4A8C57EB2D22}" destId="{7111AE39-B455-7C4D-91F4-9E37E3822D07}" srcOrd="0" destOrd="0" presId="urn:microsoft.com/office/officeart/2008/layout/HorizontalMultiLevelHierarchy"/>
    <dgm:cxn modelId="{7725A710-EB82-6543-8E80-B973AC4CD97A}" srcId="{2EFE4671-8583-3540-9262-1FC578B666F4}" destId="{CC08C8E7-D5AB-9C4F-A78B-4A8C57EB2D22}" srcOrd="0" destOrd="0" parTransId="{806FC88F-B9CF-A04B-B59C-3A472F525AEF}" sibTransId="{B0179D74-E210-A34F-9FFE-D6C2C6F405F5}"/>
    <dgm:cxn modelId="{F5520AE5-50EB-8743-B48A-12307D4CCE80}" srcId="{CC08C8E7-D5AB-9C4F-A78B-4A8C57EB2D22}" destId="{9BA062DA-6B7A-FC4F-B1BB-7CC4C74C72CE}" srcOrd="2" destOrd="0" parTransId="{45267C76-6276-B44A-878A-9D61B556EBD7}" sibTransId="{3A650251-37F9-7645-8144-FF91C57FC2AC}"/>
    <dgm:cxn modelId="{23EC69F6-0686-2A4C-8A04-63186E1579ED}" type="presParOf" srcId="{3013142F-A3C7-F746-853E-2CA8B540A8DE}" destId="{B764B132-0961-414E-B6FA-FB0C6C1C6CED}" srcOrd="0" destOrd="0" presId="urn:microsoft.com/office/officeart/2008/layout/HorizontalMultiLevelHierarchy"/>
    <dgm:cxn modelId="{54F8542C-3B1B-1344-8273-8A2C71B8BFAE}" type="presParOf" srcId="{B764B132-0961-414E-B6FA-FB0C6C1C6CED}" destId="{7111AE39-B455-7C4D-91F4-9E37E3822D07}" srcOrd="0" destOrd="0" presId="urn:microsoft.com/office/officeart/2008/layout/HorizontalMultiLevelHierarchy"/>
    <dgm:cxn modelId="{CA96360D-8D42-8249-B907-05318D7A93AB}" type="presParOf" srcId="{B764B132-0961-414E-B6FA-FB0C6C1C6CED}" destId="{551EC4E6-AE1D-DD43-B7C4-D7EFBEA2E636}" srcOrd="1" destOrd="0" presId="urn:microsoft.com/office/officeart/2008/layout/HorizontalMultiLevelHierarchy"/>
    <dgm:cxn modelId="{89408E23-2F96-104B-B064-2AAC352A9B86}" type="presParOf" srcId="{551EC4E6-AE1D-DD43-B7C4-D7EFBEA2E636}" destId="{082A771F-69AF-7C4C-86CB-DF1CD8CB6581}" srcOrd="0" destOrd="0" presId="urn:microsoft.com/office/officeart/2008/layout/HorizontalMultiLevelHierarchy"/>
    <dgm:cxn modelId="{EA2027AD-7C90-9F42-AE10-63AAF9E1EC89}" type="presParOf" srcId="{082A771F-69AF-7C4C-86CB-DF1CD8CB6581}" destId="{F726EDD3-E670-9B47-8786-4F599884289D}" srcOrd="0" destOrd="0" presId="urn:microsoft.com/office/officeart/2008/layout/HorizontalMultiLevelHierarchy"/>
    <dgm:cxn modelId="{3AEACF79-3022-3240-B883-CA73B1217E6E}" type="presParOf" srcId="{551EC4E6-AE1D-DD43-B7C4-D7EFBEA2E636}" destId="{7B40AE63-0EA3-0747-BCE5-5F3AB0355BF2}" srcOrd="1" destOrd="0" presId="urn:microsoft.com/office/officeart/2008/layout/HorizontalMultiLevelHierarchy"/>
    <dgm:cxn modelId="{36894566-AB95-6B42-9306-A9921D6C3471}" type="presParOf" srcId="{7B40AE63-0EA3-0747-BCE5-5F3AB0355BF2}" destId="{C852AF5D-E3CA-F844-B775-08DD6E6FB940}" srcOrd="0" destOrd="0" presId="urn:microsoft.com/office/officeart/2008/layout/HorizontalMultiLevelHierarchy"/>
    <dgm:cxn modelId="{21633C4D-5BB2-3444-BB39-1AFD8CCCF3DB}" type="presParOf" srcId="{7B40AE63-0EA3-0747-BCE5-5F3AB0355BF2}" destId="{30463D07-8E7F-3146-97CE-76CE82648742}" srcOrd="1" destOrd="0" presId="urn:microsoft.com/office/officeart/2008/layout/HorizontalMultiLevelHierarchy"/>
    <dgm:cxn modelId="{0254F50E-C199-F443-AF76-861ECF4177DC}" type="presParOf" srcId="{551EC4E6-AE1D-DD43-B7C4-D7EFBEA2E636}" destId="{93180932-306E-E545-95F9-2A5635FDC9F1}" srcOrd="2" destOrd="0" presId="urn:microsoft.com/office/officeart/2008/layout/HorizontalMultiLevelHierarchy"/>
    <dgm:cxn modelId="{0E3E85D3-3C59-9A43-85A9-D3CE27EAA874}" type="presParOf" srcId="{93180932-306E-E545-95F9-2A5635FDC9F1}" destId="{7A2CD5A7-70D6-DE44-803D-0740544CB367}" srcOrd="0" destOrd="0" presId="urn:microsoft.com/office/officeart/2008/layout/HorizontalMultiLevelHierarchy"/>
    <dgm:cxn modelId="{BAE02445-2681-3643-A3E6-CFA4DE229FF3}" type="presParOf" srcId="{551EC4E6-AE1D-DD43-B7C4-D7EFBEA2E636}" destId="{A0C9905E-6DBF-7645-94A7-C4BCDADC46B9}" srcOrd="3" destOrd="0" presId="urn:microsoft.com/office/officeart/2008/layout/HorizontalMultiLevelHierarchy"/>
    <dgm:cxn modelId="{B8361DDC-3149-1744-817D-A8BD4C479FAB}" type="presParOf" srcId="{A0C9905E-6DBF-7645-94A7-C4BCDADC46B9}" destId="{D3E2E567-EC04-E743-9B8C-985408EA1058}" srcOrd="0" destOrd="0" presId="urn:microsoft.com/office/officeart/2008/layout/HorizontalMultiLevelHierarchy"/>
    <dgm:cxn modelId="{D19D1125-A05C-F34E-8B4F-85DA6F5E3856}" type="presParOf" srcId="{A0C9905E-6DBF-7645-94A7-C4BCDADC46B9}" destId="{1488A531-D252-B440-B1DA-4363F37F8970}" srcOrd="1" destOrd="0" presId="urn:microsoft.com/office/officeart/2008/layout/HorizontalMultiLevelHierarchy"/>
    <dgm:cxn modelId="{532E237A-CC5C-0748-89A1-EE09E6E7BAAC}" type="presParOf" srcId="{551EC4E6-AE1D-DD43-B7C4-D7EFBEA2E636}" destId="{1F2800E8-CF94-FD43-8D0E-7E4B278315B1}" srcOrd="4" destOrd="0" presId="urn:microsoft.com/office/officeart/2008/layout/HorizontalMultiLevelHierarchy"/>
    <dgm:cxn modelId="{3EFA2CE6-A5BD-2641-86D9-7C3872308430}" type="presParOf" srcId="{1F2800E8-CF94-FD43-8D0E-7E4B278315B1}" destId="{938A9782-2B6B-8141-99DA-6568305E0C38}" srcOrd="0" destOrd="0" presId="urn:microsoft.com/office/officeart/2008/layout/HorizontalMultiLevelHierarchy"/>
    <dgm:cxn modelId="{9FE32E82-124D-9544-925D-72208AD4772F}" type="presParOf" srcId="{551EC4E6-AE1D-DD43-B7C4-D7EFBEA2E636}" destId="{7377E58F-198D-DE48-B3AF-2D2AF67C403D}" srcOrd="5" destOrd="0" presId="urn:microsoft.com/office/officeart/2008/layout/HorizontalMultiLevelHierarchy"/>
    <dgm:cxn modelId="{314100A4-5CFC-9B41-BBB4-E42A031888E2}" type="presParOf" srcId="{7377E58F-198D-DE48-B3AF-2D2AF67C403D}" destId="{1C998B4A-F8C8-5D49-862A-38B9C7611407}" srcOrd="0" destOrd="0" presId="urn:microsoft.com/office/officeart/2008/layout/HorizontalMultiLevelHierarchy"/>
    <dgm:cxn modelId="{CCC5A713-2FBE-B647-A14E-183E68668FE1}" type="presParOf" srcId="{7377E58F-198D-DE48-B3AF-2D2AF67C403D}" destId="{F9C8551A-E3F5-1A41-9D81-BA411262A93F}" srcOrd="1" destOrd="0" presId="urn:microsoft.com/office/officeart/2008/layout/HorizontalMultiLevelHierarchy"/>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2.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r>
            <a:rPr lang="en-US" altLang="zh-CN" sz="1050" dirty="0" smtClean="0">
              <a:latin typeface="Microsoft YaHei" charset="-122"/>
              <a:ea typeface="Microsoft YaHei" charset="-122"/>
              <a:cs typeface="Microsoft YaHei" charset="-122"/>
            </a:rPr>
            <a:t>6.1</a:t>
          </a:r>
          <a:r>
            <a:rPr lang="zh-CN" altLang="en-US" sz="1050" dirty="0" smtClean="0">
              <a:latin typeface="Microsoft YaHei" charset="-122"/>
              <a:ea typeface="Microsoft YaHei" charset="-122"/>
              <a:cs typeface="Microsoft YaHei" charset="-122"/>
            </a:rPr>
            <a:t> </a:t>
          </a:r>
          <a:r>
            <a:rPr lang="zh-CN" altLang="en-US" sz="1050" dirty="0" smtClean="0">
              <a:solidFill>
                <a:schemeClr val="tx1"/>
              </a:solidFill>
              <a:latin typeface="Microsoft YaHei" charset="-122"/>
              <a:ea typeface="Microsoft YaHei" charset="-122"/>
              <a:cs typeface="Microsoft YaHei" charset="-122"/>
            </a:rPr>
            <a:t>成本与利润概述</a:t>
          </a:r>
          <a:endParaRPr lang="zh-CN" altLang="en-US" sz="1050" dirty="0">
            <a:latin typeface="Microsoft YaHei" charset="-122"/>
            <a:ea typeface="Microsoft YaHei" charset="-122"/>
            <a:cs typeface="Microsoft YaHei" charset="-122"/>
          </a:endParaRPr>
        </a:p>
      </dgm:t>
    </dgm:pt>
    <dgm:pt modelId="{806FC88F-B9CF-A04B-B59C-3A472F525AEF}" type="parTrans" cxnId="{7725A710-EB82-6543-8E80-B973AC4CD97A}">
      <dgm:prSet/>
      <dgm:spPr/>
      <dgm:t>
        <a:bodyPr/>
        <a:lstStyle/>
        <a:p>
          <a:endParaRPr lang="zh-CN" altLang="en-US" sz="105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endParaRPr lang="zh-CN" altLang="en-US" sz="1050">
            <a:latin typeface="Microsoft YaHei" charset="-122"/>
            <a:ea typeface="Microsoft YaHei" charset="-122"/>
            <a:cs typeface="Microsoft YaHei" charset="-122"/>
          </a:endParaRPr>
        </a:p>
      </dgm:t>
    </dgm:pt>
    <dgm:pt modelId="{DD5BF61D-B843-C744-B9A9-3312A1287EF4}">
      <dgm:prSet phldrT="[文本]" custT="1"/>
      <dgm:spPr>
        <a:solidFill>
          <a:schemeClr val="bg1"/>
        </a:solidFill>
      </dgm:spPr>
      <dgm:t>
        <a:bodyPr/>
        <a:lstStyle/>
        <a:p>
          <a:pPr algn="l"/>
          <a:r>
            <a:rPr lang="en-US" altLang="zh-CN" sz="1050" dirty="0" smtClean="0">
              <a:solidFill>
                <a:schemeClr val="tx1"/>
              </a:solidFill>
              <a:latin typeface="Microsoft YaHei" charset="-122"/>
              <a:ea typeface="Microsoft YaHei" charset="-122"/>
              <a:cs typeface="Microsoft YaHei" charset="-122"/>
            </a:rPr>
            <a:t>6.1.1</a:t>
          </a:r>
          <a:r>
            <a:rPr lang="zh-CN" altLang="en-US" sz="1050" dirty="0" smtClean="0">
              <a:solidFill>
                <a:schemeClr val="tx1"/>
              </a:solidFill>
              <a:latin typeface="Microsoft YaHei" charset="-122"/>
              <a:ea typeface="Microsoft YaHei" charset="-122"/>
              <a:cs typeface="Microsoft YaHei" charset="-122"/>
            </a:rPr>
            <a:t> 成本的含义</a:t>
          </a:r>
          <a:endParaRPr lang="zh-CN" altLang="en-US" sz="1050" dirty="0">
            <a:solidFill>
              <a:schemeClr val="tx1"/>
            </a:solidFill>
            <a:latin typeface="Microsoft YaHei" charset="-122"/>
            <a:ea typeface="Microsoft YaHei" charset="-122"/>
            <a:cs typeface="Microsoft YaHei" charset="-122"/>
          </a:endParaRPr>
        </a:p>
      </dgm:t>
    </dgm:pt>
    <dgm:pt modelId="{A73DCD64-89DF-3E4C-9543-0D417B51464E}" type="parTrans" cxnId="{FE34B427-9D47-5D4F-B08C-79C955C57CBA}">
      <dgm:prSet custT="1"/>
      <dgm:spPr/>
      <dgm:t>
        <a:bodyPr/>
        <a:lstStyle/>
        <a:p>
          <a:endParaRPr lang="zh-CN" altLang="en-US" sz="1050">
            <a:latin typeface="Microsoft YaHei" charset="-122"/>
            <a:ea typeface="Microsoft YaHei" charset="-122"/>
            <a:cs typeface="Microsoft YaHei" charset="-122"/>
          </a:endParaRPr>
        </a:p>
      </dgm:t>
    </dgm:pt>
    <dgm:pt modelId="{5F6E09CE-61C0-D34C-AE4A-99D078D226DF}" type="sibTrans" cxnId="{FE34B427-9D47-5D4F-B08C-79C955C57CBA}">
      <dgm:prSet/>
      <dgm:spPr/>
      <dgm:t>
        <a:bodyPr/>
        <a:lstStyle/>
        <a:p>
          <a:endParaRPr lang="zh-CN" altLang="en-US" sz="1050">
            <a:latin typeface="Microsoft YaHei" charset="-122"/>
            <a:ea typeface="Microsoft YaHei" charset="-122"/>
            <a:cs typeface="Microsoft YaHei" charset="-122"/>
          </a:endParaRPr>
        </a:p>
      </dgm:t>
    </dgm:pt>
    <dgm:pt modelId="{773FD5F0-F007-F148-886B-86E72F86266E}">
      <dgm:prSet phldrT="[文本]" custT="1"/>
      <dgm:spPr>
        <a:solidFill>
          <a:schemeClr val="bg1"/>
        </a:solidFill>
      </dgm:spPr>
      <dgm:t>
        <a:bodyPr/>
        <a:lstStyle/>
        <a:p>
          <a:pPr algn="l"/>
          <a:r>
            <a:rPr lang="en-US" altLang="zh-CN" sz="1050" dirty="0" smtClean="0">
              <a:latin typeface="Microsoft YaHei" charset="-122"/>
              <a:ea typeface="Microsoft YaHei" charset="-122"/>
              <a:cs typeface="Microsoft YaHei" charset="-122"/>
            </a:rPr>
            <a:t>6.1.2</a:t>
          </a:r>
          <a:r>
            <a:rPr lang="zh-CN" altLang="en-US" sz="1050" dirty="0" smtClean="0">
              <a:latin typeface="Microsoft YaHei" charset="-122"/>
              <a:ea typeface="Microsoft YaHei" charset="-122"/>
              <a:cs typeface="Microsoft YaHei" charset="-122"/>
            </a:rPr>
            <a:t> 成本的分类</a:t>
          </a:r>
          <a:endParaRPr lang="zh-CN" altLang="en-US" sz="1050" dirty="0">
            <a:latin typeface="Microsoft YaHei" charset="-122"/>
            <a:ea typeface="Microsoft YaHei" charset="-122"/>
            <a:cs typeface="Microsoft YaHei" charset="-122"/>
          </a:endParaRPr>
        </a:p>
      </dgm:t>
    </dgm:pt>
    <dgm:pt modelId="{BDC2CFA9-99C6-8347-9628-F8B57513FB8C}" type="parTrans" cxnId="{D6FF61F4-2E70-2445-B362-FDF5936BBC6B}">
      <dgm:prSet custT="1"/>
      <dgm:spPr/>
      <dgm:t>
        <a:bodyPr/>
        <a:lstStyle/>
        <a:p>
          <a:endParaRPr lang="zh-CN" altLang="en-US" sz="1050">
            <a:latin typeface="Microsoft YaHei" charset="-122"/>
            <a:ea typeface="Microsoft YaHei" charset="-122"/>
            <a:cs typeface="Microsoft YaHei" charset="-122"/>
          </a:endParaRPr>
        </a:p>
      </dgm:t>
    </dgm:pt>
    <dgm:pt modelId="{9458031D-FD27-D841-9D56-100BE85B229D}" type="sibTrans" cxnId="{D6FF61F4-2E70-2445-B362-FDF5936BBC6B}">
      <dgm:prSet/>
      <dgm:spPr/>
      <dgm:t>
        <a:bodyPr/>
        <a:lstStyle/>
        <a:p>
          <a:endParaRPr lang="zh-CN" altLang="en-US" sz="1050">
            <a:latin typeface="Microsoft YaHei" charset="-122"/>
            <a:ea typeface="Microsoft YaHei" charset="-122"/>
            <a:cs typeface="Microsoft YaHei" charset="-122"/>
          </a:endParaRPr>
        </a:p>
      </dgm:t>
    </dgm:pt>
    <dgm:pt modelId="{9BA062DA-6B7A-FC4F-B1BB-7CC4C74C72CE}">
      <dgm:prSet phldrT="[文本]" custT="1"/>
      <dgm:spPr>
        <a:solidFill>
          <a:srgbClr val="C00000"/>
        </a:solidFill>
      </dgm:spPr>
      <dgm:t>
        <a:bodyPr/>
        <a:lstStyle/>
        <a:p>
          <a:pPr algn="l"/>
          <a:r>
            <a:rPr lang="en-US" altLang="zh-CN" sz="1050" dirty="0" smtClean="0">
              <a:latin typeface="Microsoft YaHei" charset="-122"/>
              <a:ea typeface="Microsoft YaHei" charset="-122"/>
              <a:cs typeface="Microsoft YaHei" charset="-122"/>
            </a:rPr>
            <a:t>6.1.3</a:t>
          </a:r>
          <a:r>
            <a:rPr lang="zh-CN" altLang="en-US" sz="1050" dirty="0" smtClean="0">
              <a:latin typeface="Microsoft YaHei" charset="-122"/>
              <a:ea typeface="Microsoft YaHei" charset="-122"/>
              <a:cs typeface="Microsoft YaHei" charset="-122"/>
            </a:rPr>
            <a:t> 利润</a:t>
          </a:r>
          <a:endParaRPr lang="zh-CN" altLang="en-US" sz="1050" dirty="0">
            <a:latin typeface="Microsoft YaHei" charset="-122"/>
            <a:ea typeface="Microsoft YaHei" charset="-122"/>
            <a:cs typeface="Microsoft YaHei" charset="-122"/>
          </a:endParaRPr>
        </a:p>
      </dgm:t>
    </dgm:pt>
    <dgm:pt modelId="{45267C76-6276-B44A-878A-9D61B556EBD7}" type="parTrans" cxnId="{F5520AE5-50EB-8743-B48A-12307D4CCE80}">
      <dgm:prSet custT="1"/>
      <dgm:spPr/>
      <dgm:t>
        <a:bodyPr/>
        <a:lstStyle/>
        <a:p>
          <a:endParaRPr lang="zh-CN" altLang="en-US" sz="1050">
            <a:latin typeface="Microsoft YaHei" charset="-122"/>
            <a:ea typeface="Microsoft YaHei" charset="-122"/>
            <a:cs typeface="Microsoft YaHei" charset="-122"/>
          </a:endParaRPr>
        </a:p>
      </dgm:t>
    </dgm:pt>
    <dgm:pt modelId="{3A650251-37F9-7645-8144-FF91C57FC2AC}" type="sibTrans" cxnId="{F5520AE5-50EB-8743-B48A-12307D4CCE80}">
      <dgm:prSet/>
      <dgm:spPr/>
      <dgm:t>
        <a:bodyPr/>
        <a:lstStyle/>
        <a:p>
          <a:endParaRPr lang="zh-CN" altLang="en-US" sz="1050">
            <a:latin typeface="Microsoft YaHei" charset="-122"/>
            <a:ea typeface="Microsoft YaHei" charset="-122"/>
            <a:cs typeface="Microsoft YaHei"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t>
        <a:bodyPr/>
        <a:lstStyle/>
        <a:p>
          <a:endParaRPr lang="zh-CN" altLang="en-US"/>
        </a:p>
      </dgm:t>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X="127198" custScaleY="82935" custLinFactX="-60953" custLinFactNeighborX="-100000" custLinFactNeighborY="5570">
        <dgm:presLayoutVars>
          <dgm:chPref val="3"/>
        </dgm:presLayoutVars>
      </dgm:prSet>
      <dgm:spPr/>
      <dgm:t>
        <a:bodyPr/>
        <a:lstStyle/>
        <a:p>
          <a:endParaRPr lang="zh-CN" altLang="en-US"/>
        </a:p>
      </dgm:t>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3"/>
      <dgm:spPr/>
      <dgm:t>
        <a:bodyPr/>
        <a:lstStyle/>
        <a:p>
          <a:endParaRPr lang="zh-CN" altLang="en-US"/>
        </a:p>
      </dgm:t>
    </dgm:pt>
    <dgm:pt modelId="{F726EDD3-E670-9B47-8786-4F599884289D}" type="pres">
      <dgm:prSet presAssocID="{A73DCD64-89DF-3E4C-9543-0D417B51464E}" presName="connTx" presStyleLbl="parChTrans1D2" presStyleIdx="0" presStyleCnt="3"/>
      <dgm:spPr/>
      <dgm:t>
        <a:bodyPr/>
        <a:lstStyle/>
        <a:p>
          <a:endParaRPr lang="zh-CN" altLang="en-US"/>
        </a:p>
      </dgm:t>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3" custScaleX="132976" custScaleY="111623" custLinFactNeighborX="49403" custLinFactNeighborY="14565">
        <dgm:presLayoutVars>
          <dgm:chPref val="3"/>
        </dgm:presLayoutVars>
      </dgm:prSet>
      <dgm:spPr/>
      <dgm:t>
        <a:bodyPr/>
        <a:lstStyle/>
        <a:p>
          <a:endParaRPr lang="zh-CN" altLang="en-US"/>
        </a:p>
      </dgm:t>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3"/>
      <dgm:spPr/>
      <dgm:t>
        <a:bodyPr/>
        <a:lstStyle/>
        <a:p>
          <a:endParaRPr lang="zh-CN" altLang="en-US"/>
        </a:p>
      </dgm:t>
    </dgm:pt>
    <dgm:pt modelId="{7A2CD5A7-70D6-DE44-803D-0740544CB367}" type="pres">
      <dgm:prSet presAssocID="{BDC2CFA9-99C6-8347-9628-F8B57513FB8C}" presName="connTx" presStyleLbl="parChTrans1D2" presStyleIdx="1" presStyleCnt="3"/>
      <dgm:spPr/>
      <dgm:t>
        <a:bodyPr/>
        <a:lstStyle/>
        <a:p>
          <a:endParaRPr lang="zh-CN" altLang="en-US"/>
        </a:p>
      </dgm:t>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3" custScaleX="134349" custScaleY="111623" custLinFactNeighborX="51168" custLinFactNeighborY="27658">
        <dgm:presLayoutVars>
          <dgm:chPref val="3"/>
        </dgm:presLayoutVars>
      </dgm:prSet>
      <dgm:spPr/>
      <dgm:t>
        <a:bodyPr/>
        <a:lstStyle/>
        <a:p>
          <a:endParaRPr lang="zh-CN" altLang="en-US"/>
        </a:p>
      </dgm:t>
    </dgm:pt>
    <dgm:pt modelId="{1488A531-D252-B440-B1DA-4363F37F8970}" type="pres">
      <dgm:prSet presAssocID="{773FD5F0-F007-F148-886B-86E72F86266E}" presName="level3hierChild" presStyleCnt="0"/>
      <dgm:spPr/>
    </dgm:pt>
    <dgm:pt modelId="{1F2800E8-CF94-FD43-8D0E-7E4B278315B1}" type="pres">
      <dgm:prSet presAssocID="{45267C76-6276-B44A-878A-9D61B556EBD7}" presName="conn2-1" presStyleLbl="parChTrans1D2" presStyleIdx="2" presStyleCnt="3"/>
      <dgm:spPr/>
      <dgm:t>
        <a:bodyPr/>
        <a:lstStyle/>
        <a:p>
          <a:endParaRPr lang="zh-CN" altLang="en-US"/>
        </a:p>
      </dgm:t>
    </dgm:pt>
    <dgm:pt modelId="{938A9782-2B6B-8141-99DA-6568305E0C38}" type="pres">
      <dgm:prSet presAssocID="{45267C76-6276-B44A-878A-9D61B556EBD7}" presName="connTx" presStyleLbl="parChTrans1D2" presStyleIdx="2" presStyleCnt="3"/>
      <dgm:spPr/>
      <dgm:t>
        <a:bodyPr/>
        <a:lstStyle/>
        <a:p>
          <a:endParaRPr lang="zh-CN" altLang="en-US"/>
        </a:p>
      </dgm:t>
    </dgm:pt>
    <dgm:pt modelId="{7377E58F-198D-DE48-B3AF-2D2AF67C403D}" type="pres">
      <dgm:prSet presAssocID="{9BA062DA-6B7A-FC4F-B1BB-7CC4C74C72CE}" presName="root2" presStyleCnt="0"/>
      <dgm:spPr/>
    </dgm:pt>
    <dgm:pt modelId="{1C998B4A-F8C8-5D49-862A-38B9C7611407}" type="pres">
      <dgm:prSet presAssocID="{9BA062DA-6B7A-FC4F-B1BB-7CC4C74C72CE}" presName="LevelTwoTextNode" presStyleLbl="node2" presStyleIdx="2" presStyleCnt="3" custScaleX="132976" custScaleY="111623" custLinFactNeighborX="49403" custLinFactNeighborY="14565">
        <dgm:presLayoutVars>
          <dgm:chPref val="3"/>
        </dgm:presLayoutVars>
      </dgm:prSet>
      <dgm:spPr/>
      <dgm:t>
        <a:bodyPr/>
        <a:lstStyle/>
        <a:p>
          <a:endParaRPr lang="zh-CN" altLang="en-US"/>
        </a:p>
      </dgm:t>
    </dgm:pt>
    <dgm:pt modelId="{F9C8551A-E3F5-1A41-9D81-BA411262A93F}" type="pres">
      <dgm:prSet presAssocID="{9BA062DA-6B7A-FC4F-B1BB-7CC4C74C72CE}" presName="level3hierChild" presStyleCnt="0"/>
      <dgm:spPr/>
    </dgm:pt>
  </dgm:ptLst>
  <dgm:cxnLst>
    <dgm:cxn modelId="{9EA040F5-76E0-024A-A894-5EA3211DF8A6}" type="presOf" srcId="{DD5BF61D-B843-C744-B9A9-3312A1287EF4}" destId="{C852AF5D-E3CA-F844-B775-08DD6E6FB940}" srcOrd="0" destOrd="0" presId="urn:microsoft.com/office/officeart/2008/layout/HorizontalMultiLevelHierarchy"/>
    <dgm:cxn modelId="{F5520AE5-50EB-8743-B48A-12307D4CCE80}" srcId="{CC08C8E7-D5AB-9C4F-A78B-4A8C57EB2D22}" destId="{9BA062DA-6B7A-FC4F-B1BB-7CC4C74C72CE}" srcOrd="2" destOrd="0" parTransId="{45267C76-6276-B44A-878A-9D61B556EBD7}" sibTransId="{3A650251-37F9-7645-8144-FF91C57FC2AC}"/>
    <dgm:cxn modelId="{09D1E1F7-496E-A940-ADA7-0F5F981812E5}" type="presOf" srcId="{CC08C8E7-D5AB-9C4F-A78B-4A8C57EB2D22}" destId="{7111AE39-B455-7C4D-91F4-9E37E3822D07}" srcOrd="0" destOrd="0" presId="urn:microsoft.com/office/officeart/2008/layout/HorizontalMultiLevelHierarchy"/>
    <dgm:cxn modelId="{09E88490-D459-5446-B968-0537CFA19B8A}" type="presOf" srcId="{BDC2CFA9-99C6-8347-9628-F8B57513FB8C}" destId="{7A2CD5A7-70D6-DE44-803D-0740544CB367}" srcOrd="1" destOrd="0" presId="urn:microsoft.com/office/officeart/2008/layout/HorizontalMultiLevelHierarchy"/>
    <dgm:cxn modelId="{CD8DE9D4-D56F-7749-8993-8077B123A5B3}" type="presOf" srcId="{9BA062DA-6B7A-FC4F-B1BB-7CC4C74C72CE}" destId="{1C998B4A-F8C8-5D49-862A-38B9C7611407}" srcOrd="0" destOrd="0" presId="urn:microsoft.com/office/officeart/2008/layout/HorizontalMultiLevelHierarchy"/>
    <dgm:cxn modelId="{7F112DFF-08BF-DC4A-8412-1E5BA2C631B9}" type="presOf" srcId="{2EFE4671-8583-3540-9262-1FC578B666F4}" destId="{3013142F-A3C7-F746-853E-2CA8B540A8DE}" srcOrd="0" destOrd="0" presId="urn:microsoft.com/office/officeart/2008/layout/HorizontalMultiLevelHierarchy"/>
    <dgm:cxn modelId="{D6FF61F4-2E70-2445-B362-FDF5936BBC6B}" srcId="{CC08C8E7-D5AB-9C4F-A78B-4A8C57EB2D22}" destId="{773FD5F0-F007-F148-886B-86E72F86266E}" srcOrd="1" destOrd="0" parTransId="{BDC2CFA9-99C6-8347-9628-F8B57513FB8C}" sibTransId="{9458031D-FD27-D841-9D56-100BE85B229D}"/>
    <dgm:cxn modelId="{88A022E6-ECE0-B84F-8C13-85E3359C3A86}" type="presOf" srcId="{773FD5F0-F007-F148-886B-86E72F86266E}" destId="{D3E2E567-EC04-E743-9B8C-985408EA1058}" srcOrd="0" destOrd="0" presId="urn:microsoft.com/office/officeart/2008/layout/HorizontalMultiLevelHierarchy"/>
    <dgm:cxn modelId="{C3B89706-207C-9448-8B5C-F670303B89B3}" type="presOf" srcId="{45267C76-6276-B44A-878A-9D61B556EBD7}" destId="{938A9782-2B6B-8141-99DA-6568305E0C38}" srcOrd="1" destOrd="0" presId="urn:microsoft.com/office/officeart/2008/layout/HorizontalMultiLevelHierarchy"/>
    <dgm:cxn modelId="{B5814702-61B9-F843-B810-C071EE6309F6}" type="presOf" srcId="{A73DCD64-89DF-3E4C-9543-0D417B51464E}" destId="{082A771F-69AF-7C4C-86CB-DF1CD8CB6581}" srcOrd="0" destOrd="0" presId="urn:microsoft.com/office/officeart/2008/layout/HorizontalMultiLevelHierarchy"/>
    <dgm:cxn modelId="{E80117D6-398A-9848-B503-AE6922AA4723}" type="presOf" srcId="{A73DCD64-89DF-3E4C-9543-0D417B51464E}" destId="{F726EDD3-E670-9B47-8786-4F599884289D}" srcOrd="1" destOrd="0" presId="urn:microsoft.com/office/officeart/2008/layout/HorizontalMultiLevelHierarchy"/>
    <dgm:cxn modelId="{7725A710-EB82-6543-8E80-B973AC4CD97A}" srcId="{2EFE4671-8583-3540-9262-1FC578B666F4}" destId="{CC08C8E7-D5AB-9C4F-A78B-4A8C57EB2D22}" srcOrd="0" destOrd="0" parTransId="{806FC88F-B9CF-A04B-B59C-3A472F525AEF}" sibTransId="{B0179D74-E210-A34F-9FFE-D6C2C6F405F5}"/>
    <dgm:cxn modelId="{7633083F-77A7-4D47-ACB4-543A4020287D}" type="presOf" srcId="{BDC2CFA9-99C6-8347-9628-F8B57513FB8C}" destId="{93180932-306E-E545-95F9-2A5635FDC9F1}" srcOrd="0" destOrd="0" presId="urn:microsoft.com/office/officeart/2008/layout/HorizontalMultiLevelHierarchy"/>
    <dgm:cxn modelId="{4DEEF384-5DB8-EC4D-957D-3D4E8F6EBCF4}" type="presOf" srcId="{45267C76-6276-B44A-878A-9D61B556EBD7}" destId="{1F2800E8-CF94-FD43-8D0E-7E4B278315B1}" srcOrd="0" destOrd="0" presId="urn:microsoft.com/office/officeart/2008/layout/HorizontalMultiLevelHierarchy"/>
    <dgm:cxn modelId="{FE34B427-9D47-5D4F-B08C-79C955C57CBA}" srcId="{CC08C8E7-D5AB-9C4F-A78B-4A8C57EB2D22}" destId="{DD5BF61D-B843-C744-B9A9-3312A1287EF4}" srcOrd="0" destOrd="0" parTransId="{A73DCD64-89DF-3E4C-9543-0D417B51464E}" sibTransId="{5F6E09CE-61C0-D34C-AE4A-99D078D226DF}"/>
    <dgm:cxn modelId="{A3E45D8A-6149-2148-BD4B-BC8AC3F0E002}" type="presParOf" srcId="{3013142F-A3C7-F746-853E-2CA8B540A8DE}" destId="{B764B132-0961-414E-B6FA-FB0C6C1C6CED}" srcOrd="0" destOrd="0" presId="urn:microsoft.com/office/officeart/2008/layout/HorizontalMultiLevelHierarchy"/>
    <dgm:cxn modelId="{F66E095E-500A-9648-8EBB-6D8798433647}" type="presParOf" srcId="{B764B132-0961-414E-B6FA-FB0C6C1C6CED}" destId="{7111AE39-B455-7C4D-91F4-9E37E3822D07}" srcOrd="0" destOrd="0" presId="urn:microsoft.com/office/officeart/2008/layout/HorizontalMultiLevelHierarchy"/>
    <dgm:cxn modelId="{9D44D6B5-8409-384A-9021-AA7AB7376A83}" type="presParOf" srcId="{B764B132-0961-414E-B6FA-FB0C6C1C6CED}" destId="{551EC4E6-AE1D-DD43-B7C4-D7EFBEA2E636}" srcOrd="1" destOrd="0" presId="urn:microsoft.com/office/officeart/2008/layout/HorizontalMultiLevelHierarchy"/>
    <dgm:cxn modelId="{E14C8267-84ED-F14E-A0C0-A889FD93F397}" type="presParOf" srcId="{551EC4E6-AE1D-DD43-B7C4-D7EFBEA2E636}" destId="{082A771F-69AF-7C4C-86CB-DF1CD8CB6581}" srcOrd="0" destOrd="0" presId="urn:microsoft.com/office/officeart/2008/layout/HorizontalMultiLevelHierarchy"/>
    <dgm:cxn modelId="{4880C5A6-41F5-304D-ABE3-88712D62F18F}" type="presParOf" srcId="{082A771F-69AF-7C4C-86CB-DF1CD8CB6581}" destId="{F726EDD3-E670-9B47-8786-4F599884289D}" srcOrd="0" destOrd="0" presId="urn:microsoft.com/office/officeart/2008/layout/HorizontalMultiLevelHierarchy"/>
    <dgm:cxn modelId="{B1E783BD-E6A7-5044-9978-90465A7ECE85}" type="presParOf" srcId="{551EC4E6-AE1D-DD43-B7C4-D7EFBEA2E636}" destId="{7B40AE63-0EA3-0747-BCE5-5F3AB0355BF2}" srcOrd="1" destOrd="0" presId="urn:microsoft.com/office/officeart/2008/layout/HorizontalMultiLevelHierarchy"/>
    <dgm:cxn modelId="{BF79C2FA-7AED-B346-82C9-AEB073443065}" type="presParOf" srcId="{7B40AE63-0EA3-0747-BCE5-5F3AB0355BF2}" destId="{C852AF5D-E3CA-F844-B775-08DD6E6FB940}" srcOrd="0" destOrd="0" presId="urn:microsoft.com/office/officeart/2008/layout/HorizontalMultiLevelHierarchy"/>
    <dgm:cxn modelId="{4A495A9D-5CDA-B948-8FB8-FB80984053BC}" type="presParOf" srcId="{7B40AE63-0EA3-0747-BCE5-5F3AB0355BF2}" destId="{30463D07-8E7F-3146-97CE-76CE82648742}" srcOrd="1" destOrd="0" presId="urn:microsoft.com/office/officeart/2008/layout/HorizontalMultiLevelHierarchy"/>
    <dgm:cxn modelId="{8CC61755-9871-A047-8D9E-5F99285EF1D7}" type="presParOf" srcId="{551EC4E6-AE1D-DD43-B7C4-D7EFBEA2E636}" destId="{93180932-306E-E545-95F9-2A5635FDC9F1}" srcOrd="2" destOrd="0" presId="urn:microsoft.com/office/officeart/2008/layout/HorizontalMultiLevelHierarchy"/>
    <dgm:cxn modelId="{ACD91516-34B6-7142-882E-3B2D20D8A155}" type="presParOf" srcId="{93180932-306E-E545-95F9-2A5635FDC9F1}" destId="{7A2CD5A7-70D6-DE44-803D-0740544CB367}" srcOrd="0" destOrd="0" presId="urn:microsoft.com/office/officeart/2008/layout/HorizontalMultiLevelHierarchy"/>
    <dgm:cxn modelId="{4DE73ABA-A5DC-124E-827D-5368ADB204DE}" type="presParOf" srcId="{551EC4E6-AE1D-DD43-B7C4-D7EFBEA2E636}" destId="{A0C9905E-6DBF-7645-94A7-C4BCDADC46B9}" srcOrd="3" destOrd="0" presId="urn:microsoft.com/office/officeart/2008/layout/HorizontalMultiLevelHierarchy"/>
    <dgm:cxn modelId="{2FB17D6D-E164-D846-AE6B-3BFEA86BE380}" type="presParOf" srcId="{A0C9905E-6DBF-7645-94A7-C4BCDADC46B9}" destId="{D3E2E567-EC04-E743-9B8C-985408EA1058}" srcOrd="0" destOrd="0" presId="urn:microsoft.com/office/officeart/2008/layout/HorizontalMultiLevelHierarchy"/>
    <dgm:cxn modelId="{FE3D815A-AA2B-D848-8C08-DC0B16FC0CE4}" type="presParOf" srcId="{A0C9905E-6DBF-7645-94A7-C4BCDADC46B9}" destId="{1488A531-D252-B440-B1DA-4363F37F8970}" srcOrd="1" destOrd="0" presId="urn:microsoft.com/office/officeart/2008/layout/HorizontalMultiLevelHierarchy"/>
    <dgm:cxn modelId="{83E67D4D-E1ED-F04B-9B15-298051E7187F}" type="presParOf" srcId="{551EC4E6-AE1D-DD43-B7C4-D7EFBEA2E636}" destId="{1F2800E8-CF94-FD43-8D0E-7E4B278315B1}" srcOrd="4" destOrd="0" presId="urn:microsoft.com/office/officeart/2008/layout/HorizontalMultiLevelHierarchy"/>
    <dgm:cxn modelId="{EF4EC888-6D55-F74E-A1F0-A02BA375F385}" type="presParOf" srcId="{1F2800E8-CF94-FD43-8D0E-7E4B278315B1}" destId="{938A9782-2B6B-8141-99DA-6568305E0C38}" srcOrd="0" destOrd="0" presId="urn:microsoft.com/office/officeart/2008/layout/HorizontalMultiLevelHierarchy"/>
    <dgm:cxn modelId="{81F650E7-3CD8-D446-BBD8-4DFDC19CA8D1}" type="presParOf" srcId="{551EC4E6-AE1D-DD43-B7C4-D7EFBEA2E636}" destId="{7377E58F-198D-DE48-B3AF-2D2AF67C403D}" srcOrd="5" destOrd="0" presId="urn:microsoft.com/office/officeart/2008/layout/HorizontalMultiLevelHierarchy"/>
    <dgm:cxn modelId="{84041D8E-4130-7E48-BA9D-9C886987D734}" type="presParOf" srcId="{7377E58F-198D-DE48-B3AF-2D2AF67C403D}" destId="{1C998B4A-F8C8-5D49-862A-38B9C7611407}" srcOrd="0" destOrd="0" presId="urn:microsoft.com/office/officeart/2008/layout/HorizontalMultiLevelHierarchy"/>
    <dgm:cxn modelId="{4986D0B0-C798-4449-9098-3DF8ED58CB85}" type="presParOf" srcId="{7377E58F-198D-DE48-B3AF-2D2AF67C403D}" destId="{F9C8551A-E3F5-1A41-9D81-BA411262A93F}" srcOrd="1" destOrd="0" presId="urn:microsoft.com/office/officeart/2008/layout/HorizontalMultiLevelHierarchy"/>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3.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r>
            <a:rPr lang="en-US" altLang="zh-CN" sz="1050" dirty="0" smtClean="0">
              <a:latin typeface="Microsoft YaHei" charset="-122"/>
              <a:ea typeface="Microsoft YaHei" charset="-122"/>
              <a:cs typeface="Microsoft YaHei" charset="-122"/>
            </a:rPr>
            <a:t>6.1</a:t>
          </a:r>
          <a:r>
            <a:rPr lang="zh-CN" altLang="en-US" sz="1050" dirty="0" smtClean="0">
              <a:latin typeface="Microsoft YaHei" charset="-122"/>
              <a:ea typeface="Microsoft YaHei" charset="-122"/>
              <a:cs typeface="Microsoft YaHei" charset="-122"/>
            </a:rPr>
            <a:t> </a:t>
          </a:r>
          <a:r>
            <a:rPr lang="zh-CN" altLang="en-US" sz="1050" dirty="0" smtClean="0">
              <a:solidFill>
                <a:schemeClr val="tx1"/>
              </a:solidFill>
              <a:latin typeface="Microsoft YaHei" charset="-122"/>
              <a:ea typeface="Microsoft YaHei" charset="-122"/>
              <a:cs typeface="Microsoft YaHei" charset="-122"/>
            </a:rPr>
            <a:t>成本与利润概述</a:t>
          </a:r>
          <a:endParaRPr lang="zh-CN" altLang="en-US" sz="1050" dirty="0">
            <a:latin typeface="Microsoft YaHei" charset="-122"/>
            <a:ea typeface="Microsoft YaHei" charset="-122"/>
            <a:cs typeface="Microsoft YaHei" charset="-122"/>
          </a:endParaRPr>
        </a:p>
      </dgm:t>
    </dgm:pt>
    <dgm:pt modelId="{806FC88F-B9CF-A04B-B59C-3A472F525AEF}" type="parTrans" cxnId="{7725A710-EB82-6543-8E80-B973AC4CD97A}">
      <dgm:prSet/>
      <dgm:spPr/>
      <dgm:t>
        <a:bodyPr/>
        <a:lstStyle/>
        <a:p>
          <a:endParaRPr lang="zh-CN" altLang="en-US" sz="105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endParaRPr lang="zh-CN" altLang="en-US" sz="1050">
            <a:latin typeface="Microsoft YaHei" charset="-122"/>
            <a:ea typeface="Microsoft YaHei" charset="-122"/>
            <a:cs typeface="Microsoft YaHei" charset="-122"/>
          </a:endParaRPr>
        </a:p>
      </dgm:t>
    </dgm:pt>
    <dgm:pt modelId="{DD5BF61D-B843-C744-B9A9-3312A1287EF4}">
      <dgm:prSet phldrT="[文本]" custT="1"/>
      <dgm:spPr>
        <a:solidFill>
          <a:schemeClr val="bg1"/>
        </a:solidFill>
      </dgm:spPr>
      <dgm:t>
        <a:bodyPr/>
        <a:lstStyle/>
        <a:p>
          <a:pPr algn="l"/>
          <a:r>
            <a:rPr lang="en-US" altLang="zh-CN" sz="1050" dirty="0" smtClean="0">
              <a:solidFill>
                <a:schemeClr val="tx1"/>
              </a:solidFill>
              <a:latin typeface="Microsoft YaHei" charset="-122"/>
              <a:ea typeface="Microsoft YaHei" charset="-122"/>
              <a:cs typeface="Microsoft YaHei" charset="-122"/>
            </a:rPr>
            <a:t>6.1.1</a:t>
          </a:r>
          <a:r>
            <a:rPr lang="zh-CN" altLang="en-US" sz="1050" dirty="0" smtClean="0">
              <a:solidFill>
                <a:schemeClr val="tx1"/>
              </a:solidFill>
              <a:latin typeface="Microsoft YaHei" charset="-122"/>
              <a:ea typeface="Microsoft YaHei" charset="-122"/>
              <a:cs typeface="Microsoft YaHei" charset="-122"/>
            </a:rPr>
            <a:t> 成本的含义</a:t>
          </a:r>
          <a:endParaRPr lang="zh-CN" altLang="en-US" sz="1050" dirty="0">
            <a:solidFill>
              <a:schemeClr val="tx1"/>
            </a:solidFill>
            <a:latin typeface="Microsoft YaHei" charset="-122"/>
            <a:ea typeface="Microsoft YaHei" charset="-122"/>
            <a:cs typeface="Microsoft YaHei" charset="-122"/>
          </a:endParaRPr>
        </a:p>
      </dgm:t>
    </dgm:pt>
    <dgm:pt modelId="{A73DCD64-89DF-3E4C-9543-0D417B51464E}" type="parTrans" cxnId="{FE34B427-9D47-5D4F-B08C-79C955C57CBA}">
      <dgm:prSet custT="1"/>
      <dgm:spPr/>
      <dgm:t>
        <a:bodyPr/>
        <a:lstStyle/>
        <a:p>
          <a:endParaRPr lang="zh-CN" altLang="en-US" sz="1050">
            <a:latin typeface="Microsoft YaHei" charset="-122"/>
            <a:ea typeface="Microsoft YaHei" charset="-122"/>
            <a:cs typeface="Microsoft YaHei" charset="-122"/>
          </a:endParaRPr>
        </a:p>
      </dgm:t>
    </dgm:pt>
    <dgm:pt modelId="{5F6E09CE-61C0-D34C-AE4A-99D078D226DF}" type="sibTrans" cxnId="{FE34B427-9D47-5D4F-B08C-79C955C57CBA}">
      <dgm:prSet/>
      <dgm:spPr/>
      <dgm:t>
        <a:bodyPr/>
        <a:lstStyle/>
        <a:p>
          <a:endParaRPr lang="zh-CN" altLang="en-US" sz="1050">
            <a:latin typeface="Microsoft YaHei" charset="-122"/>
            <a:ea typeface="Microsoft YaHei" charset="-122"/>
            <a:cs typeface="Microsoft YaHei" charset="-122"/>
          </a:endParaRPr>
        </a:p>
      </dgm:t>
    </dgm:pt>
    <dgm:pt modelId="{773FD5F0-F007-F148-886B-86E72F86266E}">
      <dgm:prSet phldrT="[文本]" custT="1"/>
      <dgm:spPr>
        <a:solidFill>
          <a:schemeClr val="bg1"/>
        </a:solidFill>
      </dgm:spPr>
      <dgm:t>
        <a:bodyPr/>
        <a:lstStyle/>
        <a:p>
          <a:pPr algn="l"/>
          <a:r>
            <a:rPr lang="en-US" altLang="zh-CN" sz="1050" dirty="0" smtClean="0">
              <a:latin typeface="Microsoft YaHei" charset="-122"/>
              <a:ea typeface="Microsoft YaHei" charset="-122"/>
              <a:cs typeface="Microsoft YaHei" charset="-122"/>
            </a:rPr>
            <a:t>6.1.2</a:t>
          </a:r>
          <a:r>
            <a:rPr lang="zh-CN" altLang="en-US" sz="1050" dirty="0" smtClean="0">
              <a:latin typeface="Microsoft YaHei" charset="-122"/>
              <a:ea typeface="Microsoft YaHei" charset="-122"/>
              <a:cs typeface="Microsoft YaHei" charset="-122"/>
            </a:rPr>
            <a:t> 成本的分类</a:t>
          </a:r>
          <a:endParaRPr lang="zh-CN" altLang="en-US" sz="1050" dirty="0">
            <a:latin typeface="Microsoft YaHei" charset="-122"/>
            <a:ea typeface="Microsoft YaHei" charset="-122"/>
            <a:cs typeface="Microsoft YaHei" charset="-122"/>
          </a:endParaRPr>
        </a:p>
      </dgm:t>
    </dgm:pt>
    <dgm:pt modelId="{BDC2CFA9-99C6-8347-9628-F8B57513FB8C}" type="parTrans" cxnId="{D6FF61F4-2E70-2445-B362-FDF5936BBC6B}">
      <dgm:prSet custT="1"/>
      <dgm:spPr/>
      <dgm:t>
        <a:bodyPr/>
        <a:lstStyle/>
        <a:p>
          <a:endParaRPr lang="zh-CN" altLang="en-US" sz="1050">
            <a:latin typeface="Microsoft YaHei" charset="-122"/>
            <a:ea typeface="Microsoft YaHei" charset="-122"/>
            <a:cs typeface="Microsoft YaHei" charset="-122"/>
          </a:endParaRPr>
        </a:p>
      </dgm:t>
    </dgm:pt>
    <dgm:pt modelId="{9458031D-FD27-D841-9D56-100BE85B229D}" type="sibTrans" cxnId="{D6FF61F4-2E70-2445-B362-FDF5936BBC6B}">
      <dgm:prSet/>
      <dgm:spPr/>
      <dgm:t>
        <a:bodyPr/>
        <a:lstStyle/>
        <a:p>
          <a:endParaRPr lang="zh-CN" altLang="en-US" sz="1050">
            <a:latin typeface="Microsoft YaHei" charset="-122"/>
            <a:ea typeface="Microsoft YaHei" charset="-122"/>
            <a:cs typeface="Microsoft YaHei" charset="-122"/>
          </a:endParaRPr>
        </a:p>
      </dgm:t>
    </dgm:pt>
    <dgm:pt modelId="{9BA062DA-6B7A-FC4F-B1BB-7CC4C74C72CE}">
      <dgm:prSet phldrT="[文本]" custT="1"/>
      <dgm:spPr>
        <a:solidFill>
          <a:srgbClr val="C00000"/>
        </a:solidFill>
      </dgm:spPr>
      <dgm:t>
        <a:bodyPr/>
        <a:lstStyle/>
        <a:p>
          <a:pPr algn="l"/>
          <a:r>
            <a:rPr lang="en-US" altLang="zh-CN" sz="1050" dirty="0" smtClean="0">
              <a:latin typeface="Microsoft YaHei" charset="-122"/>
              <a:ea typeface="Microsoft YaHei" charset="-122"/>
              <a:cs typeface="Microsoft YaHei" charset="-122"/>
            </a:rPr>
            <a:t>6.1.3</a:t>
          </a:r>
          <a:r>
            <a:rPr lang="zh-CN" altLang="en-US" sz="1050" dirty="0" smtClean="0">
              <a:latin typeface="Microsoft YaHei" charset="-122"/>
              <a:ea typeface="Microsoft YaHei" charset="-122"/>
              <a:cs typeface="Microsoft YaHei" charset="-122"/>
            </a:rPr>
            <a:t> 利润</a:t>
          </a:r>
          <a:endParaRPr lang="zh-CN" altLang="en-US" sz="1050" dirty="0">
            <a:latin typeface="Microsoft YaHei" charset="-122"/>
            <a:ea typeface="Microsoft YaHei" charset="-122"/>
            <a:cs typeface="Microsoft YaHei" charset="-122"/>
          </a:endParaRPr>
        </a:p>
      </dgm:t>
    </dgm:pt>
    <dgm:pt modelId="{45267C76-6276-B44A-878A-9D61B556EBD7}" type="parTrans" cxnId="{F5520AE5-50EB-8743-B48A-12307D4CCE80}">
      <dgm:prSet custT="1"/>
      <dgm:spPr/>
      <dgm:t>
        <a:bodyPr/>
        <a:lstStyle/>
        <a:p>
          <a:endParaRPr lang="zh-CN" altLang="en-US" sz="1050">
            <a:latin typeface="Microsoft YaHei" charset="-122"/>
            <a:ea typeface="Microsoft YaHei" charset="-122"/>
            <a:cs typeface="Microsoft YaHei" charset="-122"/>
          </a:endParaRPr>
        </a:p>
      </dgm:t>
    </dgm:pt>
    <dgm:pt modelId="{3A650251-37F9-7645-8144-FF91C57FC2AC}" type="sibTrans" cxnId="{F5520AE5-50EB-8743-B48A-12307D4CCE80}">
      <dgm:prSet/>
      <dgm:spPr/>
      <dgm:t>
        <a:bodyPr/>
        <a:lstStyle/>
        <a:p>
          <a:endParaRPr lang="zh-CN" altLang="en-US" sz="1050">
            <a:latin typeface="Microsoft YaHei" charset="-122"/>
            <a:ea typeface="Microsoft YaHei" charset="-122"/>
            <a:cs typeface="Microsoft YaHei"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t>
        <a:bodyPr/>
        <a:lstStyle/>
        <a:p>
          <a:endParaRPr lang="zh-CN" altLang="en-US"/>
        </a:p>
      </dgm:t>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X="127198" custScaleY="82935" custLinFactX="-60953" custLinFactNeighborX="-100000" custLinFactNeighborY="5570">
        <dgm:presLayoutVars>
          <dgm:chPref val="3"/>
        </dgm:presLayoutVars>
      </dgm:prSet>
      <dgm:spPr/>
      <dgm:t>
        <a:bodyPr/>
        <a:lstStyle/>
        <a:p>
          <a:endParaRPr lang="zh-CN" altLang="en-US"/>
        </a:p>
      </dgm:t>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3"/>
      <dgm:spPr/>
      <dgm:t>
        <a:bodyPr/>
        <a:lstStyle/>
        <a:p>
          <a:endParaRPr lang="zh-CN" altLang="en-US"/>
        </a:p>
      </dgm:t>
    </dgm:pt>
    <dgm:pt modelId="{F726EDD3-E670-9B47-8786-4F599884289D}" type="pres">
      <dgm:prSet presAssocID="{A73DCD64-89DF-3E4C-9543-0D417B51464E}" presName="connTx" presStyleLbl="parChTrans1D2" presStyleIdx="0" presStyleCnt="3"/>
      <dgm:spPr/>
      <dgm:t>
        <a:bodyPr/>
        <a:lstStyle/>
        <a:p>
          <a:endParaRPr lang="zh-CN" altLang="en-US"/>
        </a:p>
      </dgm:t>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3" custScaleX="132976" custScaleY="111623" custLinFactNeighborX="49403" custLinFactNeighborY="14565">
        <dgm:presLayoutVars>
          <dgm:chPref val="3"/>
        </dgm:presLayoutVars>
      </dgm:prSet>
      <dgm:spPr/>
      <dgm:t>
        <a:bodyPr/>
        <a:lstStyle/>
        <a:p>
          <a:endParaRPr lang="zh-CN" altLang="en-US"/>
        </a:p>
      </dgm:t>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3"/>
      <dgm:spPr/>
      <dgm:t>
        <a:bodyPr/>
        <a:lstStyle/>
        <a:p>
          <a:endParaRPr lang="zh-CN" altLang="en-US"/>
        </a:p>
      </dgm:t>
    </dgm:pt>
    <dgm:pt modelId="{7A2CD5A7-70D6-DE44-803D-0740544CB367}" type="pres">
      <dgm:prSet presAssocID="{BDC2CFA9-99C6-8347-9628-F8B57513FB8C}" presName="connTx" presStyleLbl="parChTrans1D2" presStyleIdx="1" presStyleCnt="3"/>
      <dgm:spPr/>
      <dgm:t>
        <a:bodyPr/>
        <a:lstStyle/>
        <a:p>
          <a:endParaRPr lang="zh-CN" altLang="en-US"/>
        </a:p>
      </dgm:t>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3" custScaleX="134349" custScaleY="111623" custLinFactNeighborX="51168" custLinFactNeighborY="27658">
        <dgm:presLayoutVars>
          <dgm:chPref val="3"/>
        </dgm:presLayoutVars>
      </dgm:prSet>
      <dgm:spPr/>
      <dgm:t>
        <a:bodyPr/>
        <a:lstStyle/>
        <a:p>
          <a:endParaRPr lang="zh-CN" altLang="en-US"/>
        </a:p>
      </dgm:t>
    </dgm:pt>
    <dgm:pt modelId="{1488A531-D252-B440-B1DA-4363F37F8970}" type="pres">
      <dgm:prSet presAssocID="{773FD5F0-F007-F148-886B-86E72F86266E}" presName="level3hierChild" presStyleCnt="0"/>
      <dgm:spPr/>
    </dgm:pt>
    <dgm:pt modelId="{1F2800E8-CF94-FD43-8D0E-7E4B278315B1}" type="pres">
      <dgm:prSet presAssocID="{45267C76-6276-B44A-878A-9D61B556EBD7}" presName="conn2-1" presStyleLbl="parChTrans1D2" presStyleIdx="2" presStyleCnt="3"/>
      <dgm:spPr/>
      <dgm:t>
        <a:bodyPr/>
        <a:lstStyle/>
        <a:p>
          <a:endParaRPr lang="zh-CN" altLang="en-US"/>
        </a:p>
      </dgm:t>
    </dgm:pt>
    <dgm:pt modelId="{938A9782-2B6B-8141-99DA-6568305E0C38}" type="pres">
      <dgm:prSet presAssocID="{45267C76-6276-B44A-878A-9D61B556EBD7}" presName="connTx" presStyleLbl="parChTrans1D2" presStyleIdx="2" presStyleCnt="3"/>
      <dgm:spPr/>
      <dgm:t>
        <a:bodyPr/>
        <a:lstStyle/>
        <a:p>
          <a:endParaRPr lang="zh-CN" altLang="en-US"/>
        </a:p>
      </dgm:t>
    </dgm:pt>
    <dgm:pt modelId="{7377E58F-198D-DE48-B3AF-2D2AF67C403D}" type="pres">
      <dgm:prSet presAssocID="{9BA062DA-6B7A-FC4F-B1BB-7CC4C74C72CE}" presName="root2" presStyleCnt="0"/>
      <dgm:spPr/>
    </dgm:pt>
    <dgm:pt modelId="{1C998B4A-F8C8-5D49-862A-38B9C7611407}" type="pres">
      <dgm:prSet presAssocID="{9BA062DA-6B7A-FC4F-B1BB-7CC4C74C72CE}" presName="LevelTwoTextNode" presStyleLbl="node2" presStyleIdx="2" presStyleCnt="3" custScaleX="132976" custScaleY="111623" custLinFactNeighborX="49403" custLinFactNeighborY="14565">
        <dgm:presLayoutVars>
          <dgm:chPref val="3"/>
        </dgm:presLayoutVars>
      </dgm:prSet>
      <dgm:spPr/>
      <dgm:t>
        <a:bodyPr/>
        <a:lstStyle/>
        <a:p>
          <a:endParaRPr lang="zh-CN" altLang="en-US"/>
        </a:p>
      </dgm:t>
    </dgm:pt>
    <dgm:pt modelId="{F9C8551A-E3F5-1A41-9D81-BA411262A93F}" type="pres">
      <dgm:prSet presAssocID="{9BA062DA-6B7A-FC4F-B1BB-7CC4C74C72CE}" presName="level3hierChild" presStyleCnt="0"/>
      <dgm:spPr/>
    </dgm:pt>
  </dgm:ptLst>
  <dgm:cxnLst>
    <dgm:cxn modelId="{632C902C-BF87-354C-9447-995229D17872}" type="presOf" srcId="{45267C76-6276-B44A-878A-9D61B556EBD7}" destId="{938A9782-2B6B-8141-99DA-6568305E0C38}" srcOrd="1" destOrd="0" presId="urn:microsoft.com/office/officeart/2008/layout/HorizontalMultiLevelHierarchy"/>
    <dgm:cxn modelId="{D6FF61F4-2E70-2445-B362-FDF5936BBC6B}" srcId="{CC08C8E7-D5AB-9C4F-A78B-4A8C57EB2D22}" destId="{773FD5F0-F007-F148-886B-86E72F86266E}" srcOrd="1" destOrd="0" parTransId="{BDC2CFA9-99C6-8347-9628-F8B57513FB8C}" sibTransId="{9458031D-FD27-D841-9D56-100BE85B229D}"/>
    <dgm:cxn modelId="{FE34B427-9D47-5D4F-B08C-79C955C57CBA}" srcId="{CC08C8E7-D5AB-9C4F-A78B-4A8C57EB2D22}" destId="{DD5BF61D-B843-C744-B9A9-3312A1287EF4}" srcOrd="0" destOrd="0" parTransId="{A73DCD64-89DF-3E4C-9543-0D417B51464E}" sibTransId="{5F6E09CE-61C0-D34C-AE4A-99D078D226DF}"/>
    <dgm:cxn modelId="{D3136FA4-EA06-E143-9DEC-346D5AB92E4F}" type="presOf" srcId="{9BA062DA-6B7A-FC4F-B1BB-7CC4C74C72CE}" destId="{1C998B4A-F8C8-5D49-862A-38B9C7611407}" srcOrd="0" destOrd="0" presId="urn:microsoft.com/office/officeart/2008/layout/HorizontalMultiLevelHierarchy"/>
    <dgm:cxn modelId="{7130E999-074E-BE44-87C0-ABE196698D95}" type="presOf" srcId="{773FD5F0-F007-F148-886B-86E72F86266E}" destId="{D3E2E567-EC04-E743-9B8C-985408EA1058}" srcOrd="0" destOrd="0" presId="urn:microsoft.com/office/officeart/2008/layout/HorizontalMultiLevelHierarchy"/>
    <dgm:cxn modelId="{4F3A3E3C-0851-2B41-877A-01478F229D89}" type="presOf" srcId="{45267C76-6276-B44A-878A-9D61B556EBD7}" destId="{1F2800E8-CF94-FD43-8D0E-7E4B278315B1}" srcOrd="0" destOrd="0" presId="urn:microsoft.com/office/officeart/2008/layout/HorizontalMultiLevelHierarchy"/>
    <dgm:cxn modelId="{B916CF96-E321-0A4C-81BF-3D9687E8294A}" type="presOf" srcId="{A73DCD64-89DF-3E4C-9543-0D417B51464E}" destId="{082A771F-69AF-7C4C-86CB-DF1CD8CB6581}" srcOrd="0" destOrd="0" presId="urn:microsoft.com/office/officeart/2008/layout/HorizontalMultiLevelHierarchy"/>
    <dgm:cxn modelId="{F4B330F4-483C-654F-A289-3188B4FAA988}" type="presOf" srcId="{2EFE4671-8583-3540-9262-1FC578B666F4}" destId="{3013142F-A3C7-F746-853E-2CA8B540A8DE}" srcOrd="0" destOrd="0" presId="urn:microsoft.com/office/officeart/2008/layout/HorizontalMultiLevelHierarchy"/>
    <dgm:cxn modelId="{5FB183DC-FFC7-9F4E-8593-570A21971807}" type="presOf" srcId="{BDC2CFA9-99C6-8347-9628-F8B57513FB8C}" destId="{93180932-306E-E545-95F9-2A5635FDC9F1}" srcOrd="0" destOrd="0" presId="urn:microsoft.com/office/officeart/2008/layout/HorizontalMultiLevelHierarchy"/>
    <dgm:cxn modelId="{E692D2CE-485D-664D-AD80-1332A979F432}" type="presOf" srcId="{CC08C8E7-D5AB-9C4F-A78B-4A8C57EB2D22}" destId="{7111AE39-B455-7C4D-91F4-9E37E3822D07}" srcOrd="0" destOrd="0" presId="urn:microsoft.com/office/officeart/2008/layout/HorizontalMultiLevelHierarchy"/>
    <dgm:cxn modelId="{AD088035-E94A-544E-8DB2-F15F82A6B595}" type="presOf" srcId="{BDC2CFA9-99C6-8347-9628-F8B57513FB8C}" destId="{7A2CD5A7-70D6-DE44-803D-0740544CB367}" srcOrd="1" destOrd="0" presId="urn:microsoft.com/office/officeart/2008/layout/HorizontalMultiLevelHierarchy"/>
    <dgm:cxn modelId="{7725A710-EB82-6543-8E80-B973AC4CD97A}" srcId="{2EFE4671-8583-3540-9262-1FC578B666F4}" destId="{CC08C8E7-D5AB-9C4F-A78B-4A8C57EB2D22}" srcOrd="0" destOrd="0" parTransId="{806FC88F-B9CF-A04B-B59C-3A472F525AEF}" sibTransId="{B0179D74-E210-A34F-9FFE-D6C2C6F405F5}"/>
    <dgm:cxn modelId="{F5520AE5-50EB-8743-B48A-12307D4CCE80}" srcId="{CC08C8E7-D5AB-9C4F-A78B-4A8C57EB2D22}" destId="{9BA062DA-6B7A-FC4F-B1BB-7CC4C74C72CE}" srcOrd="2" destOrd="0" parTransId="{45267C76-6276-B44A-878A-9D61B556EBD7}" sibTransId="{3A650251-37F9-7645-8144-FF91C57FC2AC}"/>
    <dgm:cxn modelId="{50B08067-768B-C84C-91BB-F5A621F61855}" type="presOf" srcId="{DD5BF61D-B843-C744-B9A9-3312A1287EF4}" destId="{C852AF5D-E3CA-F844-B775-08DD6E6FB940}" srcOrd="0" destOrd="0" presId="urn:microsoft.com/office/officeart/2008/layout/HorizontalMultiLevelHierarchy"/>
    <dgm:cxn modelId="{2F0C1C52-CD57-8141-9564-720DF79028EC}" type="presOf" srcId="{A73DCD64-89DF-3E4C-9543-0D417B51464E}" destId="{F726EDD3-E670-9B47-8786-4F599884289D}" srcOrd="1" destOrd="0" presId="urn:microsoft.com/office/officeart/2008/layout/HorizontalMultiLevelHierarchy"/>
    <dgm:cxn modelId="{7F1482AF-BC61-4D4C-9BD2-30A1193E9938}" type="presParOf" srcId="{3013142F-A3C7-F746-853E-2CA8B540A8DE}" destId="{B764B132-0961-414E-B6FA-FB0C6C1C6CED}" srcOrd="0" destOrd="0" presId="urn:microsoft.com/office/officeart/2008/layout/HorizontalMultiLevelHierarchy"/>
    <dgm:cxn modelId="{A61ADDDD-7343-1146-ACB6-D8849C12D795}" type="presParOf" srcId="{B764B132-0961-414E-B6FA-FB0C6C1C6CED}" destId="{7111AE39-B455-7C4D-91F4-9E37E3822D07}" srcOrd="0" destOrd="0" presId="urn:microsoft.com/office/officeart/2008/layout/HorizontalMultiLevelHierarchy"/>
    <dgm:cxn modelId="{90C31530-9B85-0448-90F5-AE26A32037C6}" type="presParOf" srcId="{B764B132-0961-414E-B6FA-FB0C6C1C6CED}" destId="{551EC4E6-AE1D-DD43-B7C4-D7EFBEA2E636}" srcOrd="1" destOrd="0" presId="urn:microsoft.com/office/officeart/2008/layout/HorizontalMultiLevelHierarchy"/>
    <dgm:cxn modelId="{766C59F2-2461-AB49-AD52-2A2FD05B131A}" type="presParOf" srcId="{551EC4E6-AE1D-DD43-B7C4-D7EFBEA2E636}" destId="{082A771F-69AF-7C4C-86CB-DF1CD8CB6581}" srcOrd="0" destOrd="0" presId="urn:microsoft.com/office/officeart/2008/layout/HorizontalMultiLevelHierarchy"/>
    <dgm:cxn modelId="{07D2A748-402C-8242-B6C7-20AE10B0719D}" type="presParOf" srcId="{082A771F-69AF-7C4C-86CB-DF1CD8CB6581}" destId="{F726EDD3-E670-9B47-8786-4F599884289D}" srcOrd="0" destOrd="0" presId="urn:microsoft.com/office/officeart/2008/layout/HorizontalMultiLevelHierarchy"/>
    <dgm:cxn modelId="{C5B7ED0E-8651-B140-8469-81ED76D96897}" type="presParOf" srcId="{551EC4E6-AE1D-DD43-B7C4-D7EFBEA2E636}" destId="{7B40AE63-0EA3-0747-BCE5-5F3AB0355BF2}" srcOrd="1" destOrd="0" presId="urn:microsoft.com/office/officeart/2008/layout/HorizontalMultiLevelHierarchy"/>
    <dgm:cxn modelId="{D91F394E-B88A-F14C-B48C-72F30E2DBD3C}" type="presParOf" srcId="{7B40AE63-0EA3-0747-BCE5-5F3AB0355BF2}" destId="{C852AF5D-E3CA-F844-B775-08DD6E6FB940}" srcOrd="0" destOrd="0" presId="urn:microsoft.com/office/officeart/2008/layout/HorizontalMultiLevelHierarchy"/>
    <dgm:cxn modelId="{CB99DC9E-71A4-7248-AD9F-18047E322880}" type="presParOf" srcId="{7B40AE63-0EA3-0747-BCE5-5F3AB0355BF2}" destId="{30463D07-8E7F-3146-97CE-76CE82648742}" srcOrd="1" destOrd="0" presId="urn:microsoft.com/office/officeart/2008/layout/HorizontalMultiLevelHierarchy"/>
    <dgm:cxn modelId="{077D090A-2785-4949-ACB4-73EA5A564AB5}" type="presParOf" srcId="{551EC4E6-AE1D-DD43-B7C4-D7EFBEA2E636}" destId="{93180932-306E-E545-95F9-2A5635FDC9F1}" srcOrd="2" destOrd="0" presId="urn:microsoft.com/office/officeart/2008/layout/HorizontalMultiLevelHierarchy"/>
    <dgm:cxn modelId="{22B0B1DF-C2B6-C049-AFAE-5B3EFAFF3230}" type="presParOf" srcId="{93180932-306E-E545-95F9-2A5635FDC9F1}" destId="{7A2CD5A7-70D6-DE44-803D-0740544CB367}" srcOrd="0" destOrd="0" presId="urn:microsoft.com/office/officeart/2008/layout/HorizontalMultiLevelHierarchy"/>
    <dgm:cxn modelId="{A7B1B740-3AA5-3A43-90E2-0DAA4182D7EA}" type="presParOf" srcId="{551EC4E6-AE1D-DD43-B7C4-D7EFBEA2E636}" destId="{A0C9905E-6DBF-7645-94A7-C4BCDADC46B9}" srcOrd="3" destOrd="0" presId="urn:microsoft.com/office/officeart/2008/layout/HorizontalMultiLevelHierarchy"/>
    <dgm:cxn modelId="{E0198E73-BB00-B04E-BBCF-B45618A3CAC5}" type="presParOf" srcId="{A0C9905E-6DBF-7645-94A7-C4BCDADC46B9}" destId="{D3E2E567-EC04-E743-9B8C-985408EA1058}" srcOrd="0" destOrd="0" presId="urn:microsoft.com/office/officeart/2008/layout/HorizontalMultiLevelHierarchy"/>
    <dgm:cxn modelId="{8660C4E7-7DC6-E243-8F6F-AB2EE3DF11FA}" type="presParOf" srcId="{A0C9905E-6DBF-7645-94A7-C4BCDADC46B9}" destId="{1488A531-D252-B440-B1DA-4363F37F8970}" srcOrd="1" destOrd="0" presId="urn:microsoft.com/office/officeart/2008/layout/HorizontalMultiLevelHierarchy"/>
    <dgm:cxn modelId="{E9CB2870-9BA3-8341-AD38-3D23F40834CA}" type="presParOf" srcId="{551EC4E6-AE1D-DD43-B7C4-D7EFBEA2E636}" destId="{1F2800E8-CF94-FD43-8D0E-7E4B278315B1}" srcOrd="4" destOrd="0" presId="urn:microsoft.com/office/officeart/2008/layout/HorizontalMultiLevelHierarchy"/>
    <dgm:cxn modelId="{B31752BA-4D4A-254F-873D-D1DBE31452AB}" type="presParOf" srcId="{1F2800E8-CF94-FD43-8D0E-7E4B278315B1}" destId="{938A9782-2B6B-8141-99DA-6568305E0C38}" srcOrd="0" destOrd="0" presId="urn:microsoft.com/office/officeart/2008/layout/HorizontalMultiLevelHierarchy"/>
    <dgm:cxn modelId="{1D45C813-F728-FE41-AD28-9E9D5FCC0243}" type="presParOf" srcId="{551EC4E6-AE1D-DD43-B7C4-D7EFBEA2E636}" destId="{7377E58F-198D-DE48-B3AF-2D2AF67C403D}" srcOrd="5" destOrd="0" presId="urn:microsoft.com/office/officeart/2008/layout/HorizontalMultiLevelHierarchy"/>
    <dgm:cxn modelId="{469298FE-86E3-C44B-A723-F700653DFAD9}" type="presParOf" srcId="{7377E58F-198D-DE48-B3AF-2D2AF67C403D}" destId="{1C998B4A-F8C8-5D49-862A-38B9C7611407}" srcOrd="0" destOrd="0" presId="urn:microsoft.com/office/officeart/2008/layout/HorizontalMultiLevelHierarchy"/>
    <dgm:cxn modelId="{91911AD1-A508-9C4A-AFAE-82FEB85C4398}" type="presParOf" srcId="{7377E58F-198D-DE48-B3AF-2D2AF67C403D}" destId="{F9C8551A-E3F5-1A41-9D81-BA411262A93F}"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4.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r>
            <a:rPr lang="en-US" altLang="zh-CN" sz="1050" dirty="0" smtClean="0">
              <a:latin typeface="Microsoft YaHei" charset="-122"/>
              <a:ea typeface="Microsoft YaHei" charset="-122"/>
              <a:cs typeface="Microsoft YaHei" charset="-122"/>
            </a:rPr>
            <a:t>6.1</a:t>
          </a:r>
          <a:r>
            <a:rPr lang="zh-CN" altLang="en-US" sz="1050" dirty="0" smtClean="0">
              <a:latin typeface="Microsoft YaHei" charset="-122"/>
              <a:ea typeface="Microsoft YaHei" charset="-122"/>
              <a:cs typeface="Microsoft YaHei" charset="-122"/>
            </a:rPr>
            <a:t> </a:t>
          </a:r>
          <a:r>
            <a:rPr lang="zh-CN" altLang="en-US" sz="1050" dirty="0" smtClean="0">
              <a:solidFill>
                <a:schemeClr val="tx1"/>
              </a:solidFill>
              <a:latin typeface="Microsoft YaHei" charset="-122"/>
              <a:ea typeface="Microsoft YaHei" charset="-122"/>
              <a:cs typeface="Microsoft YaHei" charset="-122"/>
            </a:rPr>
            <a:t>成本与利润概述</a:t>
          </a:r>
          <a:endParaRPr lang="zh-CN" altLang="en-US" sz="1050" dirty="0">
            <a:latin typeface="Microsoft YaHei" charset="-122"/>
            <a:ea typeface="Microsoft YaHei" charset="-122"/>
            <a:cs typeface="Microsoft YaHei" charset="-122"/>
          </a:endParaRPr>
        </a:p>
      </dgm:t>
    </dgm:pt>
    <dgm:pt modelId="{806FC88F-B9CF-A04B-B59C-3A472F525AEF}" type="parTrans" cxnId="{7725A710-EB82-6543-8E80-B973AC4CD97A}">
      <dgm:prSet/>
      <dgm:spPr/>
      <dgm:t>
        <a:bodyPr/>
        <a:lstStyle/>
        <a:p>
          <a:endParaRPr lang="zh-CN" altLang="en-US" sz="105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endParaRPr lang="zh-CN" altLang="en-US" sz="1050">
            <a:latin typeface="Microsoft YaHei" charset="-122"/>
            <a:ea typeface="Microsoft YaHei" charset="-122"/>
            <a:cs typeface="Microsoft YaHei" charset="-122"/>
          </a:endParaRPr>
        </a:p>
      </dgm:t>
    </dgm:pt>
    <dgm:pt modelId="{DD5BF61D-B843-C744-B9A9-3312A1287EF4}">
      <dgm:prSet phldrT="[文本]" custT="1"/>
      <dgm:spPr>
        <a:solidFill>
          <a:schemeClr val="bg1"/>
        </a:solidFill>
      </dgm:spPr>
      <dgm:t>
        <a:bodyPr/>
        <a:lstStyle/>
        <a:p>
          <a:pPr algn="l"/>
          <a:r>
            <a:rPr lang="en-US" altLang="zh-CN" sz="1050" dirty="0" smtClean="0">
              <a:solidFill>
                <a:schemeClr val="tx1"/>
              </a:solidFill>
              <a:latin typeface="Microsoft YaHei" charset="-122"/>
              <a:ea typeface="Microsoft YaHei" charset="-122"/>
              <a:cs typeface="Microsoft YaHei" charset="-122"/>
            </a:rPr>
            <a:t>6.1.1</a:t>
          </a:r>
          <a:r>
            <a:rPr lang="zh-CN" altLang="en-US" sz="1050" dirty="0" smtClean="0">
              <a:solidFill>
                <a:schemeClr val="tx1"/>
              </a:solidFill>
              <a:latin typeface="Microsoft YaHei" charset="-122"/>
              <a:ea typeface="Microsoft YaHei" charset="-122"/>
              <a:cs typeface="Microsoft YaHei" charset="-122"/>
            </a:rPr>
            <a:t> 成本的含义</a:t>
          </a:r>
          <a:endParaRPr lang="zh-CN" altLang="en-US" sz="1050" dirty="0">
            <a:solidFill>
              <a:schemeClr val="tx1"/>
            </a:solidFill>
            <a:latin typeface="Microsoft YaHei" charset="-122"/>
            <a:ea typeface="Microsoft YaHei" charset="-122"/>
            <a:cs typeface="Microsoft YaHei" charset="-122"/>
          </a:endParaRPr>
        </a:p>
      </dgm:t>
    </dgm:pt>
    <dgm:pt modelId="{A73DCD64-89DF-3E4C-9543-0D417B51464E}" type="parTrans" cxnId="{FE34B427-9D47-5D4F-B08C-79C955C57CBA}">
      <dgm:prSet custT="1"/>
      <dgm:spPr/>
      <dgm:t>
        <a:bodyPr/>
        <a:lstStyle/>
        <a:p>
          <a:endParaRPr lang="zh-CN" altLang="en-US" sz="1050">
            <a:latin typeface="Microsoft YaHei" charset="-122"/>
            <a:ea typeface="Microsoft YaHei" charset="-122"/>
            <a:cs typeface="Microsoft YaHei" charset="-122"/>
          </a:endParaRPr>
        </a:p>
      </dgm:t>
    </dgm:pt>
    <dgm:pt modelId="{5F6E09CE-61C0-D34C-AE4A-99D078D226DF}" type="sibTrans" cxnId="{FE34B427-9D47-5D4F-B08C-79C955C57CBA}">
      <dgm:prSet/>
      <dgm:spPr/>
      <dgm:t>
        <a:bodyPr/>
        <a:lstStyle/>
        <a:p>
          <a:endParaRPr lang="zh-CN" altLang="en-US" sz="1050">
            <a:latin typeface="Microsoft YaHei" charset="-122"/>
            <a:ea typeface="Microsoft YaHei" charset="-122"/>
            <a:cs typeface="Microsoft YaHei" charset="-122"/>
          </a:endParaRPr>
        </a:p>
      </dgm:t>
    </dgm:pt>
    <dgm:pt modelId="{773FD5F0-F007-F148-886B-86E72F86266E}">
      <dgm:prSet phldrT="[文本]" custT="1"/>
      <dgm:spPr>
        <a:solidFill>
          <a:schemeClr val="bg1"/>
        </a:solidFill>
      </dgm:spPr>
      <dgm:t>
        <a:bodyPr/>
        <a:lstStyle/>
        <a:p>
          <a:pPr algn="l"/>
          <a:r>
            <a:rPr lang="en-US" altLang="zh-CN" sz="1050" dirty="0" smtClean="0">
              <a:latin typeface="Microsoft YaHei" charset="-122"/>
              <a:ea typeface="Microsoft YaHei" charset="-122"/>
              <a:cs typeface="Microsoft YaHei" charset="-122"/>
            </a:rPr>
            <a:t>6.1.2</a:t>
          </a:r>
          <a:r>
            <a:rPr lang="zh-CN" altLang="en-US" sz="1050" dirty="0" smtClean="0">
              <a:latin typeface="Microsoft YaHei" charset="-122"/>
              <a:ea typeface="Microsoft YaHei" charset="-122"/>
              <a:cs typeface="Microsoft YaHei" charset="-122"/>
            </a:rPr>
            <a:t> 成本的分类</a:t>
          </a:r>
          <a:endParaRPr lang="zh-CN" altLang="en-US" sz="1050" dirty="0">
            <a:latin typeface="Microsoft YaHei" charset="-122"/>
            <a:ea typeface="Microsoft YaHei" charset="-122"/>
            <a:cs typeface="Microsoft YaHei" charset="-122"/>
          </a:endParaRPr>
        </a:p>
      </dgm:t>
    </dgm:pt>
    <dgm:pt modelId="{BDC2CFA9-99C6-8347-9628-F8B57513FB8C}" type="parTrans" cxnId="{D6FF61F4-2E70-2445-B362-FDF5936BBC6B}">
      <dgm:prSet custT="1"/>
      <dgm:spPr/>
      <dgm:t>
        <a:bodyPr/>
        <a:lstStyle/>
        <a:p>
          <a:endParaRPr lang="zh-CN" altLang="en-US" sz="1050">
            <a:latin typeface="Microsoft YaHei" charset="-122"/>
            <a:ea typeface="Microsoft YaHei" charset="-122"/>
            <a:cs typeface="Microsoft YaHei" charset="-122"/>
          </a:endParaRPr>
        </a:p>
      </dgm:t>
    </dgm:pt>
    <dgm:pt modelId="{9458031D-FD27-D841-9D56-100BE85B229D}" type="sibTrans" cxnId="{D6FF61F4-2E70-2445-B362-FDF5936BBC6B}">
      <dgm:prSet/>
      <dgm:spPr/>
      <dgm:t>
        <a:bodyPr/>
        <a:lstStyle/>
        <a:p>
          <a:endParaRPr lang="zh-CN" altLang="en-US" sz="1050">
            <a:latin typeface="Microsoft YaHei" charset="-122"/>
            <a:ea typeface="Microsoft YaHei" charset="-122"/>
            <a:cs typeface="Microsoft YaHei" charset="-122"/>
          </a:endParaRPr>
        </a:p>
      </dgm:t>
    </dgm:pt>
    <dgm:pt modelId="{9BA062DA-6B7A-FC4F-B1BB-7CC4C74C72CE}">
      <dgm:prSet phldrT="[文本]" custT="1"/>
      <dgm:spPr>
        <a:solidFill>
          <a:srgbClr val="C00000"/>
        </a:solidFill>
      </dgm:spPr>
      <dgm:t>
        <a:bodyPr/>
        <a:lstStyle/>
        <a:p>
          <a:pPr algn="l"/>
          <a:r>
            <a:rPr lang="en-US" altLang="zh-CN" sz="1050" dirty="0" smtClean="0">
              <a:latin typeface="Microsoft YaHei" charset="-122"/>
              <a:ea typeface="Microsoft YaHei" charset="-122"/>
              <a:cs typeface="Microsoft YaHei" charset="-122"/>
            </a:rPr>
            <a:t>6.1.3</a:t>
          </a:r>
          <a:r>
            <a:rPr lang="zh-CN" altLang="en-US" sz="1050" dirty="0" smtClean="0">
              <a:latin typeface="Microsoft YaHei" charset="-122"/>
              <a:ea typeface="Microsoft YaHei" charset="-122"/>
              <a:cs typeface="Microsoft YaHei" charset="-122"/>
            </a:rPr>
            <a:t> 利润</a:t>
          </a:r>
          <a:endParaRPr lang="zh-CN" altLang="en-US" sz="1050" dirty="0">
            <a:latin typeface="Microsoft YaHei" charset="-122"/>
            <a:ea typeface="Microsoft YaHei" charset="-122"/>
            <a:cs typeface="Microsoft YaHei" charset="-122"/>
          </a:endParaRPr>
        </a:p>
      </dgm:t>
    </dgm:pt>
    <dgm:pt modelId="{45267C76-6276-B44A-878A-9D61B556EBD7}" type="parTrans" cxnId="{F5520AE5-50EB-8743-B48A-12307D4CCE80}">
      <dgm:prSet custT="1"/>
      <dgm:spPr/>
      <dgm:t>
        <a:bodyPr/>
        <a:lstStyle/>
        <a:p>
          <a:endParaRPr lang="zh-CN" altLang="en-US" sz="1050">
            <a:latin typeface="Microsoft YaHei" charset="-122"/>
            <a:ea typeface="Microsoft YaHei" charset="-122"/>
            <a:cs typeface="Microsoft YaHei" charset="-122"/>
          </a:endParaRPr>
        </a:p>
      </dgm:t>
    </dgm:pt>
    <dgm:pt modelId="{3A650251-37F9-7645-8144-FF91C57FC2AC}" type="sibTrans" cxnId="{F5520AE5-50EB-8743-B48A-12307D4CCE80}">
      <dgm:prSet/>
      <dgm:spPr/>
      <dgm:t>
        <a:bodyPr/>
        <a:lstStyle/>
        <a:p>
          <a:endParaRPr lang="zh-CN" altLang="en-US" sz="1050">
            <a:latin typeface="Microsoft YaHei" charset="-122"/>
            <a:ea typeface="Microsoft YaHei" charset="-122"/>
            <a:cs typeface="Microsoft YaHei"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t>
        <a:bodyPr/>
        <a:lstStyle/>
        <a:p>
          <a:endParaRPr lang="zh-CN" altLang="en-US"/>
        </a:p>
      </dgm:t>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X="127198" custScaleY="82935" custLinFactX="-60953" custLinFactNeighborX="-100000" custLinFactNeighborY="5570">
        <dgm:presLayoutVars>
          <dgm:chPref val="3"/>
        </dgm:presLayoutVars>
      </dgm:prSet>
      <dgm:spPr/>
      <dgm:t>
        <a:bodyPr/>
        <a:lstStyle/>
        <a:p>
          <a:endParaRPr lang="zh-CN" altLang="en-US"/>
        </a:p>
      </dgm:t>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3"/>
      <dgm:spPr/>
      <dgm:t>
        <a:bodyPr/>
        <a:lstStyle/>
        <a:p>
          <a:endParaRPr lang="zh-CN" altLang="en-US"/>
        </a:p>
      </dgm:t>
    </dgm:pt>
    <dgm:pt modelId="{F726EDD3-E670-9B47-8786-4F599884289D}" type="pres">
      <dgm:prSet presAssocID="{A73DCD64-89DF-3E4C-9543-0D417B51464E}" presName="connTx" presStyleLbl="parChTrans1D2" presStyleIdx="0" presStyleCnt="3"/>
      <dgm:spPr/>
      <dgm:t>
        <a:bodyPr/>
        <a:lstStyle/>
        <a:p>
          <a:endParaRPr lang="zh-CN" altLang="en-US"/>
        </a:p>
      </dgm:t>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3" custScaleX="132976" custScaleY="111623" custLinFactNeighborX="49403" custLinFactNeighborY="14565">
        <dgm:presLayoutVars>
          <dgm:chPref val="3"/>
        </dgm:presLayoutVars>
      </dgm:prSet>
      <dgm:spPr/>
      <dgm:t>
        <a:bodyPr/>
        <a:lstStyle/>
        <a:p>
          <a:endParaRPr lang="zh-CN" altLang="en-US"/>
        </a:p>
      </dgm:t>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3"/>
      <dgm:spPr/>
      <dgm:t>
        <a:bodyPr/>
        <a:lstStyle/>
        <a:p>
          <a:endParaRPr lang="zh-CN" altLang="en-US"/>
        </a:p>
      </dgm:t>
    </dgm:pt>
    <dgm:pt modelId="{7A2CD5A7-70D6-DE44-803D-0740544CB367}" type="pres">
      <dgm:prSet presAssocID="{BDC2CFA9-99C6-8347-9628-F8B57513FB8C}" presName="connTx" presStyleLbl="parChTrans1D2" presStyleIdx="1" presStyleCnt="3"/>
      <dgm:spPr/>
      <dgm:t>
        <a:bodyPr/>
        <a:lstStyle/>
        <a:p>
          <a:endParaRPr lang="zh-CN" altLang="en-US"/>
        </a:p>
      </dgm:t>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3" custScaleX="134349" custScaleY="111623" custLinFactNeighborX="51168" custLinFactNeighborY="27658">
        <dgm:presLayoutVars>
          <dgm:chPref val="3"/>
        </dgm:presLayoutVars>
      </dgm:prSet>
      <dgm:spPr/>
      <dgm:t>
        <a:bodyPr/>
        <a:lstStyle/>
        <a:p>
          <a:endParaRPr lang="zh-CN" altLang="en-US"/>
        </a:p>
      </dgm:t>
    </dgm:pt>
    <dgm:pt modelId="{1488A531-D252-B440-B1DA-4363F37F8970}" type="pres">
      <dgm:prSet presAssocID="{773FD5F0-F007-F148-886B-86E72F86266E}" presName="level3hierChild" presStyleCnt="0"/>
      <dgm:spPr/>
    </dgm:pt>
    <dgm:pt modelId="{1F2800E8-CF94-FD43-8D0E-7E4B278315B1}" type="pres">
      <dgm:prSet presAssocID="{45267C76-6276-B44A-878A-9D61B556EBD7}" presName="conn2-1" presStyleLbl="parChTrans1D2" presStyleIdx="2" presStyleCnt="3"/>
      <dgm:spPr/>
      <dgm:t>
        <a:bodyPr/>
        <a:lstStyle/>
        <a:p>
          <a:endParaRPr lang="zh-CN" altLang="en-US"/>
        </a:p>
      </dgm:t>
    </dgm:pt>
    <dgm:pt modelId="{938A9782-2B6B-8141-99DA-6568305E0C38}" type="pres">
      <dgm:prSet presAssocID="{45267C76-6276-B44A-878A-9D61B556EBD7}" presName="connTx" presStyleLbl="parChTrans1D2" presStyleIdx="2" presStyleCnt="3"/>
      <dgm:spPr/>
      <dgm:t>
        <a:bodyPr/>
        <a:lstStyle/>
        <a:p>
          <a:endParaRPr lang="zh-CN" altLang="en-US"/>
        </a:p>
      </dgm:t>
    </dgm:pt>
    <dgm:pt modelId="{7377E58F-198D-DE48-B3AF-2D2AF67C403D}" type="pres">
      <dgm:prSet presAssocID="{9BA062DA-6B7A-FC4F-B1BB-7CC4C74C72CE}" presName="root2" presStyleCnt="0"/>
      <dgm:spPr/>
    </dgm:pt>
    <dgm:pt modelId="{1C998B4A-F8C8-5D49-862A-38B9C7611407}" type="pres">
      <dgm:prSet presAssocID="{9BA062DA-6B7A-FC4F-B1BB-7CC4C74C72CE}" presName="LevelTwoTextNode" presStyleLbl="node2" presStyleIdx="2" presStyleCnt="3" custScaleX="132976" custScaleY="111623" custLinFactNeighborX="49403" custLinFactNeighborY="14565">
        <dgm:presLayoutVars>
          <dgm:chPref val="3"/>
        </dgm:presLayoutVars>
      </dgm:prSet>
      <dgm:spPr/>
      <dgm:t>
        <a:bodyPr/>
        <a:lstStyle/>
        <a:p>
          <a:endParaRPr lang="zh-CN" altLang="en-US"/>
        </a:p>
      </dgm:t>
    </dgm:pt>
    <dgm:pt modelId="{F9C8551A-E3F5-1A41-9D81-BA411262A93F}" type="pres">
      <dgm:prSet presAssocID="{9BA062DA-6B7A-FC4F-B1BB-7CC4C74C72CE}" presName="level3hierChild" presStyleCnt="0"/>
      <dgm:spPr/>
    </dgm:pt>
  </dgm:ptLst>
  <dgm:cxnLst>
    <dgm:cxn modelId="{D6FF61F4-2E70-2445-B362-FDF5936BBC6B}" srcId="{CC08C8E7-D5AB-9C4F-A78B-4A8C57EB2D22}" destId="{773FD5F0-F007-F148-886B-86E72F86266E}" srcOrd="1" destOrd="0" parTransId="{BDC2CFA9-99C6-8347-9628-F8B57513FB8C}" sibTransId="{9458031D-FD27-D841-9D56-100BE85B229D}"/>
    <dgm:cxn modelId="{E93EE004-3D96-654E-8C74-750C96031F44}" type="presOf" srcId="{45267C76-6276-B44A-878A-9D61B556EBD7}" destId="{1F2800E8-CF94-FD43-8D0E-7E4B278315B1}" srcOrd="0" destOrd="0" presId="urn:microsoft.com/office/officeart/2008/layout/HorizontalMultiLevelHierarchy"/>
    <dgm:cxn modelId="{A92C88F9-DE46-DF47-AAC0-8518EBBCE3BD}" type="presOf" srcId="{BDC2CFA9-99C6-8347-9628-F8B57513FB8C}" destId="{93180932-306E-E545-95F9-2A5635FDC9F1}" srcOrd="0" destOrd="0" presId="urn:microsoft.com/office/officeart/2008/layout/HorizontalMultiLevelHierarchy"/>
    <dgm:cxn modelId="{FE34B427-9D47-5D4F-B08C-79C955C57CBA}" srcId="{CC08C8E7-D5AB-9C4F-A78B-4A8C57EB2D22}" destId="{DD5BF61D-B843-C744-B9A9-3312A1287EF4}" srcOrd="0" destOrd="0" parTransId="{A73DCD64-89DF-3E4C-9543-0D417B51464E}" sibTransId="{5F6E09CE-61C0-D34C-AE4A-99D078D226DF}"/>
    <dgm:cxn modelId="{981600E7-4F2B-F84E-86E8-49106AED3A0F}" type="presOf" srcId="{9BA062DA-6B7A-FC4F-B1BB-7CC4C74C72CE}" destId="{1C998B4A-F8C8-5D49-862A-38B9C7611407}" srcOrd="0" destOrd="0" presId="urn:microsoft.com/office/officeart/2008/layout/HorizontalMultiLevelHierarchy"/>
    <dgm:cxn modelId="{78AC1F7E-534F-B54F-8A4D-C14447A7CDFE}" type="presOf" srcId="{2EFE4671-8583-3540-9262-1FC578B666F4}" destId="{3013142F-A3C7-F746-853E-2CA8B540A8DE}" srcOrd="0" destOrd="0" presId="urn:microsoft.com/office/officeart/2008/layout/HorizontalMultiLevelHierarchy"/>
    <dgm:cxn modelId="{F491F36D-D209-0041-A6C6-65EC66654B47}" type="presOf" srcId="{A73DCD64-89DF-3E4C-9543-0D417B51464E}" destId="{F726EDD3-E670-9B47-8786-4F599884289D}" srcOrd="1" destOrd="0" presId="urn:microsoft.com/office/officeart/2008/layout/HorizontalMultiLevelHierarchy"/>
    <dgm:cxn modelId="{740EA160-9CCC-4E4A-AF85-28BBA4F7272F}" type="presOf" srcId="{DD5BF61D-B843-C744-B9A9-3312A1287EF4}" destId="{C852AF5D-E3CA-F844-B775-08DD6E6FB940}" srcOrd="0" destOrd="0" presId="urn:microsoft.com/office/officeart/2008/layout/HorizontalMultiLevelHierarchy"/>
    <dgm:cxn modelId="{47589EA8-1619-E542-A524-2FD71151F8E2}" type="presOf" srcId="{A73DCD64-89DF-3E4C-9543-0D417B51464E}" destId="{082A771F-69AF-7C4C-86CB-DF1CD8CB6581}" srcOrd="0" destOrd="0" presId="urn:microsoft.com/office/officeart/2008/layout/HorizontalMultiLevelHierarchy"/>
    <dgm:cxn modelId="{7066F4E9-3334-4F4E-A71B-716F0EE32835}" type="presOf" srcId="{CC08C8E7-D5AB-9C4F-A78B-4A8C57EB2D22}" destId="{7111AE39-B455-7C4D-91F4-9E37E3822D07}" srcOrd="0" destOrd="0" presId="urn:microsoft.com/office/officeart/2008/layout/HorizontalMultiLevelHierarchy"/>
    <dgm:cxn modelId="{46BFEAD8-521B-A542-92EF-35CAFB016A7A}" type="presOf" srcId="{BDC2CFA9-99C6-8347-9628-F8B57513FB8C}" destId="{7A2CD5A7-70D6-DE44-803D-0740544CB367}" srcOrd="1" destOrd="0" presId="urn:microsoft.com/office/officeart/2008/layout/HorizontalMultiLevelHierarchy"/>
    <dgm:cxn modelId="{8164C64E-8970-224D-B39D-E949BDAD4C53}" type="presOf" srcId="{45267C76-6276-B44A-878A-9D61B556EBD7}" destId="{938A9782-2B6B-8141-99DA-6568305E0C38}" srcOrd="1" destOrd="0" presId="urn:microsoft.com/office/officeart/2008/layout/HorizontalMultiLevelHierarchy"/>
    <dgm:cxn modelId="{7725A710-EB82-6543-8E80-B973AC4CD97A}" srcId="{2EFE4671-8583-3540-9262-1FC578B666F4}" destId="{CC08C8E7-D5AB-9C4F-A78B-4A8C57EB2D22}" srcOrd="0" destOrd="0" parTransId="{806FC88F-B9CF-A04B-B59C-3A472F525AEF}" sibTransId="{B0179D74-E210-A34F-9FFE-D6C2C6F405F5}"/>
    <dgm:cxn modelId="{F5520AE5-50EB-8743-B48A-12307D4CCE80}" srcId="{CC08C8E7-D5AB-9C4F-A78B-4A8C57EB2D22}" destId="{9BA062DA-6B7A-FC4F-B1BB-7CC4C74C72CE}" srcOrd="2" destOrd="0" parTransId="{45267C76-6276-B44A-878A-9D61B556EBD7}" sibTransId="{3A650251-37F9-7645-8144-FF91C57FC2AC}"/>
    <dgm:cxn modelId="{0358CA4B-DA3E-5D48-B419-18BEB0FF66C0}" type="presOf" srcId="{773FD5F0-F007-F148-886B-86E72F86266E}" destId="{D3E2E567-EC04-E743-9B8C-985408EA1058}" srcOrd="0" destOrd="0" presId="urn:microsoft.com/office/officeart/2008/layout/HorizontalMultiLevelHierarchy"/>
    <dgm:cxn modelId="{93419399-51ED-0B49-92BA-8DDA389E8C2B}" type="presParOf" srcId="{3013142F-A3C7-F746-853E-2CA8B540A8DE}" destId="{B764B132-0961-414E-B6FA-FB0C6C1C6CED}" srcOrd="0" destOrd="0" presId="urn:microsoft.com/office/officeart/2008/layout/HorizontalMultiLevelHierarchy"/>
    <dgm:cxn modelId="{F1D37303-6B9A-3743-9D61-E793AE2B9855}" type="presParOf" srcId="{B764B132-0961-414E-B6FA-FB0C6C1C6CED}" destId="{7111AE39-B455-7C4D-91F4-9E37E3822D07}" srcOrd="0" destOrd="0" presId="urn:microsoft.com/office/officeart/2008/layout/HorizontalMultiLevelHierarchy"/>
    <dgm:cxn modelId="{4B300F16-F462-D641-A09E-AEA43B56179A}" type="presParOf" srcId="{B764B132-0961-414E-B6FA-FB0C6C1C6CED}" destId="{551EC4E6-AE1D-DD43-B7C4-D7EFBEA2E636}" srcOrd="1" destOrd="0" presId="urn:microsoft.com/office/officeart/2008/layout/HorizontalMultiLevelHierarchy"/>
    <dgm:cxn modelId="{5D624BD5-1CE5-7E41-B73B-C83BB4D498D9}" type="presParOf" srcId="{551EC4E6-AE1D-DD43-B7C4-D7EFBEA2E636}" destId="{082A771F-69AF-7C4C-86CB-DF1CD8CB6581}" srcOrd="0" destOrd="0" presId="urn:microsoft.com/office/officeart/2008/layout/HorizontalMultiLevelHierarchy"/>
    <dgm:cxn modelId="{7A60AF95-1853-A749-80CE-C3E62B249DE1}" type="presParOf" srcId="{082A771F-69AF-7C4C-86CB-DF1CD8CB6581}" destId="{F726EDD3-E670-9B47-8786-4F599884289D}" srcOrd="0" destOrd="0" presId="urn:microsoft.com/office/officeart/2008/layout/HorizontalMultiLevelHierarchy"/>
    <dgm:cxn modelId="{BCD7698B-5F2E-854B-8EE6-AC19C908A454}" type="presParOf" srcId="{551EC4E6-AE1D-DD43-B7C4-D7EFBEA2E636}" destId="{7B40AE63-0EA3-0747-BCE5-5F3AB0355BF2}" srcOrd="1" destOrd="0" presId="urn:microsoft.com/office/officeart/2008/layout/HorizontalMultiLevelHierarchy"/>
    <dgm:cxn modelId="{762D26F3-15A7-D54C-97A5-642865373B2B}" type="presParOf" srcId="{7B40AE63-0EA3-0747-BCE5-5F3AB0355BF2}" destId="{C852AF5D-E3CA-F844-B775-08DD6E6FB940}" srcOrd="0" destOrd="0" presId="urn:microsoft.com/office/officeart/2008/layout/HorizontalMultiLevelHierarchy"/>
    <dgm:cxn modelId="{34DF8F8D-1277-754B-AAB2-68398EE5CEC4}" type="presParOf" srcId="{7B40AE63-0EA3-0747-BCE5-5F3AB0355BF2}" destId="{30463D07-8E7F-3146-97CE-76CE82648742}" srcOrd="1" destOrd="0" presId="urn:microsoft.com/office/officeart/2008/layout/HorizontalMultiLevelHierarchy"/>
    <dgm:cxn modelId="{D768509F-BE74-4148-B985-1861CC889E22}" type="presParOf" srcId="{551EC4E6-AE1D-DD43-B7C4-D7EFBEA2E636}" destId="{93180932-306E-E545-95F9-2A5635FDC9F1}" srcOrd="2" destOrd="0" presId="urn:microsoft.com/office/officeart/2008/layout/HorizontalMultiLevelHierarchy"/>
    <dgm:cxn modelId="{66B21A52-6FC9-FD43-A1DD-55A71B559DB5}" type="presParOf" srcId="{93180932-306E-E545-95F9-2A5635FDC9F1}" destId="{7A2CD5A7-70D6-DE44-803D-0740544CB367}" srcOrd="0" destOrd="0" presId="urn:microsoft.com/office/officeart/2008/layout/HorizontalMultiLevelHierarchy"/>
    <dgm:cxn modelId="{6993A256-EC9F-214F-937C-27B5E160FEAF}" type="presParOf" srcId="{551EC4E6-AE1D-DD43-B7C4-D7EFBEA2E636}" destId="{A0C9905E-6DBF-7645-94A7-C4BCDADC46B9}" srcOrd="3" destOrd="0" presId="urn:microsoft.com/office/officeart/2008/layout/HorizontalMultiLevelHierarchy"/>
    <dgm:cxn modelId="{5BF753B3-313D-3A48-8D2D-B9138C7CA77A}" type="presParOf" srcId="{A0C9905E-6DBF-7645-94A7-C4BCDADC46B9}" destId="{D3E2E567-EC04-E743-9B8C-985408EA1058}" srcOrd="0" destOrd="0" presId="urn:microsoft.com/office/officeart/2008/layout/HorizontalMultiLevelHierarchy"/>
    <dgm:cxn modelId="{59A3AF72-E8FA-9045-BB87-971D772C2BED}" type="presParOf" srcId="{A0C9905E-6DBF-7645-94A7-C4BCDADC46B9}" destId="{1488A531-D252-B440-B1DA-4363F37F8970}" srcOrd="1" destOrd="0" presId="urn:microsoft.com/office/officeart/2008/layout/HorizontalMultiLevelHierarchy"/>
    <dgm:cxn modelId="{E3F52AE4-7BA7-D347-B0C8-6F0EFDA88042}" type="presParOf" srcId="{551EC4E6-AE1D-DD43-B7C4-D7EFBEA2E636}" destId="{1F2800E8-CF94-FD43-8D0E-7E4B278315B1}" srcOrd="4" destOrd="0" presId="urn:microsoft.com/office/officeart/2008/layout/HorizontalMultiLevelHierarchy"/>
    <dgm:cxn modelId="{67881CB4-52F1-CC41-98C8-B0D104D062B4}" type="presParOf" srcId="{1F2800E8-CF94-FD43-8D0E-7E4B278315B1}" destId="{938A9782-2B6B-8141-99DA-6568305E0C38}" srcOrd="0" destOrd="0" presId="urn:microsoft.com/office/officeart/2008/layout/HorizontalMultiLevelHierarchy"/>
    <dgm:cxn modelId="{94A9F4FD-2CA9-7A4F-8308-4DB4671225B7}" type="presParOf" srcId="{551EC4E6-AE1D-DD43-B7C4-D7EFBEA2E636}" destId="{7377E58F-198D-DE48-B3AF-2D2AF67C403D}" srcOrd="5" destOrd="0" presId="urn:microsoft.com/office/officeart/2008/layout/HorizontalMultiLevelHierarchy"/>
    <dgm:cxn modelId="{B365729D-2DF5-C946-A1FD-EE8A71AF2584}" type="presParOf" srcId="{7377E58F-198D-DE48-B3AF-2D2AF67C403D}" destId="{1C998B4A-F8C8-5D49-862A-38B9C7611407}" srcOrd="0" destOrd="0" presId="urn:microsoft.com/office/officeart/2008/layout/HorizontalMultiLevelHierarchy"/>
    <dgm:cxn modelId="{2BA7A8AF-2ADC-A244-AD8B-AFA7547C9CA7}" type="presParOf" srcId="{7377E58F-198D-DE48-B3AF-2D2AF67C403D}" destId="{F9C8551A-E3F5-1A41-9D81-BA411262A93F}"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5.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r>
            <a:rPr lang="en-US" altLang="zh-CN" sz="1050" dirty="0" smtClean="0">
              <a:latin typeface="Microsoft YaHei" charset="-122"/>
              <a:ea typeface="Microsoft YaHei" charset="-122"/>
              <a:cs typeface="Microsoft YaHei" charset="-122"/>
            </a:rPr>
            <a:t>6.1</a:t>
          </a:r>
          <a:r>
            <a:rPr lang="zh-CN" altLang="en-US" sz="1050" dirty="0" smtClean="0">
              <a:latin typeface="Microsoft YaHei" charset="-122"/>
              <a:ea typeface="Microsoft YaHei" charset="-122"/>
              <a:cs typeface="Microsoft YaHei" charset="-122"/>
            </a:rPr>
            <a:t> </a:t>
          </a:r>
          <a:r>
            <a:rPr lang="zh-CN" altLang="en-US" sz="1050" dirty="0" smtClean="0">
              <a:solidFill>
                <a:schemeClr val="tx1"/>
              </a:solidFill>
              <a:latin typeface="Microsoft YaHei" charset="-122"/>
              <a:ea typeface="Microsoft YaHei" charset="-122"/>
              <a:cs typeface="Microsoft YaHei" charset="-122"/>
            </a:rPr>
            <a:t>成本与利润概述</a:t>
          </a:r>
          <a:endParaRPr lang="zh-CN" altLang="en-US" sz="1050" dirty="0">
            <a:latin typeface="Microsoft YaHei" charset="-122"/>
            <a:ea typeface="Microsoft YaHei" charset="-122"/>
            <a:cs typeface="Microsoft YaHei" charset="-122"/>
          </a:endParaRPr>
        </a:p>
      </dgm:t>
    </dgm:pt>
    <dgm:pt modelId="{806FC88F-B9CF-A04B-B59C-3A472F525AEF}" type="parTrans" cxnId="{7725A710-EB82-6543-8E80-B973AC4CD97A}">
      <dgm:prSet/>
      <dgm:spPr/>
      <dgm:t>
        <a:bodyPr/>
        <a:lstStyle/>
        <a:p>
          <a:endParaRPr lang="zh-CN" altLang="en-US" sz="105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endParaRPr lang="zh-CN" altLang="en-US" sz="1050">
            <a:latin typeface="Microsoft YaHei" charset="-122"/>
            <a:ea typeface="Microsoft YaHei" charset="-122"/>
            <a:cs typeface="Microsoft YaHei" charset="-122"/>
          </a:endParaRPr>
        </a:p>
      </dgm:t>
    </dgm:pt>
    <dgm:pt modelId="{DD5BF61D-B843-C744-B9A9-3312A1287EF4}">
      <dgm:prSet phldrT="[文本]" custT="1"/>
      <dgm:spPr>
        <a:solidFill>
          <a:schemeClr val="bg1"/>
        </a:solidFill>
      </dgm:spPr>
      <dgm:t>
        <a:bodyPr/>
        <a:lstStyle/>
        <a:p>
          <a:pPr algn="l"/>
          <a:r>
            <a:rPr lang="en-US" altLang="zh-CN" sz="1050" dirty="0" smtClean="0">
              <a:solidFill>
                <a:schemeClr val="tx1"/>
              </a:solidFill>
              <a:latin typeface="Microsoft YaHei" charset="-122"/>
              <a:ea typeface="Microsoft YaHei" charset="-122"/>
              <a:cs typeface="Microsoft YaHei" charset="-122"/>
            </a:rPr>
            <a:t>6.1.1</a:t>
          </a:r>
          <a:r>
            <a:rPr lang="zh-CN" altLang="en-US" sz="1050" dirty="0" smtClean="0">
              <a:solidFill>
                <a:schemeClr val="tx1"/>
              </a:solidFill>
              <a:latin typeface="Microsoft YaHei" charset="-122"/>
              <a:ea typeface="Microsoft YaHei" charset="-122"/>
              <a:cs typeface="Microsoft YaHei" charset="-122"/>
            </a:rPr>
            <a:t> 成本的含义</a:t>
          </a:r>
          <a:endParaRPr lang="zh-CN" altLang="en-US" sz="1050" dirty="0">
            <a:solidFill>
              <a:schemeClr val="tx1"/>
            </a:solidFill>
            <a:latin typeface="Microsoft YaHei" charset="-122"/>
            <a:ea typeface="Microsoft YaHei" charset="-122"/>
            <a:cs typeface="Microsoft YaHei" charset="-122"/>
          </a:endParaRPr>
        </a:p>
      </dgm:t>
    </dgm:pt>
    <dgm:pt modelId="{A73DCD64-89DF-3E4C-9543-0D417B51464E}" type="parTrans" cxnId="{FE34B427-9D47-5D4F-B08C-79C955C57CBA}">
      <dgm:prSet custT="1"/>
      <dgm:spPr/>
      <dgm:t>
        <a:bodyPr/>
        <a:lstStyle/>
        <a:p>
          <a:endParaRPr lang="zh-CN" altLang="en-US" sz="1050">
            <a:latin typeface="Microsoft YaHei" charset="-122"/>
            <a:ea typeface="Microsoft YaHei" charset="-122"/>
            <a:cs typeface="Microsoft YaHei" charset="-122"/>
          </a:endParaRPr>
        </a:p>
      </dgm:t>
    </dgm:pt>
    <dgm:pt modelId="{5F6E09CE-61C0-D34C-AE4A-99D078D226DF}" type="sibTrans" cxnId="{FE34B427-9D47-5D4F-B08C-79C955C57CBA}">
      <dgm:prSet/>
      <dgm:spPr/>
      <dgm:t>
        <a:bodyPr/>
        <a:lstStyle/>
        <a:p>
          <a:endParaRPr lang="zh-CN" altLang="en-US" sz="1050">
            <a:latin typeface="Microsoft YaHei" charset="-122"/>
            <a:ea typeface="Microsoft YaHei" charset="-122"/>
            <a:cs typeface="Microsoft YaHei" charset="-122"/>
          </a:endParaRPr>
        </a:p>
      </dgm:t>
    </dgm:pt>
    <dgm:pt modelId="{773FD5F0-F007-F148-886B-86E72F86266E}">
      <dgm:prSet phldrT="[文本]" custT="1"/>
      <dgm:spPr>
        <a:solidFill>
          <a:schemeClr val="bg1"/>
        </a:solidFill>
      </dgm:spPr>
      <dgm:t>
        <a:bodyPr/>
        <a:lstStyle/>
        <a:p>
          <a:pPr algn="l"/>
          <a:r>
            <a:rPr lang="en-US" altLang="zh-CN" sz="1050" dirty="0" smtClean="0">
              <a:latin typeface="Microsoft YaHei" charset="-122"/>
              <a:ea typeface="Microsoft YaHei" charset="-122"/>
              <a:cs typeface="Microsoft YaHei" charset="-122"/>
            </a:rPr>
            <a:t>6.1.2</a:t>
          </a:r>
          <a:r>
            <a:rPr lang="zh-CN" altLang="en-US" sz="1050" dirty="0" smtClean="0">
              <a:latin typeface="Microsoft YaHei" charset="-122"/>
              <a:ea typeface="Microsoft YaHei" charset="-122"/>
              <a:cs typeface="Microsoft YaHei" charset="-122"/>
            </a:rPr>
            <a:t> 成本的分类</a:t>
          </a:r>
          <a:endParaRPr lang="zh-CN" altLang="en-US" sz="1050" dirty="0">
            <a:latin typeface="Microsoft YaHei" charset="-122"/>
            <a:ea typeface="Microsoft YaHei" charset="-122"/>
            <a:cs typeface="Microsoft YaHei" charset="-122"/>
          </a:endParaRPr>
        </a:p>
      </dgm:t>
    </dgm:pt>
    <dgm:pt modelId="{BDC2CFA9-99C6-8347-9628-F8B57513FB8C}" type="parTrans" cxnId="{D6FF61F4-2E70-2445-B362-FDF5936BBC6B}">
      <dgm:prSet custT="1"/>
      <dgm:spPr/>
      <dgm:t>
        <a:bodyPr/>
        <a:lstStyle/>
        <a:p>
          <a:endParaRPr lang="zh-CN" altLang="en-US" sz="1050">
            <a:latin typeface="Microsoft YaHei" charset="-122"/>
            <a:ea typeface="Microsoft YaHei" charset="-122"/>
            <a:cs typeface="Microsoft YaHei" charset="-122"/>
          </a:endParaRPr>
        </a:p>
      </dgm:t>
    </dgm:pt>
    <dgm:pt modelId="{9458031D-FD27-D841-9D56-100BE85B229D}" type="sibTrans" cxnId="{D6FF61F4-2E70-2445-B362-FDF5936BBC6B}">
      <dgm:prSet/>
      <dgm:spPr/>
      <dgm:t>
        <a:bodyPr/>
        <a:lstStyle/>
        <a:p>
          <a:endParaRPr lang="zh-CN" altLang="en-US" sz="1050">
            <a:latin typeface="Microsoft YaHei" charset="-122"/>
            <a:ea typeface="Microsoft YaHei" charset="-122"/>
            <a:cs typeface="Microsoft YaHei" charset="-122"/>
          </a:endParaRPr>
        </a:p>
      </dgm:t>
    </dgm:pt>
    <dgm:pt modelId="{9BA062DA-6B7A-FC4F-B1BB-7CC4C74C72CE}">
      <dgm:prSet phldrT="[文本]" custT="1"/>
      <dgm:spPr>
        <a:solidFill>
          <a:srgbClr val="C00000"/>
        </a:solidFill>
      </dgm:spPr>
      <dgm:t>
        <a:bodyPr/>
        <a:lstStyle/>
        <a:p>
          <a:pPr algn="l"/>
          <a:r>
            <a:rPr lang="en-US" altLang="zh-CN" sz="1050" dirty="0" smtClean="0">
              <a:latin typeface="Microsoft YaHei" charset="-122"/>
              <a:ea typeface="Microsoft YaHei" charset="-122"/>
              <a:cs typeface="Microsoft YaHei" charset="-122"/>
            </a:rPr>
            <a:t>6.1.3</a:t>
          </a:r>
          <a:r>
            <a:rPr lang="zh-CN" altLang="en-US" sz="1050" dirty="0" smtClean="0">
              <a:latin typeface="Microsoft YaHei" charset="-122"/>
              <a:ea typeface="Microsoft YaHei" charset="-122"/>
              <a:cs typeface="Microsoft YaHei" charset="-122"/>
            </a:rPr>
            <a:t> 利润</a:t>
          </a:r>
          <a:endParaRPr lang="zh-CN" altLang="en-US" sz="1050" dirty="0">
            <a:latin typeface="Microsoft YaHei" charset="-122"/>
            <a:ea typeface="Microsoft YaHei" charset="-122"/>
            <a:cs typeface="Microsoft YaHei" charset="-122"/>
          </a:endParaRPr>
        </a:p>
      </dgm:t>
    </dgm:pt>
    <dgm:pt modelId="{45267C76-6276-B44A-878A-9D61B556EBD7}" type="parTrans" cxnId="{F5520AE5-50EB-8743-B48A-12307D4CCE80}">
      <dgm:prSet custT="1"/>
      <dgm:spPr/>
      <dgm:t>
        <a:bodyPr/>
        <a:lstStyle/>
        <a:p>
          <a:endParaRPr lang="zh-CN" altLang="en-US" sz="1050">
            <a:latin typeface="Microsoft YaHei" charset="-122"/>
            <a:ea typeface="Microsoft YaHei" charset="-122"/>
            <a:cs typeface="Microsoft YaHei" charset="-122"/>
          </a:endParaRPr>
        </a:p>
      </dgm:t>
    </dgm:pt>
    <dgm:pt modelId="{3A650251-37F9-7645-8144-FF91C57FC2AC}" type="sibTrans" cxnId="{F5520AE5-50EB-8743-B48A-12307D4CCE80}">
      <dgm:prSet/>
      <dgm:spPr/>
      <dgm:t>
        <a:bodyPr/>
        <a:lstStyle/>
        <a:p>
          <a:endParaRPr lang="zh-CN" altLang="en-US" sz="1050">
            <a:latin typeface="Microsoft YaHei" charset="-122"/>
            <a:ea typeface="Microsoft YaHei" charset="-122"/>
            <a:cs typeface="Microsoft YaHei"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t>
        <a:bodyPr/>
        <a:lstStyle/>
        <a:p>
          <a:endParaRPr lang="zh-CN" altLang="en-US"/>
        </a:p>
      </dgm:t>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X="127198" custScaleY="82935" custLinFactX="-60953" custLinFactNeighborX="-100000" custLinFactNeighborY="5570">
        <dgm:presLayoutVars>
          <dgm:chPref val="3"/>
        </dgm:presLayoutVars>
      </dgm:prSet>
      <dgm:spPr/>
      <dgm:t>
        <a:bodyPr/>
        <a:lstStyle/>
        <a:p>
          <a:endParaRPr lang="zh-CN" altLang="en-US"/>
        </a:p>
      </dgm:t>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3"/>
      <dgm:spPr/>
      <dgm:t>
        <a:bodyPr/>
        <a:lstStyle/>
        <a:p>
          <a:endParaRPr lang="zh-CN" altLang="en-US"/>
        </a:p>
      </dgm:t>
    </dgm:pt>
    <dgm:pt modelId="{F726EDD3-E670-9B47-8786-4F599884289D}" type="pres">
      <dgm:prSet presAssocID="{A73DCD64-89DF-3E4C-9543-0D417B51464E}" presName="connTx" presStyleLbl="parChTrans1D2" presStyleIdx="0" presStyleCnt="3"/>
      <dgm:spPr/>
      <dgm:t>
        <a:bodyPr/>
        <a:lstStyle/>
        <a:p>
          <a:endParaRPr lang="zh-CN" altLang="en-US"/>
        </a:p>
      </dgm:t>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3" custScaleX="132976" custScaleY="111623" custLinFactNeighborX="49403" custLinFactNeighborY="14565">
        <dgm:presLayoutVars>
          <dgm:chPref val="3"/>
        </dgm:presLayoutVars>
      </dgm:prSet>
      <dgm:spPr/>
      <dgm:t>
        <a:bodyPr/>
        <a:lstStyle/>
        <a:p>
          <a:endParaRPr lang="zh-CN" altLang="en-US"/>
        </a:p>
      </dgm:t>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3"/>
      <dgm:spPr/>
      <dgm:t>
        <a:bodyPr/>
        <a:lstStyle/>
        <a:p>
          <a:endParaRPr lang="zh-CN" altLang="en-US"/>
        </a:p>
      </dgm:t>
    </dgm:pt>
    <dgm:pt modelId="{7A2CD5A7-70D6-DE44-803D-0740544CB367}" type="pres">
      <dgm:prSet presAssocID="{BDC2CFA9-99C6-8347-9628-F8B57513FB8C}" presName="connTx" presStyleLbl="parChTrans1D2" presStyleIdx="1" presStyleCnt="3"/>
      <dgm:spPr/>
      <dgm:t>
        <a:bodyPr/>
        <a:lstStyle/>
        <a:p>
          <a:endParaRPr lang="zh-CN" altLang="en-US"/>
        </a:p>
      </dgm:t>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3" custScaleX="134349" custScaleY="111623" custLinFactNeighborX="51168" custLinFactNeighborY="27658">
        <dgm:presLayoutVars>
          <dgm:chPref val="3"/>
        </dgm:presLayoutVars>
      </dgm:prSet>
      <dgm:spPr/>
      <dgm:t>
        <a:bodyPr/>
        <a:lstStyle/>
        <a:p>
          <a:endParaRPr lang="zh-CN" altLang="en-US"/>
        </a:p>
      </dgm:t>
    </dgm:pt>
    <dgm:pt modelId="{1488A531-D252-B440-B1DA-4363F37F8970}" type="pres">
      <dgm:prSet presAssocID="{773FD5F0-F007-F148-886B-86E72F86266E}" presName="level3hierChild" presStyleCnt="0"/>
      <dgm:spPr/>
    </dgm:pt>
    <dgm:pt modelId="{1F2800E8-CF94-FD43-8D0E-7E4B278315B1}" type="pres">
      <dgm:prSet presAssocID="{45267C76-6276-B44A-878A-9D61B556EBD7}" presName="conn2-1" presStyleLbl="parChTrans1D2" presStyleIdx="2" presStyleCnt="3"/>
      <dgm:spPr/>
      <dgm:t>
        <a:bodyPr/>
        <a:lstStyle/>
        <a:p>
          <a:endParaRPr lang="zh-CN" altLang="en-US"/>
        </a:p>
      </dgm:t>
    </dgm:pt>
    <dgm:pt modelId="{938A9782-2B6B-8141-99DA-6568305E0C38}" type="pres">
      <dgm:prSet presAssocID="{45267C76-6276-B44A-878A-9D61B556EBD7}" presName="connTx" presStyleLbl="parChTrans1D2" presStyleIdx="2" presStyleCnt="3"/>
      <dgm:spPr/>
      <dgm:t>
        <a:bodyPr/>
        <a:lstStyle/>
        <a:p>
          <a:endParaRPr lang="zh-CN" altLang="en-US"/>
        </a:p>
      </dgm:t>
    </dgm:pt>
    <dgm:pt modelId="{7377E58F-198D-DE48-B3AF-2D2AF67C403D}" type="pres">
      <dgm:prSet presAssocID="{9BA062DA-6B7A-FC4F-B1BB-7CC4C74C72CE}" presName="root2" presStyleCnt="0"/>
      <dgm:spPr/>
    </dgm:pt>
    <dgm:pt modelId="{1C998B4A-F8C8-5D49-862A-38B9C7611407}" type="pres">
      <dgm:prSet presAssocID="{9BA062DA-6B7A-FC4F-B1BB-7CC4C74C72CE}" presName="LevelTwoTextNode" presStyleLbl="node2" presStyleIdx="2" presStyleCnt="3" custScaleX="132976" custScaleY="111623" custLinFactNeighborX="49403" custLinFactNeighborY="14565">
        <dgm:presLayoutVars>
          <dgm:chPref val="3"/>
        </dgm:presLayoutVars>
      </dgm:prSet>
      <dgm:spPr/>
      <dgm:t>
        <a:bodyPr/>
        <a:lstStyle/>
        <a:p>
          <a:endParaRPr lang="zh-CN" altLang="en-US"/>
        </a:p>
      </dgm:t>
    </dgm:pt>
    <dgm:pt modelId="{F9C8551A-E3F5-1A41-9D81-BA411262A93F}" type="pres">
      <dgm:prSet presAssocID="{9BA062DA-6B7A-FC4F-B1BB-7CC4C74C72CE}" presName="level3hierChild" presStyleCnt="0"/>
      <dgm:spPr/>
    </dgm:pt>
  </dgm:ptLst>
  <dgm:cxnLst>
    <dgm:cxn modelId="{325803FD-740B-1749-A3F8-C5BBA899F796}" type="presOf" srcId="{2EFE4671-8583-3540-9262-1FC578B666F4}" destId="{3013142F-A3C7-F746-853E-2CA8B540A8DE}" srcOrd="0" destOrd="0" presId="urn:microsoft.com/office/officeart/2008/layout/HorizontalMultiLevelHierarchy"/>
    <dgm:cxn modelId="{F5520AE5-50EB-8743-B48A-12307D4CCE80}" srcId="{CC08C8E7-D5AB-9C4F-A78B-4A8C57EB2D22}" destId="{9BA062DA-6B7A-FC4F-B1BB-7CC4C74C72CE}" srcOrd="2" destOrd="0" parTransId="{45267C76-6276-B44A-878A-9D61B556EBD7}" sibTransId="{3A650251-37F9-7645-8144-FF91C57FC2AC}"/>
    <dgm:cxn modelId="{6FE5FC5D-1425-764A-AC89-96B7FA37EA0D}" type="presOf" srcId="{A73DCD64-89DF-3E4C-9543-0D417B51464E}" destId="{082A771F-69AF-7C4C-86CB-DF1CD8CB6581}" srcOrd="0" destOrd="0" presId="urn:microsoft.com/office/officeart/2008/layout/HorizontalMultiLevelHierarchy"/>
    <dgm:cxn modelId="{D4C8D34D-1C2F-2E4C-A997-CF7B63E4A92C}" type="presOf" srcId="{BDC2CFA9-99C6-8347-9628-F8B57513FB8C}" destId="{93180932-306E-E545-95F9-2A5635FDC9F1}" srcOrd="0" destOrd="0" presId="urn:microsoft.com/office/officeart/2008/layout/HorizontalMultiLevelHierarchy"/>
    <dgm:cxn modelId="{D6FF61F4-2E70-2445-B362-FDF5936BBC6B}" srcId="{CC08C8E7-D5AB-9C4F-A78B-4A8C57EB2D22}" destId="{773FD5F0-F007-F148-886B-86E72F86266E}" srcOrd="1" destOrd="0" parTransId="{BDC2CFA9-99C6-8347-9628-F8B57513FB8C}" sibTransId="{9458031D-FD27-D841-9D56-100BE85B229D}"/>
    <dgm:cxn modelId="{62455472-DD21-9F48-BC2D-F110C9720FB5}" type="presOf" srcId="{45267C76-6276-B44A-878A-9D61B556EBD7}" destId="{1F2800E8-CF94-FD43-8D0E-7E4B278315B1}" srcOrd="0" destOrd="0" presId="urn:microsoft.com/office/officeart/2008/layout/HorizontalMultiLevelHierarchy"/>
    <dgm:cxn modelId="{960C4EB9-B3C4-4347-A6E7-3C737509D703}" type="presOf" srcId="{773FD5F0-F007-F148-886B-86E72F86266E}" destId="{D3E2E567-EC04-E743-9B8C-985408EA1058}" srcOrd="0" destOrd="0" presId="urn:microsoft.com/office/officeart/2008/layout/HorizontalMultiLevelHierarchy"/>
    <dgm:cxn modelId="{BD288417-B9C6-E64E-BA85-E368B3C39E7C}" type="presOf" srcId="{BDC2CFA9-99C6-8347-9628-F8B57513FB8C}" destId="{7A2CD5A7-70D6-DE44-803D-0740544CB367}" srcOrd="1" destOrd="0" presId="urn:microsoft.com/office/officeart/2008/layout/HorizontalMultiLevelHierarchy"/>
    <dgm:cxn modelId="{DE44AD87-9D0F-2542-B3AA-6F1EB3CAA34D}" type="presOf" srcId="{A73DCD64-89DF-3E4C-9543-0D417B51464E}" destId="{F726EDD3-E670-9B47-8786-4F599884289D}" srcOrd="1" destOrd="0" presId="urn:microsoft.com/office/officeart/2008/layout/HorizontalMultiLevelHierarchy"/>
    <dgm:cxn modelId="{EFD1B4DA-2852-6B4C-8FA5-8183B26AD8E5}" type="presOf" srcId="{CC08C8E7-D5AB-9C4F-A78B-4A8C57EB2D22}" destId="{7111AE39-B455-7C4D-91F4-9E37E3822D07}" srcOrd="0" destOrd="0" presId="urn:microsoft.com/office/officeart/2008/layout/HorizontalMultiLevelHierarchy"/>
    <dgm:cxn modelId="{A18820FD-EDAA-6044-A376-E4AB75EF383B}" type="presOf" srcId="{9BA062DA-6B7A-FC4F-B1BB-7CC4C74C72CE}" destId="{1C998B4A-F8C8-5D49-862A-38B9C7611407}" srcOrd="0" destOrd="0" presId="urn:microsoft.com/office/officeart/2008/layout/HorizontalMultiLevelHierarchy"/>
    <dgm:cxn modelId="{7725A710-EB82-6543-8E80-B973AC4CD97A}" srcId="{2EFE4671-8583-3540-9262-1FC578B666F4}" destId="{CC08C8E7-D5AB-9C4F-A78B-4A8C57EB2D22}" srcOrd="0" destOrd="0" parTransId="{806FC88F-B9CF-A04B-B59C-3A472F525AEF}" sibTransId="{B0179D74-E210-A34F-9FFE-D6C2C6F405F5}"/>
    <dgm:cxn modelId="{2566CC1B-AAC7-BC41-AA56-63313BE6FEB2}" type="presOf" srcId="{45267C76-6276-B44A-878A-9D61B556EBD7}" destId="{938A9782-2B6B-8141-99DA-6568305E0C38}" srcOrd="1" destOrd="0" presId="urn:microsoft.com/office/officeart/2008/layout/HorizontalMultiLevelHierarchy"/>
    <dgm:cxn modelId="{C2B3F99D-953F-9148-955A-0DCFA8BA15FE}" type="presOf" srcId="{DD5BF61D-B843-C744-B9A9-3312A1287EF4}" destId="{C852AF5D-E3CA-F844-B775-08DD6E6FB940}" srcOrd="0" destOrd="0" presId="urn:microsoft.com/office/officeart/2008/layout/HorizontalMultiLevelHierarchy"/>
    <dgm:cxn modelId="{FE34B427-9D47-5D4F-B08C-79C955C57CBA}" srcId="{CC08C8E7-D5AB-9C4F-A78B-4A8C57EB2D22}" destId="{DD5BF61D-B843-C744-B9A9-3312A1287EF4}" srcOrd="0" destOrd="0" parTransId="{A73DCD64-89DF-3E4C-9543-0D417B51464E}" sibTransId="{5F6E09CE-61C0-D34C-AE4A-99D078D226DF}"/>
    <dgm:cxn modelId="{5F6F55B4-2C6E-F347-B623-645430D76D3D}" type="presParOf" srcId="{3013142F-A3C7-F746-853E-2CA8B540A8DE}" destId="{B764B132-0961-414E-B6FA-FB0C6C1C6CED}" srcOrd="0" destOrd="0" presId="urn:microsoft.com/office/officeart/2008/layout/HorizontalMultiLevelHierarchy"/>
    <dgm:cxn modelId="{A4475EEB-E377-8F4D-ACF9-CDFFBB3F5F64}" type="presParOf" srcId="{B764B132-0961-414E-B6FA-FB0C6C1C6CED}" destId="{7111AE39-B455-7C4D-91F4-9E37E3822D07}" srcOrd="0" destOrd="0" presId="urn:microsoft.com/office/officeart/2008/layout/HorizontalMultiLevelHierarchy"/>
    <dgm:cxn modelId="{2AC7913A-0C1C-404C-A7D6-F1D0B2EBC3E0}" type="presParOf" srcId="{B764B132-0961-414E-B6FA-FB0C6C1C6CED}" destId="{551EC4E6-AE1D-DD43-B7C4-D7EFBEA2E636}" srcOrd="1" destOrd="0" presId="urn:microsoft.com/office/officeart/2008/layout/HorizontalMultiLevelHierarchy"/>
    <dgm:cxn modelId="{4D2B2704-C261-FE4D-BA5D-F535AD8719C4}" type="presParOf" srcId="{551EC4E6-AE1D-DD43-B7C4-D7EFBEA2E636}" destId="{082A771F-69AF-7C4C-86CB-DF1CD8CB6581}" srcOrd="0" destOrd="0" presId="urn:microsoft.com/office/officeart/2008/layout/HorizontalMultiLevelHierarchy"/>
    <dgm:cxn modelId="{27AF1433-9A16-CB4E-80B2-BA9C9C8427E1}" type="presParOf" srcId="{082A771F-69AF-7C4C-86CB-DF1CD8CB6581}" destId="{F726EDD3-E670-9B47-8786-4F599884289D}" srcOrd="0" destOrd="0" presId="urn:microsoft.com/office/officeart/2008/layout/HorizontalMultiLevelHierarchy"/>
    <dgm:cxn modelId="{CB15B040-C8B1-F04A-B62E-8410DCD40879}" type="presParOf" srcId="{551EC4E6-AE1D-DD43-B7C4-D7EFBEA2E636}" destId="{7B40AE63-0EA3-0747-BCE5-5F3AB0355BF2}" srcOrd="1" destOrd="0" presId="urn:microsoft.com/office/officeart/2008/layout/HorizontalMultiLevelHierarchy"/>
    <dgm:cxn modelId="{29EFB58D-E9A1-7745-8442-E999725A3FA4}" type="presParOf" srcId="{7B40AE63-0EA3-0747-BCE5-5F3AB0355BF2}" destId="{C852AF5D-E3CA-F844-B775-08DD6E6FB940}" srcOrd="0" destOrd="0" presId="urn:microsoft.com/office/officeart/2008/layout/HorizontalMultiLevelHierarchy"/>
    <dgm:cxn modelId="{DD73D8AA-3EF9-1944-B532-732025E11601}" type="presParOf" srcId="{7B40AE63-0EA3-0747-BCE5-5F3AB0355BF2}" destId="{30463D07-8E7F-3146-97CE-76CE82648742}" srcOrd="1" destOrd="0" presId="urn:microsoft.com/office/officeart/2008/layout/HorizontalMultiLevelHierarchy"/>
    <dgm:cxn modelId="{5CDE5D78-1AF4-FF41-B2A5-7947E232D271}" type="presParOf" srcId="{551EC4E6-AE1D-DD43-B7C4-D7EFBEA2E636}" destId="{93180932-306E-E545-95F9-2A5635FDC9F1}" srcOrd="2" destOrd="0" presId="urn:microsoft.com/office/officeart/2008/layout/HorizontalMultiLevelHierarchy"/>
    <dgm:cxn modelId="{76D337A8-C4F3-5143-BF8C-EFDD567DE8FE}" type="presParOf" srcId="{93180932-306E-E545-95F9-2A5635FDC9F1}" destId="{7A2CD5A7-70D6-DE44-803D-0740544CB367}" srcOrd="0" destOrd="0" presId="urn:microsoft.com/office/officeart/2008/layout/HorizontalMultiLevelHierarchy"/>
    <dgm:cxn modelId="{79D36384-103A-E740-B199-06D6F4BBB312}" type="presParOf" srcId="{551EC4E6-AE1D-DD43-B7C4-D7EFBEA2E636}" destId="{A0C9905E-6DBF-7645-94A7-C4BCDADC46B9}" srcOrd="3" destOrd="0" presId="urn:microsoft.com/office/officeart/2008/layout/HorizontalMultiLevelHierarchy"/>
    <dgm:cxn modelId="{8093D3E2-F2ED-DF42-88F4-8D44FFC392EC}" type="presParOf" srcId="{A0C9905E-6DBF-7645-94A7-C4BCDADC46B9}" destId="{D3E2E567-EC04-E743-9B8C-985408EA1058}" srcOrd="0" destOrd="0" presId="urn:microsoft.com/office/officeart/2008/layout/HorizontalMultiLevelHierarchy"/>
    <dgm:cxn modelId="{E0D5FFA9-3E87-9841-80E5-E145BAE9330C}" type="presParOf" srcId="{A0C9905E-6DBF-7645-94A7-C4BCDADC46B9}" destId="{1488A531-D252-B440-B1DA-4363F37F8970}" srcOrd="1" destOrd="0" presId="urn:microsoft.com/office/officeart/2008/layout/HorizontalMultiLevelHierarchy"/>
    <dgm:cxn modelId="{F5D34DD4-BA18-1449-9071-EC61805E3450}" type="presParOf" srcId="{551EC4E6-AE1D-DD43-B7C4-D7EFBEA2E636}" destId="{1F2800E8-CF94-FD43-8D0E-7E4B278315B1}" srcOrd="4" destOrd="0" presId="urn:microsoft.com/office/officeart/2008/layout/HorizontalMultiLevelHierarchy"/>
    <dgm:cxn modelId="{37A2D1F1-BBC0-524F-9385-F4B7773D59E6}" type="presParOf" srcId="{1F2800E8-CF94-FD43-8D0E-7E4B278315B1}" destId="{938A9782-2B6B-8141-99DA-6568305E0C38}" srcOrd="0" destOrd="0" presId="urn:microsoft.com/office/officeart/2008/layout/HorizontalMultiLevelHierarchy"/>
    <dgm:cxn modelId="{42B1FC8F-ABF3-5747-A2EE-7597C24CF00B}" type="presParOf" srcId="{551EC4E6-AE1D-DD43-B7C4-D7EFBEA2E636}" destId="{7377E58F-198D-DE48-B3AF-2D2AF67C403D}" srcOrd="5" destOrd="0" presId="urn:microsoft.com/office/officeart/2008/layout/HorizontalMultiLevelHierarchy"/>
    <dgm:cxn modelId="{94DD7407-7133-C84D-9101-1CC4687ECCA0}" type="presParOf" srcId="{7377E58F-198D-DE48-B3AF-2D2AF67C403D}" destId="{1C998B4A-F8C8-5D49-862A-38B9C7611407}" srcOrd="0" destOrd="0" presId="urn:microsoft.com/office/officeart/2008/layout/HorizontalMultiLevelHierarchy"/>
    <dgm:cxn modelId="{2207EBF5-A869-8B41-A80E-A4A2024495F6}" type="presParOf" srcId="{7377E58F-198D-DE48-B3AF-2D2AF67C403D}" destId="{F9C8551A-E3F5-1A41-9D81-BA411262A93F}"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6.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r>
            <a:rPr lang="en-US" altLang="zh-CN" sz="1050" dirty="0" smtClean="0">
              <a:latin typeface="Microsoft YaHei" charset="-122"/>
              <a:ea typeface="Microsoft YaHei" charset="-122"/>
              <a:cs typeface="Microsoft YaHei" charset="-122"/>
            </a:rPr>
            <a:t>6.1</a:t>
          </a:r>
          <a:r>
            <a:rPr lang="zh-CN" altLang="en-US" sz="1050" dirty="0" smtClean="0">
              <a:latin typeface="Microsoft YaHei" charset="-122"/>
              <a:ea typeface="Microsoft YaHei" charset="-122"/>
              <a:cs typeface="Microsoft YaHei" charset="-122"/>
            </a:rPr>
            <a:t> </a:t>
          </a:r>
          <a:r>
            <a:rPr lang="zh-CN" altLang="en-US" sz="1050" dirty="0" smtClean="0">
              <a:solidFill>
                <a:schemeClr val="tx1"/>
              </a:solidFill>
              <a:latin typeface="Microsoft YaHei" charset="-122"/>
              <a:ea typeface="Microsoft YaHei" charset="-122"/>
              <a:cs typeface="Microsoft YaHei" charset="-122"/>
            </a:rPr>
            <a:t>成本与利润概述</a:t>
          </a:r>
          <a:endParaRPr lang="zh-CN" altLang="en-US" sz="1050" dirty="0">
            <a:latin typeface="Microsoft YaHei" charset="-122"/>
            <a:ea typeface="Microsoft YaHei" charset="-122"/>
            <a:cs typeface="Microsoft YaHei" charset="-122"/>
          </a:endParaRPr>
        </a:p>
      </dgm:t>
    </dgm:pt>
    <dgm:pt modelId="{806FC88F-B9CF-A04B-B59C-3A472F525AEF}" type="parTrans" cxnId="{7725A710-EB82-6543-8E80-B973AC4CD97A}">
      <dgm:prSet/>
      <dgm:spPr/>
      <dgm:t>
        <a:bodyPr/>
        <a:lstStyle/>
        <a:p>
          <a:endParaRPr lang="zh-CN" altLang="en-US" sz="105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endParaRPr lang="zh-CN" altLang="en-US" sz="1050">
            <a:latin typeface="Microsoft YaHei" charset="-122"/>
            <a:ea typeface="Microsoft YaHei" charset="-122"/>
            <a:cs typeface="Microsoft YaHei" charset="-122"/>
          </a:endParaRPr>
        </a:p>
      </dgm:t>
    </dgm:pt>
    <dgm:pt modelId="{DD5BF61D-B843-C744-B9A9-3312A1287EF4}">
      <dgm:prSet phldrT="[文本]" custT="1"/>
      <dgm:spPr>
        <a:solidFill>
          <a:schemeClr val="bg1"/>
        </a:solidFill>
      </dgm:spPr>
      <dgm:t>
        <a:bodyPr/>
        <a:lstStyle/>
        <a:p>
          <a:pPr algn="l"/>
          <a:r>
            <a:rPr lang="en-US" altLang="zh-CN" sz="1050" dirty="0" smtClean="0">
              <a:solidFill>
                <a:schemeClr val="tx1"/>
              </a:solidFill>
              <a:latin typeface="Microsoft YaHei" charset="-122"/>
              <a:ea typeface="Microsoft YaHei" charset="-122"/>
              <a:cs typeface="Microsoft YaHei" charset="-122"/>
            </a:rPr>
            <a:t>6.1.1</a:t>
          </a:r>
          <a:r>
            <a:rPr lang="zh-CN" altLang="en-US" sz="1050" dirty="0" smtClean="0">
              <a:solidFill>
                <a:schemeClr val="tx1"/>
              </a:solidFill>
              <a:latin typeface="Microsoft YaHei" charset="-122"/>
              <a:ea typeface="Microsoft YaHei" charset="-122"/>
              <a:cs typeface="Microsoft YaHei" charset="-122"/>
            </a:rPr>
            <a:t> 成本的含义</a:t>
          </a:r>
          <a:endParaRPr lang="zh-CN" altLang="en-US" sz="1050" dirty="0">
            <a:solidFill>
              <a:schemeClr val="tx1"/>
            </a:solidFill>
            <a:latin typeface="Microsoft YaHei" charset="-122"/>
            <a:ea typeface="Microsoft YaHei" charset="-122"/>
            <a:cs typeface="Microsoft YaHei" charset="-122"/>
          </a:endParaRPr>
        </a:p>
      </dgm:t>
    </dgm:pt>
    <dgm:pt modelId="{A73DCD64-89DF-3E4C-9543-0D417B51464E}" type="parTrans" cxnId="{FE34B427-9D47-5D4F-B08C-79C955C57CBA}">
      <dgm:prSet custT="1"/>
      <dgm:spPr/>
      <dgm:t>
        <a:bodyPr/>
        <a:lstStyle/>
        <a:p>
          <a:endParaRPr lang="zh-CN" altLang="en-US" sz="1050">
            <a:latin typeface="Microsoft YaHei" charset="-122"/>
            <a:ea typeface="Microsoft YaHei" charset="-122"/>
            <a:cs typeface="Microsoft YaHei" charset="-122"/>
          </a:endParaRPr>
        </a:p>
      </dgm:t>
    </dgm:pt>
    <dgm:pt modelId="{5F6E09CE-61C0-D34C-AE4A-99D078D226DF}" type="sibTrans" cxnId="{FE34B427-9D47-5D4F-B08C-79C955C57CBA}">
      <dgm:prSet/>
      <dgm:spPr/>
      <dgm:t>
        <a:bodyPr/>
        <a:lstStyle/>
        <a:p>
          <a:endParaRPr lang="zh-CN" altLang="en-US" sz="1050">
            <a:latin typeface="Microsoft YaHei" charset="-122"/>
            <a:ea typeface="Microsoft YaHei" charset="-122"/>
            <a:cs typeface="Microsoft YaHei" charset="-122"/>
          </a:endParaRPr>
        </a:p>
      </dgm:t>
    </dgm:pt>
    <dgm:pt modelId="{773FD5F0-F007-F148-886B-86E72F86266E}">
      <dgm:prSet phldrT="[文本]" custT="1"/>
      <dgm:spPr>
        <a:solidFill>
          <a:schemeClr val="bg1"/>
        </a:solidFill>
      </dgm:spPr>
      <dgm:t>
        <a:bodyPr/>
        <a:lstStyle/>
        <a:p>
          <a:pPr algn="l"/>
          <a:r>
            <a:rPr lang="en-US" altLang="zh-CN" sz="1050" dirty="0" smtClean="0">
              <a:latin typeface="Microsoft YaHei" charset="-122"/>
              <a:ea typeface="Microsoft YaHei" charset="-122"/>
              <a:cs typeface="Microsoft YaHei" charset="-122"/>
            </a:rPr>
            <a:t>6.1.2</a:t>
          </a:r>
          <a:r>
            <a:rPr lang="zh-CN" altLang="en-US" sz="1050" dirty="0" smtClean="0">
              <a:latin typeface="Microsoft YaHei" charset="-122"/>
              <a:ea typeface="Microsoft YaHei" charset="-122"/>
              <a:cs typeface="Microsoft YaHei" charset="-122"/>
            </a:rPr>
            <a:t> 成本的分类</a:t>
          </a:r>
          <a:endParaRPr lang="zh-CN" altLang="en-US" sz="1050" dirty="0">
            <a:latin typeface="Microsoft YaHei" charset="-122"/>
            <a:ea typeface="Microsoft YaHei" charset="-122"/>
            <a:cs typeface="Microsoft YaHei" charset="-122"/>
          </a:endParaRPr>
        </a:p>
      </dgm:t>
    </dgm:pt>
    <dgm:pt modelId="{BDC2CFA9-99C6-8347-9628-F8B57513FB8C}" type="parTrans" cxnId="{D6FF61F4-2E70-2445-B362-FDF5936BBC6B}">
      <dgm:prSet custT="1"/>
      <dgm:spPr/>
      <dgm:t>
        <a:bodyPr/>
        <a:lstStyle/>
        <a:p>
          <a:endParaRPr lang="zh-CN" altLang="en-US" sz="1050">
            <a:latin typeface="Microsoft YaHei" charset="-122"/>
            <a:ea typeface="Microsoft YaHei" charset="-122"/>
            <a:cs typeface="Microsoft YaHei" charset="-122"/>
          </a:endParaRPr>
        </a:p>
      </dgm:t>
    </dgm:pt>
    <dgm:pt modelId="{9458031D-FD27-D841-9D56-100BE85B229D}" type="sibTrans" cxnId="{D6FF61F4-2E70-2445-B362-FDF5936BBC6B}">
      <dgm:prSet/>
      <dgm:spPr/>
      <dgm:t>
        <a:bodyPr/>
        <a:lstStyle/>
        <a:p>
          <a:endParaRPr lang="zh-CN" altLang="en-US" sz="1050">
            <a:latin typeface="Microsoft YaHei" charset="-122"/>
            <a:ea typeface="Microsoft YaHei" charset="-122"/>
            <a:cs typeface="Microsoft YaHei" charset="-122"/>
          </a:endParaRPr>
        </a:p>
      </dgm:t>
    </dgm:pt>
    <dgm:pt modelId="{9BA062DA-6B7A-FC4F-B1BB-7CC4C74C72CE}">
      <dgm:prSet phldrT="[文本]" custT="1"/>
      <dgm:spPr>
        <a:solidFill>
          <a:srgbClr val="C00000"/>
        </a:solidFill>
      </dgm:spPr>
      <dgm:t>
        <a:bodyPr/>
        <a:lstStyle/>
        <a:p>
          <a:pPr algn="l"/>
          <a:r>
            <a:rPr lang="en-US" altLang="zh-CN" sz="1050" dirty="0" smtClean="0">
              <a:latin typeface="Microsoft YaHei" charset="-122"/>
              <a:ea typeface="Microsoft YaHei" charset="-122"/>
              <a:cs typeface="Microsoft YaHei" charset="-122"/>
            </a:rPr>
            <a:t>6.1.3</a:t>
          </a:r>
          <a:r>
            <a:rPr lang="zh-CN" altLang="en-US" sz="1050" dirty="0" smtClean="0">
              <a:latin typeface="Microsoft YaHei" charset="-122"/>
              <a:ea typeface="Microsoft YaHei" charset="-122"/>
              <a:cs typeface="Microsoft YaHei" charset="-122"/>
            </a:rPr>
            <a:t> 利润</a:t>
          </a:r>
          <a:endParaRPr lang="zh-CN" altLang="en-US" sz="1050" dirty="0">
            <a:latin typeface="Microsoft YaHei" charset="-122"/>
            <a:ea typeface="Microsoft YaHei" charset="-122"/>
            <a:cs typeface="Microsoft YaHei" charset="-122"/>
          </a:endParaRPr>
        </a:p>
      </dgm:t>
    </dgm:pt>
    <dgm:pt modelId="{45267C76-6276-B44A-878A-9D61B556EBD7}" type="parTrans" cxnId="{F5520AE5-50EB-8743-B48A-12307D4CCE80}">
      <dgm:prSet custT="1"/>
      <dgm:spPr/>
      <dgm:t>
        <a:bodyPr/>
        <a:lstStyle/>
        <a:p>
          <a:endParaRPr lang="zh-CN" altLang="en-US" sz="1050">
            <a:latin typeface="Microsoft YaHei" charset="-122"/>
            <a:ea typeface="Microsoft YaHei" charset="-122"/>
            <a:cs typeface="Microsoft YaHei" charset="-122"/>
          </a:endParaRPr>
        </a:p>
      </dgm:t>
    </dgm:pt>
    <dgm:pt modelId="{3A650251-37F9-7645-8144-FF91C57FC2AC}" type="sibTrans" cxnId="{F5520AE5-50EB-8743-B48A-12307D4CCE80}">
      <dgm:prSet/>
      <dgm:spPr/>
      <dgm:t>
        <a:bodyPr/>
        <a:lstStyle/>
        <a:p>
          <a:endParaRPr lang="zh-CN" altLang="en-US" sz="1050">
            <a:latin typeface="Microsoft YaHei" charset="-122"/>
            <a:ea typeface="Microsoft YaHei" charset="-122"/>
            <a:cs typeface="Microsoft YaHei"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t>
        <a:bodyPr/>
        <a:lstStyle/>
        <a:p>
          <a:endParaRPr lang="zh-CN" altLang="en-US"/>
        </a:p>
      </dgm:t>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X="127198" custScaleY="82935" custLinFactX="-60953" custLinFactNeighborX="-100000" custLinFactNeighborY="5570">
        <dgm:presLayoutVars>
          <dgm:chPref val="3"/>
        </dgm:presLayoutVars>
      </dgm:prSet>
      <dgm:spPr/>
      <dgm:t>
        <a:bodyPr/>
        <a:lstStyle/>
        <a:p>
          <a:endParaRPr lang="zh-CN" altLang="en-US"/>
        </a:p>
      </dgm:t>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3"/>
      <dgm:spPr/>
      <dgm:t>
        <a:bodyPr/>
        <a:lstStyle/>
        <a:p>
          <a:endParaRPr lang="zh-CN" altLang="en-US"/>
        </a:p>
      </dgm:t>
    </dgm:pt>
    <dgm:pt modelId="{F726EDD3-E670-9B47-8786-4F599884289D}" type="pres">
      <dgm:prSet presAssocID="{A73DCD64-89DF-3E4C-9543-0D417B51464E}" presName="connTx" presStyleLbl="parChTrans1D2" presStyleIdx="0" presStyleCnt="3"/>
      <dgm:spPr/>
      <dgm:t>
        <a:bodyPr/>
        <a:lstStyle/>
        <a:p>
          <a:endParaRPr lang="zh-CN" altLang="en-US"/>
        </a:p>
      </dgm:t>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3" custScaleX="132976" custScaleY="111623" custLinFactNeighborX="49403" custLinFactNeighborY="14565">
        <dgm:presLayoutVars>
          <dgm:chPref val="3"/>
        </dgm:presLayoutVars>
      </dgm:prSet>
      <dgm:spPr/>
      <dgm:t>
        <a:bodyPr/>
        <a:lstStyle/>
        <a:p>
          <a:endParaRPr lang="zh-CN" altLang="en-US"/>
        </a:p>
      </dgm:t>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3"/>
      <dgm:spPr/>
      <dgm:t>
        <a:bodyPr/>
        <a:lstStyle/>
        <a:p>
          <a:endParaRPr lang="zh-CN" altLang="en-US"/>
        </a:p>
      </dgm:t>
    </dgm:pt>
    <dgm:pt modelId="{7A2CD5A7-70D6-DE44-803D-0740544CB367}" type="pres">
      <dgm:prSet presAssocID="{BDC2CFA9-99C6-8347-9628-F8B57513FB8C}" presName="connTx" presStyleLbl="parChTrans1D2" presStyleIdx="1" presStyleCnt="3"/>
      <dgm:spPr/>
      <dgm:t>
        <a:bodyPr/>
        <a:lstStyle/>
        <a:p>
          <a:endParaRPr lang="zh-CN" altLang="en-US"/>
        </a:p>
      </dgm:t>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3" custScaleX="134349" custScaleY="111623" custLinFactNeighborX="51168" custLinFactNeighborY="27658">
        <dgm:presLayoutVars>
          <dgm:chPref val="3"/>
        </dgm:presLayoutVars>
      </dgm:prSet>
      <dgm:spPr/>
      <dgm:t>
        <a:bodyPr/>
        <a:lstStyle/>
        <a:p>
          <a:endParaRPr lang="zh-CN" altLang="en-US"/>
        </a:p>
      </dgm:t>
    </dgm:pt>
    <dgm:pt modelId="{1488A531-D252-B440-B1DA-4363F37F8970}" type="pres">
      <dgm:prSet presAssocID="{773FD5F0-F007-F148-886B-86E72F86266E}" presName="level3hierChild" presStyleCnt="0"/>
      <dgm:spPr/>
    </dgm:pt>
    <dgm:pt modelId="{1F2800E8-CF94-FD43-8D0E-7E4B278315B1}" type="pres">
      <dgm:prSet presAssocID="{45267C76-6276-B44A-878A-9D61B556EBD7}" presName="conn2-1" presStyleLbl="parChTrans1D2" presStyleIdx="2" presStyleCnt="3"/>
      <dgm:spPr/>
      <dgm:t>
        <a:bodyPr/>
        <a:lstStyle/>
        <a:p>
          <a:endParaRPr lang="zh-CN" altLang="en-US"/>
        </a:p>
      </dgm:t>
    </dgm:pt>
    <dgm:pt modelId="{938A9782-2B6B-8141-99DA-6568305E0C38}" type="pres">
      <dgm:prSet presAssocID="{45267C76-6276-B44A-878A-9D61B556EBD7}" presName="connTx" presStyleLbl="parChTrans1D2" presStyleIdx="2" presStyleCnt="3"/>
      <dgm:spPr/>
      <dgm:t>
        <a:bodyPr/>
        <a:lstStyle/>
        <a:p>
          <a:endParaRPr lang="zh-CN" altLang="en-US"/>
        </a:p>
      </dgm:t>
    </dgm:pt>
    <dgm:pt modelId="{7377E58F-198D-DE48-B3AF-2D2AF67C403D}" type="pres">
      <dgm:prSet presAssocID="{9BA062DA-6B7A-FC4F-B1BB-7CC4C74C72CE}" presName="root2" presStyleCnt="0"/>
      <dgm:spPr/>
    </dgm:pt>
    <dgm:pt modelId="{1C998B4A-F8C8-5D49-862A-38B9C7611407}" type="pres">
      <dgm:prSet presAssocID="{9BA062DA-6B7A-FC4F-B1BB-7CC4C74C72CE}" presName="LevelTwoTextNode" presStyleLbl="node2" presStyleIdx="2" presStyleCnt="3" custScaleX="132976" custScaleY="111623" custLinFactNeighborX="49403" custLinFactNeighborY="14565">
        <dgm:presLayoutVars>
          <dgm:chPref val="3"/>
        </dgm:presLayoutVars>
      </dgm:prSet>
      <dgm:spPr/>
      <dgm:t>
        <a:bodyPr/>
        <a:lstStyle/>
        <a:p>
          <a:endParaRPr lang="zh-CN" altLang="en-US"/>
        </a:p>
      </dgm:t>
    </dgm:pt>
    <dgm:pt modelId="{F9C8551A-E3F5-1A41-9D81-BA411262A93F}" type="pres">
      <dgm:prSet presAssocID="{9BA062DA-6B7A-FC4F-B1BB-7CC4C74C72CE}" presName="level3hierChild" presStyleCnt="0"/>
      <dgm:spPr/>
    </dgm:pt>
  </dgm:ptLst>
  <dgm:cxnLst>
    <dgm:cxn modelId="{2DF91407-AFB7-6948-BCB4-0B9BDD5617F7}" type="presOf" srcId="{45267C76-6276-B44A-878A-9D61B556EBD7}" destId="{1F2800E8-CF94-FD43-8D0E-7E4B278315B1}" srcOrd="0" destOrd="0" presId="urn:microsoft.com/office/officeart/2008/layout/HorizontalMultiLevelHierarchy"/>
    <dgm:cxn modelId="{D6FF61F4-2E70-2445-B362-FDF5936BBC6B}" srcId="{CC08C8E7-D5AB-9C4F-A78B-4A8C57EB2D22}" destId="{773FD5F0-F007-F148-886B-86E72F86266E}" srcOrd="1" destOrd="0" parTransId="{BDC2CFA9-99C6-8347-9628-F8B57513FB8C}" sibTransId="{9458031D-FD27-D841-9D56-100BE85B229D}"/>
    <dgm:cxn modelId="{BFFE8CEC-AA2D-8B41-B23B-26B2AB41D75E}" type="presOf" srcId="{CC08C8E7-D5AB-9C4F-A78B-4A8C57EB2D22}" destId="{7111AE39-B455-7C4D-91F4-9E37E3822D07}" srcOrd="0" destOrd="0" presId="urn:microsoft.com/office/officeart/2008/layout/HorizontalMultiLevelHierarchy"/>
    <dgm:cxn modelId="{FE34B427-9D47-5D4F-B08C-79C955C57CBA}" srcId="{CC08C8E7-D5AB-9C4F-A78B-4A8C57EB2D22}" destId="{DD5BF61D-B843-C744-B9A9-3312A1287EF4}" srcOrd="0" destOrd="0" parTransId="{A73DCD64-89DF-3E4C-9543-0D417B51464E}" sibTransId="{5F6E09CE-61C0-D34C-AE4A-99D078D226DF}"/>
    <dgm:cxn modelId="{7895B028-7965-8B45-AAFF-CF9569EB0873}" type="presOf" srcId="{BDC2CFA9-99C6-8347-9628-F8B57513FB8C}" destId="{93180932-306E-E545-95F9-2A5635FDC9F1}" srcOrd="0" destOrd="0" presId="urn:microsoft.com/office/officeart/2008/layout/HorizontalMultiLevelHierarchy"/>
    <dgm:cxn modelId="{01EF4CCD-7EFB-E241-9BB4-33E095652D20}" type="presOf" srcId="{BDC2CFA9-99C6-8347-9628-F8B57513FB8C}" destId="{7A2CD5A7-70D6-DE44-803D-0740544CB367}" srcOrd="1" destOrd="0" presId="urn:microsoft.com/office/officeart/2008/layout/HorizontalMultiLevelHierarchy"/>
    <dgm:cxn modelId="{27B4ACAF-7DE8-454D-824D-C0EE6089C137}" type="presOf" srcId="{773FD5F0-F007-F148-886B-86E72F86266E}" destId="{D3E2E567-EC04-E743-9B8C-985408EA1058}" srcOrd="0" destOrd="0" presId="urn:microsoft.com/office/officeart/2008/layout/HorizontalMultiLevelHierarchy"/>
    <dgm:cxn modelId="{9C1E8FEF-ECB7-E143-B112-13304FBD9B0F}" type="presOf" srcId="{2EFE4671-8583-3540-9262-1FC578B666F4}" destId="{3013142F-A3C7-F746-853E-2CA8B540A8DE}" srcOrd="0" destOrd="0" presId="urn:microsoft.com/office/officeart/2008/layout/HorizontalMultiLevelHierarchy"/>
    <dgm:cxn modelId="{A32E0C67-A2EF-CA4B-A980-B453413FC574}" type="presOf" srcId="{45267C76-6276-B44A-878A-9D61B556EBD7}" destId="{938A9782-2B6B-8141-99DA-6568305E0C38}" srcOrd="1" destOrd="0" presId="urn:microsoft.com/office/officeart/2008/layout/HorizontalMultiLevelHierarchy"/>
    <dgm:cxn modelId="{00CE7DBF-2C55-B446-AC76-6B781AFEA3E5}" type="presOf" srcId="{9BA062DA-6B7A-FC4F-B1BB-7CC4C74C72CE}" destId="{1C998B4A-F8C8-5D49-862A-38B9C7611407}" srcOrd="0" destOrd="0" presId="urn:microsoft.com/office/officeart/2008/layout/HorizontalMultiLevelHierarchy"/>
    <dgm:cxn modelId="{3F82F5FD-DA45-DB4E-8911-299F825B4EA9}" type="presOf" srcId="{A73DCD64-89DF-3E4C-9543-0D417B51464E}" destId="{F726EDD3-E670-9B47-8786-4F599884289D}" srcOrd="1" destOrd="0" presId="urn:microsoft.com/office/officeart/2008/layout/HorizontalMultiLevelHierarchy"/>
    <dgm:cxn modelId="{098E6F97-2602-374E-A1F3-73034AA1A9E4}" type="presOf" srcId="{DD5BF61D-B843-C744-B9A9-3312A1287EF4}" destId="{C852AF5D-E3CA-F844-B775-08DD6E6FB940}" srcOrd="0" destOrd="0" presId="urn:microsoft.com/office/officeart/2008/layout/HorizontalMultiLevelHierarchy"/>
    <dgm:cxn modelId="{7725A710-EB82-6543-8E80-B973AC4CD97A}" srcId="{2EFE4671-8583-3540-9262-1FC578B666F4}" destId="{CC08C8E7-D5AB-9C4F-A78B-4A8C57EB2D22}" srcOrd="0" destOrd="0" parTransId="{806FC88F-B9CF-A04B-B59C-3A472F525AEF}" sibTransId="{B0179D74-E210-A34F-9FFE-D6C2C6F405F5}"/>
    <dgm:cxn modelId="{F5520AE5-50EB-8743-B48A-12307D4CCE80}" srcId="{CC08C8E7-D5AB-9C4F-A78B-4A8C57EB2D22}" destId="{9BA062DA-6B7A-FC4F-B1BB-7CC4C74C72CE}" srcOrd="2" destOrd="0" parTransId="{45267C76-6276-B44A-878A-9D61B556EBD7}" sibTransId="{3A650251-37F9-7645-8144-FF91C57FC2AC}"/>
    <dgm:cxn modelId="{B4948B5C-9FB1-2A46-AE60-4ABADE67AF82}" type="presOf" srcId="{A73DCD64-89DF-3E4C-9543-0D417B51464E}" destId="{082A771F-69AF-7C4C-86CB-DF1CD8CB6581}" srcOrd="0" destOrd="0" presId="urn:microsoft.com/office/officeart/2008/layout/HorizontalMultiLevelHierarchy"/>
    <dgm:cxn modelId="{A6C679CA-5F4E-EB48-97D1-08FBC6A4A220}" type="presParOf" srcId="{3013142F-A3C7-F746-853E-2CA8B540A8DE}" destId="{B764B132-0961-414E-B6FA-FB0C6C1C6CED}" srcOrd="0" destOrd="0" presId="urn:microsoft.com/office/officeart/2008/layout/HorizontalMultiLevelHierarchy"/>
    <dgm:cxn modelId="{AB89E002-AA3A-CD44-B0F2-382D4C7FE0F9}" type="presParOf" srcId="{B764B132-0961-414E-B6FA-FB0C6C1C6CED}" destId="{7111AE39-B455-7C4D-91F4-9E37E3822D07}" srcOrd="0" destOrd="0" presId="urn:microsoft.com/office/officeart/2008/layout/HorizontalMultiLevelHierarchy"/>
    <dgm:cxn modelId="{C197A171-1D95-A54F-A8ED-61173380B2B1}" type="presParOf" srcId="{B764B132-0961-414E-B6FA-FB0C6C1C6CED}" destId="{551EC4E6-AE1D-DD43-B7C4-D7EFBEA2E636}" srcOrd="1" destOrd="0" presId="urn:microsoft.com/office/officeart/2008/layout/HorizontalMultiLevelHierarchy"/>
    <dgm:cxn modelId="{A26F16E6-9682-EA45-B05B-E1C798FE9DCC}" type="presParOf" srcId="{551EC4E6-AE1D-DD43-B7C4-D7EFBEA2E636}" destId="{082A771F-69AF-7C4C-86CB-DF1CD8CB6581}" srcOrd="0" destOrd="0" presId="urn:microsoft.com/office/officeart/2008/layout/HorizontalMultiLevelHierarchy"/>
    <dgm:cxn modelId="{DFD588B0-BCE8-A142-A579-099D6E1FB1D9}" type="presParOf" srcId="{082A771F-69AF-7C4C-86CB-DF1CD8CB6581}" destId="{F726EDD3-E670-9B47-8786-4F599884289D}" srcOrd="0" destOrd="0" presId="urn:microsoft.com/office/officeart/2008/layout/HorizontalMultiLevelHierarchy"/>
    <dgm:cxn modelId="{473E6227-6F32-504F-9888-83E8F308F042}" type="presParOf" srcId="{551EC4E6-AE1D-DD43-B7C4-D7EFBEA2E636}" destId="{7B40AE63-0EA3-0747-BCE5-5F3AB0355BF2}" srcOrd="1" destOrd="0" presId="urn:microsoft.com/office/officeart/2008/layout/HorizontalMultiLevelHierarchy"/>
    <dgm:cxn modelId="{8980687B-C9E6-244B-B8AA-BCDDCF2ECAE5}" type="presParOf" srcId="{7B40AE63-0EA3-0747-BCE5-5F3AB0355BF2}" destId="{C852AF5D-E3CA-F844-B775-08DD6E6FB940}" srcOrd="0" destOrd="0" presId="urn:microsoft.com/office/officeart/2008/layout/HorizontalMultiLevelHierarchy"/>
    <dgm:cxn modelId="{FF593297-808B-D749-9E8D-B0073E835AFE}" type="presParOf" srcId="{7B40AE63-0EA3-0747-BCE5-5F3AB0355BF2}" destId="{30463D07-8E7F-3146-97CE-76CE82648742}" srcOrd="1" destOrd="0" presId="urn:microsoft.com/office/officeart/2008/layout/HorizontalMultiLevelHierarchy"/>
    <dgm:cxn modelId="{DB2402D7-E9D8-2342-952A-5D24A2D625A3}" type="presParOf" srcId="{551EC4E6-AE1D-DD43-B7C4-D7EFBEA2E636}" destId="{93180932-306E-E545-95F9-2A5635FDC9F1}" srcOrd="2" destOrd="0" presId="urn:microsoft.com/office/officeart/2008/layout/HorizontalMultiLevelHierarchy"/>
    <dgm:cxn modelId="{541FC698-7F29-5947-823F-23B7F2712969}" type="presParOf" srcId="{93180932-306E-E545-95F9-2A5635FDC9F1}" destId="{7A2CD5A7-70D6-DE44-803D-0740544CB367}" srcOrd="0" destOrd="0" presId="urn:microsoft.com/office/officeart/2008/layout/HorizontalMultiLevelHierarchy"/>
    <dgm:cxn modelId="{052A639A-9F20-A141-96E7-DF1241C0F5C9}" type="presParOf" srcId="{551EC4E6-AE1D-DD43-B7C4-D7EFBEA2E636}" destId="{A0C9905E-6DBF-7645-94A7-C4BCDADC46B9}" srcOrd="3" destOrd="0" presId="urn:microsoft.com/office/officeart/2008/layout/HorizontalMultiLevelHierarchy"/>
    <dgm:cxn modelId="{AE1ACA40-ED2A-A747-AC42-F8A8A1ED0EA6}" type="presParOf" srcId="{A0C9905E-6DBF-7645-94A7-C4BCDADC46B9}" destId="{D3E2E567-EC04-E743-9B8C-985408EA1058}" srcOrd="0" destOrd="0" presId="urn:microsoft.com/office/officeart/2008/layout/HorizontalMultiLevelHierarchy"/>
    <dgm:cxn modelId="{0A3EAC18-20E8-1348-B1B7-CAB74DE2C03C}" type="presParOf" srcId="{A0C9905E-6DBF-7645-94A7-C4BCDADC46B9}" destId="{1488A531-D252-B440-B1DA-4363F37F8970}" srcOrd="1" destOrd="0" presId="urn:microsoft.com/office/officeart/2008/layout/HorizontalMultiLevelHierarchy"/>
    <dgm:cxn modelId="{FD461675-12EA-0C4B-A878-28931ED4711B}" type="presParOf" srcId="{551EC4E6-AE1D-DD43-B7C4-D7EFBEA2E636}" destId="{1F2800E8-CF94-FD43-8D0E-7E4B278315B1}" srcOrd="4" destOrd="0" presId="urn:microsoft.com/office/officeart/2008/layout/HorizontalMultiLevelHierarchy"/>
    <dgm:cxn modelId="{8440745A-E4DF-5A4B-A50F-039D00E0D42B}" type="presParOf" srcId="{1F2800E8-CF94-FD43-8D0E-7E4B278315B1}" destId="{938A9782-2B6B-8141-99DA-6568305E0C38}" srcOrd="0" destOrd="0" presId="urn:microsoft.com/office/officeart/2008/layout/HorizontalMultiLevelHierarchy"/>
    <dgm:cxn modelId="{3421474F-491B-DD4D-B50C-9251FF1A459C}" type="presParOf" srcId="{551EC4E6-AE1D-DD43-B7C4-D7EFBEA2E636}" destId="{7377E58F-198D-DE48-B3AF-2D2AF67C403D}" srcOrd="5" destOrd="0" presId="urn:microsoft.com/office/officeart/2008/layout/HorizontalMultiLevelHierarchy"/>
    <dgm:cxn modelId="{C4112F90-1A42-A74A-962A-48DE15BF3CFE}" type="presParOf" srcId="{7377E58F-198D-DE48-B3AF-2D2AF67C403D}" destId="{1C998B4A-F8C8-5D49-862A-38B9C7611407}" srcOrd="0" destOrd="0" presId="urn:microsoft.com/office/officeart/2008/layout/HorizontalMultiLevelHierarchy"/>
    <dgm:cxn modelId="{8F317A22-BFA4-3B4A-97A9-6DFC2A1CD538}" type="presParOf" srcId="{7377E58F-198D-DE48-B3AF-2D2AF67C403D}" destId="{F9C8551A-E3F5-1A41-9D81-BA411262A93F}"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7.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r>
            <a:rPr lang="en-US" altLang="zh-CN" sz="1050" dirty="0" smtClean="0">
              <a:latin typeface="Microsoft YaHei" charset="-122"/>
              <a:ea typeface="Microsoft YaHei" charset="-122"/>
              <a:cs typeface="Microsoft YaHei" charset="-122"/>
            </a:rPr>
            <a:t>6.1</a:t>
          </a:r>
          <a:r>
            <a:rPr lang="zh-CN" altLang="en-US" sz="1050" dirty="0" smtClean="0">
              <a:latin typeface="Microsoft YaHei" charset="-122"/>
              <a:ea typeface="Microsoft YaHei" charset="-122"/>
              <a:cs typeface="Microsoft YaHei" charset="-122"/>
            </a:rPr>
            <a:t> </a:t>
          </a:r>
          <a:r>
            <a:rPr lang="zh-CN" altLang="en-US" sz="1050" dirty="0" smtClean="0">
              <a:solidFill>
                <a:schemeClr val="tx1"/>
              </a:solidFill>
              <a:latin typeface="Microsoft YaHei" charset="-122"/>
              <a:ea typeface="Microsoft YaHei" charset="-122"/>
              <a:cs typeface="Microsoft YaHei" charset="-122"/>
            </a:rPr>
            <a:t>成本与利润概述</a:t>
          </a:r>
          <a:endParaRPr lang="zh-CN" altLang="en-US" sz="1050" dirty="0">
            <a:latin typeface="Microsoft YaHei" charset="-122"/>
            <a:ea typeface="Microsoft YaHei" charset="-122"/>
            <a:cs typeface="Microsoft YaHei" charset="-122"/>
          </a:endParaRPr>
        </a:p>
      </dgm:t>
    </dgm:pt>
    <dgm:pt modelId="{806FC88F-B9CF-A04B-B59C-3A472F525AEF}" type="parTrans" cxnId="{7725A710-EB82-6543-8E80-B973AC4CD97A}">
      <dgm:prSet/>
      <dgm:spPr/>
      <dgm:t>
        <a:bodyPr/>
        <a:lstStyle/>
        <a:p>
          <a:endParaRPr lang="zh-CN" altLang="en-US" sz="105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endParaRPr lang="zh-CN" altLang="en-US" sz="1050">
            <a:latin typeface="Microsoft YaHei" charset="-122"/>
            <a:ea typeface="Microsoft YaHei" charset="-122"/>
            <a:cs typeface="Microsoft YaHei" charset="-122"/>
          </a:endParaRPr>
        </a:p>
      </dgm:t>
    </dgm:pt>
    <dgm:pt modelId="{DD5BF61D-B843-C744-B9A9-3312A1287EF4}">
      <dgm:prSet phldrT="[文本]" custT="1"/>
      <dgm:spPr>
        <a:solidFill>
          <a:schemeClr val="bg1"/>
        </a:solidFill>
      </dgm:spPr>
      <dgm:t>
        <a:bodyPr/>
        <a:lstStyle/>
        <a:p>
          <a:pPr algn="l"/>
          <a:r>
            <a:rPr lang="en-US" altLang="zh-CN" sz="1050" dirty="0" smtClean="0">
              <a:solidFill>
                <a:schemeClr val="tx1"/>
              </a:solidFill>
              <a:latin typeface="Microsoft YaHei" charset="-122"/>
              <a:ea typeface="Microsoft YaHei" charset="-122"/>
              <a:cs typeface="Microsoft YaHei" charset="-122"/>
            </a:rPr>
            <a:t>6.1.1</a:t>
          </a:r>
          <a:r>
            <a:rPr lang="zh-CN" altLang="en-US" sz="1050" dirty="0" smtClean="0">
              <a:solidFill>
                <a:schemeClr val="tx1"/>
              </a:solidFill>
              <a:latin typeface="Microsoft YaHei" charset="-122"/>
              <a:ea typeface="Microsoft YaHei" charset="-122"/>
              <a:cs typeface="Microsoft YaHei" charset="-122"/>
            </a:rPr>
            <a:t> 成本的含义</a:t>
          </a:r>
          <a:endParaRPr lang="zh-CN" altLang="en-US" sz="1050" dirty="0">
            <a:solidFill>
              <a:schemeClr val="tx1"/>
            </a:solidFill>
            <a:latin typeface="Microsoft YaHei" charset="-122"/>
            <a:ea typeface="Microsoft YaHei" charset="-122"/>
            <a:cs typeface="Microsoft YaHei" charset="-122"/>
          </a:endParaRPr>
        </a:p>
      </dgm:t>
    </dgm:pt>
    <dgm:pt modelId="{A73DCD64-89DF-3E4C-9543-0D417B51464E}" type="parTrans" cxnId="{FE34B427-9D47-5D4F-B08C-79C955C57CBA}">
      <dgm:prSet custT="1"/>
      <dgm:spPr/>
      <dgm:t>
        <a:bodyPr/>
        <a:lstStyle/>
        <a:p>
          <a:endParaRPr lang="zh-CN" altLang="en-US" sz="1050">
            <a:latin typeface="Microsoft YaHei" charset="-122"/>
            <a:ea typeface="Microsoft YaHei" charset="-122"/>
            <a:cs typeface="Microsoft YaHei" charset="-122"/>
          </a:endParaRPr>
        </a:p>
      </dgm:t>
    </dgm:pt>
    <dgm:pt modelId="{5F6E09CE-61C0-D34C-AE4A-99D078D226DF}" type="sibTrans" cxnId="{FE34B427-9D47-5D4F-B08C-79C955C57CBA}">
      <dgm:prSet/>
      <dgm:spPr/>
      <dgm:t>
        <a:bodyPr/>
        <a:lstStyle/>
        <a:p>
          <a:endParaRPr lang="zh-CN" altLang="en-US" sz="1050">
            <a:latin typeface="Microsoft YaHei" charset="-122"/>
            <a:ea typeface="Microsoft YaHei" charset="-122"/>
            <a:cs typeface="Microsoft YaHei" charset="-122"/>
          </a:endParaRPr>
        </a:p>
      </dgm:t>
    </dgm:pt>
    <dgm:pt modelId="{773FD5F0-F007-F148-886B-86E72F86266E}">
      <dgm:prSet phldrT="[文本]" custT="1"/>
      <dgm:spPr>
        <a:solidFill>
          <a:schemeClr val="bg1"/>
        </a:solidFill>
      </dgm:spPr>
      <dgm:t>
        <a:bodyPr/>
        <a:lstStyle/>
        <a:p>
          <a:pPr algn="l"/>
          <a:r>
            <a:rPr lang="en-US" altLang="zh-CN" sz="1050" dirty="0" smtClean="0">
              <a:latin typeface="Microsoft YaHei" charset="-122"/>
              <a:ea typeface="Microsoft YaHei" charset="-122"/>
              <a:cs typeface="Microsoft YaHei" charset="-122"/>
            </a:rPr>
            <a:t>6.1.2</a:t>
          </a:r>
          <a:r>
            <a:rPr lang="zh-CN" altLang="en-US" sz="1050" dirty="0" smtClean="0">
              <a:latin typeface="Microsoft YaHei" charset="-122"/>
              <a:ea typeface="Microsoft YaHei" charset="-122"/>
              <a:cs typeface="Microsoft YaHei" charset="-122"/>
            </a:rPr>
            <a:t> 成本的分类</a:t>
          </a:r>
          <a:endParaRPr lang="zh-CN" altLang="en-US" sz="1050" dirty="0">
            <a:latin typeface="Microsoft YaHei" charset="-122"/>
            <a:ea typeface="Microsoft YaHei" charset="-122"/>
            <a:cs typeface="Microsoft YaHei" charset="-122"/>
          </a:endParaRPr>
        </a:p>
      </dgm:t>
    </dgm:pt>
    <dgm:pt modelId="{BDC2CFA9-99C6-8347-9628-F8B57513FB8C}" type="parTrans" cxnId="{D6FF61F4-2E70-2445-B362-FDF5936BBC6B}">
      <dgm:prSet custT="1"/>
      <dgm:spPr/>
      <dgm:t>
        <a:bodyPr/>
        <a:lstStyle/>
        <a:p>
          <a:endParaRPr lang="zh-CN" altLang="en-US" sz="1050">
            <a:latin typeface="Microsoft YaHei" charset="-122"/>
            <a:ea typeface="Microsoft YaHei" charset="-122"/>
            <a:cs typeface="Microsoft YaHei" charset="-122"/>
          </a:endParaRPr>
        </a:p>
      </dgm:t>
    </dgm:pt>
    <dgm:pt modelId="{9458031D-FD27-D841-9D56-100BE85B229D}" type="sibTrans" cxnId="{D6FF61F4-2E70-2445-B362-FDF5936BBC6B}">
      <dgm:prSet/>
      <dgm:spPr/>
      <dgm:t>
        <a:bodyPr/>
        <a:lstStyle/>
        <a:p>
          <a:endParaRPr lang="zh-CN" altLang="en-US" sz="1050">
            <a:latin typeface="Microsoft YaHei" charset="-122"/>
            <a:ea typeface="Microsoft YaHei" charset="-122"/>
            <a:cs typeface="Microsoft YaHei" charset="-122"/>
          </a:endParaRPr>
        </a:p>
      </dgm:t>
    </dgm:pt>
    <dgm:pt modelId="{9BA062DA-6B7A-FC4F-B1BB-7CC4C74C72CE}">
      <dgm:prSet phldrT="[文本]" custT="1"/>
      <dgm:spPr>
        <a:solidFill>
          <a:srgbClr val="C00000"/>
        </a:solidFill>
      </dgm:spPr>
      <dgm:t>
        <a:bodyPr/>
        <a:lstStyle/>
        <a:p>
          <a:pPr algn="l"/>
          <a:r>
            <a:rPr lang="en-US" altLang="zh-CN" sz="1050" dirty="0" smtClean="0">
              <a:latin typeface="Microsoft YaHei" charset="-122"/>
              <a:ea typeface="Microsoft YaHei" charset="-122"/>
              <a:cs typeface="Microsoft YaHei" charset="-122"/>
            </a:rPr>
            <a:t>6.1.3</a:t>
          </a:r>
          <a:r>
            <a:rPr lang="zh-CN" altLang="en-US" sz="1050" dirty="0" smtClean="0">
              <a:latin typeface="Microsoft YaHei" charset="-122"/>
              <a:ea typeface="Microsoft YaHei" charset="-122"/>
              <a:cs typeface="Microsoft YaHei" charset="-122"/>
            </a:rPr>
            <a:t> 利润</a:t>
          </a:r>
          <a:endParaRPr lang="zh-CN" altLang="en-US" sz="1050" dirty="0">
            <a:latin typeface="Microsoft YaHei" charset="-122"/>
            <a:ea typeface="Microsoft YaHei" charset="-122"/>
            <a:cs typeface="Microsoft YaHei" charset="-122"/>
          </a:endParaRPr>
        </a:p>
      </dgm:t>
    </dgm:pt>
    <dgm:pt modelId="{45267C76-6276-B44A-878A-9D61B556EBD7}" type="parTrans" cxnId="{F5520AE5-50EB-8743-B48A-12307D4CCE80}">
      <dgm:prSet custT="1"/>
      <dgm:spPr/>
      <dgm:t>
        <a:bodyPr/>
        <a:lstStyle/>
        <a:p>
          <a:endParaRPr lang="zh-CN" altLang="en-US" sz="1050">
            <a:latin typeface="Microsoft YaHei" charset="-122"/>
            <a:ea typeface="Microsoft YaHei" charset="-122"/>
            <a:cs typeface="Microsoft YaHei" charset="-122"/>
          </a:endParaRPr>
        </a:p>
      </dgm:t>
    </dgm:pt>
    <dgm:pt modelId="{3A650251-37F9-7645-8144-FF91C57FC2AC}" type="sibTrans" cxnId="{F5520AE5-50EB-8743-B48A-12307D4CCE80}">
      <dgm:prSet/>
      <dgm:spPr/>
      <dgm:t>
        <a:bodyPr/>
        <a:lstStyle/>
        <a:p>
          <a:endParaRPr lang="zh-CN" altLang="en-US" sz="1050">
            <a:latin typeface="Microsoft YaHei" charset="-122"/>
            <a:ea typeface="Microsoft YaHei" charset="-122"/>
            <a:cs typeface="Microsoft YaHei"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t>
        <a:bodyPr/>
        <a:lstStyle/>
        <a:p>
          <a:endParaRPr lang="zh-CN" altLang="en-US"/>
        </a:p>
      </dgm:t>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X="127198" custScaleY="82935" custLinFactX="-60953" custLinFactNeighborX="-100000" custLinFactNeighborY="5570">
        <dgm:presLayoutVars>
          <dgm:chPref val="3"/>
        </dgm:presLayoutVars>
      </dgm:prSet>
      <dgm:spPr/>
      <dgm:t>
        <a:bodyPr/>
        <a:lstStyle/>
        <a:p>
          <a:endParaRPr lang="zh-CN" altLang="en-US"/>
        </a:p>
      </dgm:t>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3"/>
      <dgm:spPr/>
      <dgm:t>
        <a:bodyPr/>
        <a:lstStyle/>
        <a:p>
          <a:endParaRPr lang="zh-CN" altLang="en-US"/>
        </a:p>
      </dgm:t>
    </dgm:pt>
    <dgm:pt modelId="{F726EDD3-E670-9B47-8786-4F599884289D}" type="pres">
      <dgm:prSet presAssocID="{A73DCD64-89DF-3E4C-9543-0D417B51464E}" presName="connTx" presStyleLbl="parChTrans1D2" presStyleIdx="0" presStyleCnt="3"/>
      <dgm:spPr/>
      <dgm:t>
        <a:bodyPr/>
        <a:lstStyle/>
        <a:p>
          <a:endParaRPr lang="zh-CN" altLang="en-US"/>
        </a:p>
      </dgm:t>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3" custScaleX="132976" custScaleY="111623" custLinFactNeighborX="49403" custLinFactNeighborY="14565">
        <dgm:presLayoutVars>
          <dgm:chPref val="3"/>
        </dgm:presLayoutVars>
      </dgm:prSet>
      <dgm:spPr/>
      <dgm:t>
        <a:bodyPr/>
        <a:lstStyle/>
        <a:p>
          <a:endParaRPr lang="zh-CN" altLang="en-US"/>
        </a:p>
      </dgm:t>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3"/>
      <dgm:spPr/>
      <dgm:t>
        <a:bodyPr/>
        <a:lstStyle/>
        <a:p>
          <a:endParaRPr lang="zh-CN" altLang="en-US"/>
        </a:p>
      </dgm:t>
    </dgm:pt>
    <dgm:pt modelId="{7A2CD5A7-70D6-DE44-803D-0740544CB367}" type="pres">
      <dgm:prSet presAssocID="{BDC2CFA9-99C6-8347-9628-F8B57513FB8C}" presName="connTx" presStyleLbl="parChTrans1D2" presStyleIdx="1" presStyleCnt="3"/>
      <dgm:spPr/>
      <dgm:t>
        <a:bodyPr/>
        <a:lstStyle/>
        <a:p>
          <a:endParaRPr lang="zh-CN" altLang="en-US"/>
        </a:p>
      </dgm:t>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3" custScaleX="134349" custScaleY="111623" custLinFactNeighborX="51168" custLinFactNeighborY="27658">
        <dgm:presLayoutVars>
          <dgm:chPref val="3"/>
        </dgm:presLayoutVars>
      </dgm:prSet>
      <dgm:spPr/>
      <dgm:t>
        <a:bodyPr/>
        <a:lstStyle/>
        <a:p>
          <a:endParaRPr lang="zh-CN" altLang="en-US"/>
        </a:p>
      </dgm:t>
    </dgm:pt>
    <dgm:pt modelId="{1488A531-D252-B440-B1DA-4363F37F8970}" type="pres">
      <dgm:prSet presAssocID="{773FD5F0-F007-F148-886B-86E72F86266E}" presName="level3hierChild" presStyleCnt="0"/>
      <dgm:spPr/>
    </dgm:pt>
    <dgm:pt modelId="{1F2800E8-CF94-FD43-8D0E-7E4B278315B1}" type="pres">
      <dgm:prSet presAssocID="{45267C76-6276-B44A-878A-9D61B556EBD7}" presName="conn2-1" presStyleLbl="parChTrans1D2" presStyleIdx="2" presStyleCnt="3"/>
      <dgm:spPr/>
      <dgm:t>
        <a:bodyPr/>
        <a:lstStyle/>
        <a:p>
          <a:endParaRPr lang="zh-CN" altLang="en-US"/>
        </a:p>
      </dgm:t>
    </dgm:pt>
    <dgm:pt modelId="{938A9782-2B6B-8141-99DA-6568305E0C38}" type="pres">
      <dgm:prSet presAssocID="{45267C76-6276-B44A-878A-9D61B556EBD7}" presName="connTx" presStyleLbl="parChTrans1D2" presStyleIdx="2" presStyleCnt="3"/>
      <dgm:spPr/>
      <dgm:t>
        <a:bodyPr/>
        <a:lstStyle/>
        <a:p>
          <a:endParaRPr lang="zh-CN" altLang="en-US"/>
        </a:p>
      </dgm:t>
    </dgm:pt>
    <dgm:pt modelId="{7377E58F-198D-DE48-B3AF-2D2AF67C403D}" type="pres">
      <dgm:prSet presAssocID="{9BA062DA-6B7A-FC4F-B1BB-7CC4C74C72CE}" presName="root2" presStyleCnt="0"/>
      <dgm:spPr/>
    </dgm:pt>
    <dgm:pt modelId="{1C998B4A-F8C8-5D49-862A-38B9C7611407}" type="pres">
      <dgm:prSet presAssocID="{9BA062DA-6B7A-FC4F-B1BB-7CC4C74C72CE}" presName="LevelTwoTextNode" presStyleLbl="node2" presStyleIdx="2" presStyleCnt="3" custScaleX="132976" custScaleY="111623" custLinFactNeighborX="49403" custLinFactNeighborY="14565">
        <dgm:presLayoutVars>
          <dgm:chPref val="3"/>
        </dgm:presLayoutVars>
      </dgm:prSet>
      <dgm:spPr/>
      <dgm:t>
        <a:bodyPr/>
        <a:lstStyle/>
        <a:p>
          <a:endParaRPr lang="zh-CN" altLang="en-US"/>
        </a:p>
      </dgm:t>
    </dgm:pt>
    <dgm:pt modelId="{F9C8551A-E3F5-1A41-9D81-BA411262A93F}" type="pres">
      <dgm:prSet presAssocID="{9BA062DA-6B7A-FC4F-B1BB-7CC4C74C72CE}" presName="level3hierChild" presStyleCnt="0"/>
      <dgm:spPr/>
    </dgm:pt>
  </dgm:ptLst>
  <dgm:cxnLst>
    <dgm:cxn modelId="{F5520AE5-50EB-8743-B48A-12307D4CCE80}" srcId="{CC08C8E7-D5AB-9C4F-A78B-4A8C57EB2D22}" destId="{9BA062DA-6B7A-FC4F-B1BB-7CC4C74C72CE}" srcOrd="2" destOrd="0" parTransId="{45267C76-6276-B44A-878A-9D61B556EBD7}" sibTransId="{3A650251-37F9-7645-8144-FF91C57FC2AC}"/>
    <dgm:cxn modelId="{7463FB9C-727D-5D43-8E6C-A397A14E84D5}" type="presOf" srcId="{CC08C8E7-D5AB-9C4F-A78B-4A8C57EB2D22}" destId="{7111AE39-B455-7C4D-91F4-9E37E3822D07}" srcOrd="0" destOrd="0" presId="urn:microsoft.com/office/officeart/2008/layout/HorizontalMultiLevelHierarchy"/>
    <dgm:cxn modelId="{237EBB90-F491-454E-AEE6-011F87224D3F}" type="presOf" srcId="{BDC2CFA9-99C6-8347-9628-F8B57513FB8C}" destId="{93180932-306E-E545-95F9-2A5635FDC9F1}" srcOrd="0" destOrd="0" presId="urn:microsoft.com/office/officeart/2008/layout/HorizontalMultiLevelHierarchy"/>
    <dgm:cxn modelId="{FD4CE708-D828-0E4F-86F2-89E62DF2ACAF}" type="presOf" srcId="{2EFE4671-8583-3540-9262-1FC578B666F4}" destId="{3013142F-A3C7-F746-853E-2CA8B540A8DE}" srcOrd="0" destOrd="0" presId="urn:microsoft.com/office/officeart/2008/layout/HorizontalMultiLevelHierarchy"/>
    <dgm:cxn modelId="{D6FF61F4-2E70-2445-B362-FDF5936BBC6B}" srcId="{CC08C8E7-D5AB-9C4F-A78B-4A8C57EB2D22}" destId="{773FD5F0-F007-F148-886B-86E72F86266E}" srcOrd="1" destOrd="0" parTransId="{BDC2CFA9-99C6-8347-9628-F8B57513FB8C}" sibTransId="{9458031D-FD27-D841-9D56-100BE85B229D}"/>
    <dgm:cxn modelId="{EDF30FB8-D700-CB46-8F3B-2EC93E233195}" type="presOf" srcId="{9BA062DA-6B7A-FC4F-B1BB-7CC4C74C72CE}" destId="{1C998B4A-F8C8-5D49-862A-38B9C7611407}" srcOrd="0" destOrd="0" presId="urn:microsoft.com/office/officeart/2008/layout/HorizontalMultiLevelHierarchy"/>
    <dgm:cxn modelId="{89F9343D-E654-5144-BF5A-6EA7E2250BF7}" type="presOf" srcId="{A73DCD64-89DF-3E4C-9543-0D417B51464E}" destId="{F726EDD3-E670-9B47-8786-4F599884289D}" srcOrd="1" destOrd="0" presId="urn:microsoft.com/office/officeart/2008/layout/HorizontalMultiLevelHierarchy"/>
    <dgm:cxn modelId="{DF5F0D98-BD41-784C-80E4-3C62FC1A64C1}" type="presOf" srcId="{773FD5F0-F007-F148-886B-86E72F86266E}" destId="{D3E2E567-EC04-E743-9B8C-985408EA1058}" srcOrd="0" destOrd="0" presId="urn:microsoft.com/office/officeart/2008/layout/HorizontalMultiLevelHierarchy"/>
    <dgm:cxn modelId="{7725A710-EB82-6543-8E80-B973AC4CD97A}" srcId="{2EFE4671-8583-3540-9262-1FC578B666F4}" destId="{CC08C8E7-D5AB-9C4F-A78B-4A8C57EB2D22}" srcOrd="0" destOrd="0" parTransId="{806FC88F-B9CF-A04B-B59C-3A472F525AEF}" sibTransId="{B0179D74-E210-A34F-9FFE-D6C2C6F405F5}"/>
    <dgm:cxn modelId="{A816886B-1CD9-A64C-A2EE-810FA7179EE3}" type="presOf" srcId="{A73DCD64-89DF-3E4C-9543-0D417B51464E}" destId="{082A771F-69AF-7C4C-86CB-DF1CD8CB6581}" srcOrd="0" destOrd="0" presId="urn:microsoft.com/office/officeart/2008/layout/HorizontalMultiLevelHierarchy"/>
    <dgm:cxn modelId="{CB0AC32B-EDAE-2D45-B690-83FC840E71E0}" type="presOf" srcId="{BDC2CFA9-99C6-8347-9628-F8B57513FB8C}" destId="{7A2CD5A7-70D6-DE44-803D-0740544CB367}" srcOrd="1" destOrd="0" presId="urn:microsoft.com/office/officeart/2008/layout/HorizontalMultiLevelHierarchy"/>
    <dgm:cxn modelId="{089AFF64-4EF4-E745-AC77-465FC63716D7}" type="presOf" srcId="{DD5BF61D-B843-C744-B9A9-3312A1287EF4}" destId="{C852AF5D-E3CA-F844-B775-08DD6E6FB940}" srcOrd="0" destOrd="0" presId="urn:microsoft.com/office/officeart/2008/layout/HorizontalMultiLevelHierarchy"/>
    <dgm:cxn modelId="{4EA4763E-C1BF-C740-A744-D3F749FF4468}" type="presOf" srcId="{45267C76-6276-B44A-878A-9D61B556EBD7}" destId="{938A9782-2B6B-8141-99DA-6568305E0C38}" srcOrd="1" destOrd="0" presId="urn:microsoft.com/office/officeart/2008/layout/HorizontalMultiLevelHierarchy"/>
    <dgm:cxn modelId="{FE34B427-9D47-5D4F-B08C-79C955C57CBA}" srcId="{CC08C8E7-D5AB-9C4F-A78B-4A8C57EB2D22}" destId="{DD5BF61D-B843-C744-B9A9-3312A1287EF4}" srcOrd="0" destOrd="0" parTransId="{A73DCD64-89DF-3E4C-9543-0D417B51464E}" sibTransId="{5F6E09CE-61C0-D34C-AE4A-99D078D226DF}"/>
    <dgm:cxn modelId="{FE6673E5-2D18-1845-A00A-A0DE075B2DB7}" type="presOf" srcId="{45267C76-6276-B44A-878A-9D61B556EBD7}" destId="{1F2800E8-CF94-FD43-8D0E-7E4B278315B1}" srcOrd="0" destOrd="0" presId="urn:microsoft.com/office/officeart/2008/layout/HorizontalMultiLevelHierarchy"/>
    <dgm:cxn modelId="{A47CE111-4970-BF44-9127-D3A2E0E1B0B3}" type="presParOf" srcId="{3013142F-A3C7-F746-853E-2CA8B540A8DE}" destId="{B764B132-0961-414E-B6FA-FB0C6C1C6CED}" srcOrd="0" destOrd="0" presId="urn:microsoft.com/office/officeart/2008/layout/HorizontalMultiLevelHierarchy"/>
    <dgm:cxn modelId="{5CC96250-710B-A54E-9CB9-27D129664D6E}" type="presParOf" srcId="{B764B132-0961-414E-B6FA-FB0C6C1C6CED}" destId="{7111AE39-B455-7C4D-91F4-9E37E3822D07}" srcOrd="0" destOrd="0" presId="urn:microsoft.com/office/officeart/2008/layout/HorizontalMultiLevelHierarchy"/>
    <dgm:cxn modelId="{E39D0097-8E1B-1A4F-B111-3B369A304070}" type="presParOf" srcId="{B764B132-0961-414E-B6FA-FB0C6C1C6CED}" destId="{551EC4E6-AE1D-DD43-B7C4-D7EFBEA2E636}" srcOrd="1" destOrd="0" presId="urn:microsoft.com/office/officeart/2008/layout/HorizontalMultiLevelHierarchy"/>
    <dgm:cxn modelId="{09393C6E-2C1F-FF4B-8273-89D19AA9393B}" type="presParOf" srcId="{551EC4E6-AE1D-DD43-B7C4-D7EFBEA2E636}" destId="{082A771F-69AF-7C4C-86CB-DF1CD8CB6581}" srcOrd="0" destOrd="0" presId="urn:microsoft.com/office/officeart/2008/layout/HorizontalMultiLevelHierarchy"/>
    <dgm:cxn modelId="{C2058CE7-66A6-9140-B66B-43F493BAA087}" type="presParOf" srcId="{082A771F-69AF-7C4C-86CB-DF1CD8CB6581}" destId="{F726EDD3-E670-9B47-8786-4F599884289D}" srcOrd="0" destOrd="0" presId="urn:microsoft.com/office/officeart/2008/layout/HorizontalMultiLevelHierarchy"/>
    <dgm:cxn modelId="{0AF4BC97-D588-A849-AA4F-BC0B509EFFAD}" type="presParOf" srcId="{551EC4E6-AE1D-DD43-B7C4-D7EFBEA2E636}" destId="{7B40AE63-0EA3-0747-BCE5-5F3AB0355BF2}" srcOrd="1" destOrd="0" presId="urn:microsoft.com/office/officeart/2008/layout/HorizontalMultiLevelHierarchy"/>
    <dgm:cxn modelId="{E5817A73-C67F-5849-A88D-969A8F37741E}" type="presParOf" srcId="{7B40AE63-0EA3-0747-BCE5-5F3AB0355BF2}" destId="{C852AF5D-E3CA-F844-B775-08DD6E6FB940}" srcOrd="0" destOrd="0" presId="urn:microsoft.com/office/officeart/2008/layout/HorizontalMultiLevelHierarchy"/>
    <dgm:cxn modelId="{FF302B8A-4B4A-F546-B709-95CE073BD67B}" type="presParOf" srcId="{7B40AE63-0EA3-0747-BCE5-5F3AB0355BF2}" destId="{30463D07-8E7F-3146-97CE-76CE82648742}" srcOrd="1" destOrd="0" presId="urn:microsoft.com/office/officeart/2008/layout/HorizontalMultiLevelHierarchy"/>
    <dgm:cxn modelId="{6813175B-ED19-C54A-8A5D-468168F0E2D4}" type="presParOf" srcId="{551EC4E6-AE1D-DD43-B7C4-D7EFBEA2E636}" destId="{93180932-306E-E545-95F9-2A5635FDC9F1}" srcOrd="2" destOrd="0" presId="urn:microsoft.com/office/officeart/2008/layout/HorizontalMultiLevelHierarchy"/>
    <dgm:cxn modelId="{0467C647-FB58-7142-97DC-181B3B6A8E36}" type="presParOf" srcId="{93180932-306E-E545-95F9-2A5635FDC9F1}" destId="{7A2CD5A7-70D6-DE44-803D-0740544CB367}" srcOrd="0" destOrd="0" presId="urn:microsoft.com/office/officeart/2008/layout/HorizontalMultiLevelHierarchy"/>
    <dgm:cxn modelId="{DB37C7A3-BC44-AC44-A541-4284BB394072}" type="presParOf" srcId="{551EC4E6-AE1D-DD43-B7C4-D7EFBEA2E636}" destId="{A0C9905E-6DBF-7645-94A7-C4BCDADC46B9}" srcOrd="3" destOrd="0" presId="urn:microsoft.com/office/officeart/2008/layout/HorizontalMultiLevelHierarchy"/>
    <dgm:cxn modelId="{8C116DFC-9C88-9D41-BEEB-714FDBFFC21F}" type="presParOf" srcId="{A0C9905E-6DBF-7645-94A7-C4BCDADC46B9}" destId="{D3E2E567-EC04-E743-9B8C-985408EA1058}" srcOrd="0" destOrd="0" presId="urn:microsoft.com/office/officeart/2008/layout/HorizontalMultiLevelHierarchy"/>
    <dgm:cxn modelId="{C7831D03-86FA-CB48-8F8F-C3AD184B99F2}" type="presParOf" srcId="{A0C9905E-6DBF-7645-94A7-C4BCDADC46B9}" destId="{1488A531-D252-B440-B1DA-4363F37F8970}" srcOrd="1" destOrd="0" presId="urn:microsoft.com/office/officeart/2008/layout/HorizontalMultiLevelHierarchy"/>
    <dgm:cxn modelId="{30412CD0-3839-1340-ADEE-EEA4D3BBD9E9}" type="presParOf" srcId="{551EC4E6-AE1D-DD43-B7C4-D7EFBEA2E636}" destId="{1F2800E8-CF94-FD43-8D0E-7E4B278315B1}" srcOrd="4" destOrd="0" presId="urn:microsoft.com/office/officeart/2008/layout/HorizontalMultiLevelHierarchy"/>
    <dgm:cxn modelId="{64AD633B-AB4A-0D4E-967B-2FC282E6E86C}" type="presParOf" srcId="{1F2800E8-CF94-FD43-8D0E-7E4B278315B1}" destId="{938A9782-2B6B-8141-99DA-6568305E0C38}" srcOrd="0" destOrd="0" presId="urn:microsoft.com/office/officeart/2008/layout/HorizontalMultiLevelHierarchy"/>
    <dgm:cxn modelId="{DDAB5964-719F-D04D-A767-3E2F4EB0F913}" type="presParOf" srcId="{551EC4E6-AE1D-DD43-B7C4-D7EFBEA2E636}" destId="{7377E58F-198D-DE48-B3AF-2D2AF67C403D}" srcOrd="5" destOrd="0" presId="urn:microsoft.com/office/officeart/2008/layout/HorizontalMultiLevelHierarchy"/>
    <dgm:cxn modelId="{DA59A2C8-B85A-7542-93F4-C5D6EDF23557}" type="presParOf" srcId="{7377E58F-198D-DE48-B3AF-2D2AF67C403D}" destId="{1C998B4A-F8C8-5D49-862A-38B9C7611407}" srcOrd="0" destOrd="0" presId="urn:microsoft.com/office/officeart/2008/layout/HorizontalMultiLevelHierarchy"/>
    <dgm:cxn modelId="{BEA66FC0-ED5A-FB48-BC29-B5B57667DDF6}" type="presParOf" srcId="{7377E58F-198D-DE48-B3AF-2D2AF67C403D}" destId="{F9C8551A-E3F5-1A41-9D81-BA411262A93F}"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8.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r>
            <a:rPr lang="en-US" altLang="zh-CN" sz="1050" dirty="0" smtClean="0">
              <a:latin typeface="Microsoft YaHei" charset="-122"/>
              <a:ea typeface="Microsoft YaHei" charset="-122"/>
              <a:cs typeface="Microsoft YaHei" charset="-122"/>
            </a:rPr>
            <a:t>6.1</a:t>
          </a:r>
          <a:r>
            <a:rPr lang="zh-CN" altLang="en-US" sz="1050" dirty="0" smtClean="0">
              <a:latin typeface="Microsoft YaHei" charset="-122"/>
              <a:ea typeface="Microsoft YaHei" charset="-122"/>
              <a:cs typeface="Microsoft YaHei" charset="-122"/>
            </a:rPr>
            <a:t> </a:t>
          </a:r>
          <a:r>
            <a:rPr lang="zh-CN" altLang="en-US" sz="1050" dirty="0" smtClean="0">
              <a:solidFill>
                <a:schemeClr val="tx1"/>
              </a:solidFill>
              <a:latin typeface="Microsoft YaHei" charset="-122"/>
              <a:ea typeface="Microsoft YaHei" charset="-122"/>
              <a:cs typeface="Microsoft YaHei" charset="-122"/>
            </a:rPr>
            <a:t>成本与利润概述</a:t>
          </a:r>
          <a:endParaRPr lang="zh-CN" altLang="en-US" sz="1050" dirty="0">
            <a:latin typeface="Microsoft YaHei" charset="-122"/>
            <a:ea typeface="Microsoft YaHei" charset="-122"/>
            <a:cs typeface="Microsoft YaHei" charset="-122"/>
          </a:endParaRPr>
        </a:p>
      </dgm:t>
    </dgm:pt>
    <dgm:pt modelId="{806FC88F-B9CF-A04B-B59C-3A472F525AEF}" type="parTrans" cxnId="{7725A710-EB82-6543-8E80-B973AC4CD97A}">
      <dgm:prSet/>
      <dgm:spPr/>
      <dgm:t>
        <a:bodyPr/>
        <a:lstStyle/>
        <a:p>
          <a:endParaRPr lang="zh-CN" altLang="en-US" sz="105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endParaRPr lang="zh-CN" altLang="en-US" sz="1050">
            <a:latin typeface="Microsoft YaHei" charset="-122"/>
            <a:ea typeface="Microsoft YaHei" charset="-122"/>
            <a:cs typeface="Microsoft YaHei" charset="-122"/>
          </a:endParaRPr>
        </a:p>
      </dgm:t>
    </dgm:pt>
    <dgm:pt modelId="{DD5BF61D-B843-C744-B9A9-3312A1287EF4}">
      <dgm:prSet phldrT="[文本]" custT="1"/>
      <dgm:spPr>
        <a:solidFill>
          <a:schemeClr val="bg1"/>
        </a:solidFill>
      </dgm:spPr>
      <dgm:t>
        <a:bodyPr/>
        <a:lstStyle/>
        <a:p>
          <a:pPr algn="l"/>
          <a:r>
            <a:rPr lang="en-US" altLang="zh-CN" sz="1050" dirty="0" smtClean="0">
              <a:solidFill>
                <a:schemeClr val="tx1"/>
              </a:solidFill>
              <a:latin typeface="Microsoft YaHei" charset="-122"/>
              <a:ea typeface="Microsoft YaHei" charset="-122"/>
              <a:cs typeface="Microsoft YaHei" charset="-122"/>
            </a:rPr>
            <a:t>6.1.1</a:t>
          </a:r>
          <a:r>
            <a:rPr lang="zh-CN" altLang="en-US" sz="1050" dirty="0" smtClean="0">
              <a:solidFill>
                <a:schemeClr val="tx1"/>
              </a:solidFill>
              <a:latin typeface="Microsoft YaHei" charset="-122"/>
              <a:ea typeface="Microsoft YaHei" charset="-122"/>
              <a:cs typeface="Microsoft YaHei" charset="-122"/>
            </a:rPr>
            <a:t> 成本的含义</a:t>
          </a:r>
          <a:endParaRPr lang="zh-CN" altLang="en-US" sz="1050" dirty="0">
            <a:solidFill>
              <a:schemeClr val="tx1"/>
            </a:solidFill>
            <a:latin typeface="Microsoft YaHei" charset="-122"/>
            <a:ea typeface="Microsoft YaHei" charset="-122"/>
            <a:cs typeface="Microsoft YaHei" charset="-122"/>
          </a:endParaRPr>
        </a:p>
      </dgm:t>
    </dgm:pt>
    <dgm:pt modelId="{A73DCD64-89DF-3E4C-9543-0D417B51464E}" type="parTrans" cxnId="{FE34B427-9D47-5D4F-B08C-79C955C57CBA}">
      <dgm:prSet custT="1"/>
      <dgm:spPr/>
      <dgm:t>
        <a:bodyPr/>
        <a:lstStyle/>
        <a:p>
          <a:endParaRPr lang="zh-CN" altLang="en-US" sz="1050">
            <a:latin typeface="Microsoft YaHei" charset="-122"/>
            <a:ea typeface="Microsoft YaHei" charset="-122"/>
            <a:cs typeface="Microsoft YaHei" charset="-122"/>
          </a:endParaRPr>
        </a:p>
      </dgm:t>
    </dgm:pt>
    <dgm:pt modelId="{5F6E09CE-61C0-D34C-AE4A-99D078D226DF}" type="sibTrans" cxnId="{FE34B427-9D47-5D4F-B08C-79C955C57CBA}">
      <dgm:prSet/>
      <dgm:spPr/>
      <dgm:t>
        <a:bodyPr/>
        <a:lstStyle/>
        <a:p>
          <a:endParaRPr lang="zh-CN" altLang="en-US" sz="1050">
            <a:latin typeface="Microsoft YaHei" charset="-122"/>
            <a:ea typeface="Microsoft YaHei" charset="-122"/>
            <a:cs typeface="Microsoft YaHei" charset="-122"/>
          </a:endParaRPr>
        </a:p>
      </dgm:t>
    </dgm:pt>
    <dgm:pt modelId="{773FD5F0-F007-F148-886B-86E72F86266E}">
      <dgm:prSet phldrT="[文本]" custT="1"/>
      <dgm:spPr>
        <a:solidFill>
          <a:schemeClr val="bg1"/>
        </a:solidFill>
      </dgm:spPr>
      <dgm:t>
        <a:bodyPr/>
        <a:lstStyle/>
        <a:p>
          <a:pPr algn="l"/>
          <a:r>
            <a:rPr lang="en-US" altLang="zh-CN" sz="1050" dirty="0" smtClean="0">
              <a:latin typeface="Microsoft YaHei" charset="-122"/>
              <a:ea typeface="Microsoft YaHei" charset="-122"/>
              <a:cs typeface="Microsoft YaHei" charset="-122"/>
            </a:rPr>
            <a:t>6.1.2</a:t>
          </a:r>
          <a:r>
            <a:rPr lang="zh-CN" altLang="en-US" sz="1050" dirty="0" smtClean="0">
              <a:latin typeface="Microsoft YaHei" charset="-122"/>
              <a:ea typeface="Microsoft YaHei" charset="-122"/>
              <a:cs typeface="Microsoft YaHei" charset="-122"/>
            </a:rPr>
            <a:t> 成本的分类</a:t>
          </a:r>
          <a:endParaRPr lang="zh-CN" altLang="en-US" sz="1050" dirty="0">
            <a:latin typeface="Microsoft YaHei" charset="-122"/>
            <a:ea typeface="Microsoft YaHei" charset="-122"/>
            <a:cs typeface="Microsoft YaHei" charset="-122"/>
          </a:endParaRPr>
        </a:p>
      </dgm:t>
    </dgm:pt>
    <dgm:pt modelId="{BDC2CFA9-99C6-8347-9628-F8B57513FB8C}" type="parTrans" cxnId="{D6FF61F4-2E70-2445-B362-FDF5936BBC6B}">
      <dgm:prSet custT="1"/>
      <dgm:spPr/>
      <dgm:t>
        <a:bodyPr/>
        <a:lstStyle/>
        <a:p>
          <a:endParaRPr lang="zh-CN" altLang="en-US" sz="1050">
            <a:latin typeface="Microsoft YaHei" charset="-122"/>
            <a:ea typeface="Microsoft YaHei" charset="-122"/>
            <a:cs typeface="Microsoft YaHei" charset="-122"/>
          </a:endParaRPr>
        </a:p>
      </dgm:t>
    </dgm:pt>
    <dgm:pt modelId="{9458031D-FD27-D841-9D56-100BE85B229D}" type="sibTrans" cxnId="{D6FF61F4-2E70-2445-B362-FDF5936BBC6B}">
      <dgm:prSet/>
      <dgm:spPr/>
      <dgm:t>
        <a:bodyPr/>
        <a:lstStyle/>
        <a:p>
          <a:endParaRPr lang="zh-CN" altLang="en-US" sz="1050">
            <a:latin typeface="Microsoft YaHei" charset="-122"/>
            <a:ea typeface="Microsoft YaHei" charset="-122"/>
            <a:cs typeface="Microsoft YaHei" charset="-122"/>
          </a:endParaRPr>
        </a:p>
      </dgm:t>
    </dgm:pt>
    <dgm:pt modelId="{9BA062DA-6B7A-FC4F-B1BB-7CC4C74C72CE}">
      <dgm:prSet phldrT="[文本]" custT="1"/>
      <dgm:spPr>
        <a:solidFill>
          <a:srgbClr val="C00000"/>
        </a:solidFill>
      </dgm:spPr>
      <dgm:t>
        <a:bodyPr/>
        <a:lstStyle/>
        <a:p>
          <a:pPr algn="l"/>
          <a:r>
            <a:rPr lang="en-US" altLang="zh-CN" sz="1050" dirty="0" smtClean="0">
              <a:latin typeface="Microsoft YaHei" charset="-122"/>
              <a:ea typeface="Microsoft YaHei" charset="-122"/>
              <a:cs typeface="Microsoft YaHei" charset="-122"/>
            </a:rPr>
            <a:t>6.1.3</a:t>
          </a:r>
          <a:r>
            <a:rPr lang="zh-CN" altLang="en-US" sz="1050" dirty="0" smtClean="0">
              <a:latin typeface="Microsoft YaHei" charset="-122"/>
              <a:ea typeface="Microsoft YaHei" charset="-122"/>
              <a:cs typeface="Microsoft YaHei" charset="-122"/>
            </a:rPr>
            <a:t> 利润</a:t>
          </a:r>
          <a:endParaRPr lang="zh-CN" altLang="en-US" sz="1050" dirty="0">
            <a:latin typeface="Microsoft YaHei" charset="-122"/>
            <a:ea typeface="Microsoft YaHei" charset="-122"/>
            <a:cs typeface="Microsoft YaHei" charset="-122"/>
          </a:endParaRPr>
        </a:p>
      </dgm:t>
    </dgm:pt>
    <dgm:pt modelId="{45267C76-6276-B44A-878A-9D61B556EBD7}" type="parTrans" cxnId="{F5520AE5-50EB-8743-B48A-12307D4CCE80}">
      <dgm:prSet custT="1"/>
      <dgm:spPr/>
      <dgm:t>
        <a:bodyPr/>
        <a:lstStyle/>
        <a:p>
          <a:endParaRPr lang="zh-CN" altLang="en-US" sz="1050">
            <a:latin typeface="Microsoft YaHei" charset="-122"/>
            <a:ea typeface="Microsoft YaHei" charset="-122"/>
            <a:cs typeface="Microsoft YaHei" charset="-122"/>
          </a:endParaRPr>
        </a:p>
      </dgm:t>
    </dgm:pt>
    <dgm:pt modelId="{3A650251-37F9-7645-8144-FF91C57FC2AC}" type="sibTrans" cxnId="{F5520AE5-50EB-8743-B48A-12307D4CCE80}">
      <dgm:prSet/>
      <dgm:spPr/>
      <dgm:t>
        <a:bodyPr/>
        <a:lstStyle/>
        <a:p>
          <a:endParaRPr lang="zh-CN" altLang="en-US" sz="1050">
            <a:latin typeface="Microsoft YaHei" charset="-122"/>
            <a:ea typeface="Microsoft YaHei" charset="-122"/>
            <a:cs typeface="Microsoft YaHei"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t>
        <a:bodyPr/>
        <a:lstStyle/>
        <a:p>
          <a:endParaRPr lang="zh-CN" altLang="en-US"/>
        </a:p>
      </dgm:t>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X="127198" custScaleY="82935" custLinFactX="-60953" custLinFactNeighborX="-100000" custLinFactNeighborY="5570">
        <dgm:presLayoutVars>
          <dgm:chPref val="3"/>
        </dgm:presLayoutVars>
      </dgm:prSet>
      <dgm:spPr/>
      <dgm:t>
        <a:bodyPr/>
        <a:lstStyle/>
        <a:p>
          <a:endParaRPr lang="zh-CN" altLang="en-US"/>
        </a:p>
      </dgm:t>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3"/>
      <dgm:spPr/>
      <dgm:t>
        <a:bodyPr/>
        <a:lstStyle/>
        <a:p>
          <a:endParaRPr lang="zh-CN" altLang="en-US"/>
        </a:p>
      </dgm:t>
    </dgm:pt>
    <dgm:pt modelId="{F726EDD3-E670-9B47-8786-4F599884289D}" type="pres">
      <dgm:prSet presAssocID="{A73DCD64-89DF-3E4C-9543-0D417B51464E}" presName="connTx" presStyleLbl="parChTrans1D2" presStyleIdx="0" presStyleCnt="3"/>
      <dgm:spPr/>
      <dgm:t>
        <a:bodyPr/>
        <a:lstStyle/>
        <a:p>
          <a:endParaRPr lang="zh-CN" altLang="en-US"/>
        </a:p>
      </dgm:t>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3" custScaleX="132976" custScaleY="111623" custLinFactNeighborX="49403" custLinFactNeighborY="14565">
        <dgm:presLayoutVars>
          <dgm:chPref val="3"/>
        </dgm:presLayoutVars>
      </dgm:prSet>
      <dgm:spPr/>
      <dgm:t>
        <a:bodyPr/>
        <a:lstStyle/>
        <a:p>
          <a:endParaRPr lang="zh-CN" altLang="en-US"/>
        </a:p>
      </dgm:t>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3"/>
      <dgm:spPr/>
      <dgm:t>
        <a:bodyPr/>
        <a:lstStyle/>
        <a:p>
          <a:endParaRPr lang="zh-CN" altLang="en-US"/>
        </a:p>
      </dgm:t>
    </dgm:pt>
    <dgm:pt modelId="{7A2CD5A7-70D6-DE44-803D-0740544CB367}" type="pres">
      <dgm:prSet presAssocID="{BDC2CFA9-99C6-8347-9628-F8B57513FB8C}" presName="connTx" presStyleLbl="parChTrans1D2" presStyleIdx="1" presStyleCnt="3"/>
      <dgm:spPr/>
      <dgm:t>
        <a:bodyPr/>
        <a:lstStyle/>
        <a:p>
          <a:endParaRPr lang="zh-CN" altLang="en-US"/>
        </a:p>
      </dgm:t>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3" custScaleX="134349" custScaleY="111623" custLinFactNeighborX="51168" custLinFactNeighborY="27658">
        <dgm:presLayoutVars>
          <dgm:chPref val="3"/>
        </dgm:presLayoutVars>
      </dgm:prSet>
      <dgm:spPr/>
      <dgm:t>
        <a:bodyPr/>
        <a:lstStyle/>
        <a:p>
          <a:endParaRPr lang="zh-CN" altLang="en-US"/>
        </a:p>
      </dgm:t>
    </dgm:pt>
    <dgm:pt modelId="{1488A531-D252-B440-B1DA-4363F37F8970}" type="pres">
      <dgm:prSet presAssocID="{773FD5F0-F007-F148-886B-86E72F86266E}" presName="level3hierChild" presStyleCnt="0"/>
      <dgm:spPr/>
    </dgm:pt>
    <dgm:pt modelId="{1F2800E8-CF94-FD43-8D0E-7E4B278315B1}" type="pres">
      <dgm:prSet presAssocID="{45267C76-6276-B44A-878A-9D61B556EBD7}" presName="conn2-1" presStyleLbl="parChTrans1D2" presStyleIdx="2" presStyleCnt="3"/>
      <dgm:spPr/>
      <dgm:t>
        <a:bodyPr/>
        <a:lstStyle/>
        <a:p>
          <a:endParaRPr lang="zh-CN" altLang="en-US"/>
        </a:p>
      </dgm:t>
    </dgm:pt>
    <dgm:pt modelId="{938A9782-2B6B-8141-99DA-6568305E0C38}" type="pres">
      <dgm:prSet presAssocID="{45267C76-6276-B44A-878A-9D61B556EBD7}" presName="connTx" presStyleLbl="parChTrans1D2" presStyleIdx="2" presStyleCnt="3"/>
      <dgm:spPr/>
      <dgm:t>
        <a:bodyPr/>
        <a:lstStyle/>
        <a:p>
          <a:endParaRPr lang="zh-CN" altLang="en-US"/>
        </a:p>
      </dgm:t>
    </dgm:pt>
    <dgm:pt modelId="{7377E58F-198D-DE48-B3AF-2D2AF67C403D}" type="pres">
      <dgm:prSet presAssocID="{9BA062DA-6B7A-FC4F-B1BB-7CC4C74C72CE}" presName="root2" presStyleCnt="0"/>
      <dgm:spPr/>
    </dgm:pt>
    <dgm:pt modelId="{1C998B4A-F8C8-5D49-862A-38B9C7611407}" type="pres">
      <dgm:prSet presAssocID="{9BA062DA-6B7A-FC4F-B1BB-7CC4C74C72CE}" presName="LevelTwoTextNode" presStyleLbl="node2" presStyleIdx="2" presStyleCnt="3" custScaleX="132976" custScaleY="111623" custLinFactNeighborX="49403" custLinFactNeighborY="14565">
        <dgm:presLayoutVars>
          <dgm:chPref val="3"/>
        </dgm:presLayoutVars>
      </dgm:prSet>
      <dgm:spPr/>
      <dgm:t>
        <a:bodyPr/>
        <a:lstStyle/>
        <a:p>
          <a:endParaRPr lang="zh-CN" altLang="en-US"/>
        </a:p>
      </dgm:t>
    </dgm:pt>
    <dgm:pt modelId="{F9C8551A-E3F5-1A41-9D81-BA411262A93F}" type="pres">
      <dgm:prSet presAssocID="{9BA062DA-6B7A-FC4F-B1BB-7CC4C74C72CE}" presName="level3hierChild" presStyleCnt="0"/>
      <dgm:spPr/>
    </dgm:pt>
  </dgm:ptLst>
  <dgm:cxnLst>
    <dgm:cxn modelId="{D6FF61F4-2E70-2445-B362-FDF5936BBC6B}" srcId="{CC08C8E7-D5AB-9C4F-A78B-4A8C57EB2D22}" destId="{773FD5F0-F007-F148-886B-86E72F86266E}" srcOrd="1" destOrd="0" parTransId="{BDC2CFA9-99C6-8347-9628-F8B57513FB8C}" sibTransId="{9458031D-FD27-D841-9D56-100BE85B229D}"/>
    <dgm:cxn modelId="{FE34B427-9D47-5D4F-B08C-79C955C57CBA}" srcId="{CC08C8E7-D5AB-9C4F-A78B-4A8C57EB2D22}" destId="{DD5BF61D-B843-C744-B9A9-3312A1287EF4}" srcOrd="0" destOrd="0" parTransId="{A73DCD64-89DF-3E4C-9543-0D417B51464E}" sibTransId="{5F6E09CE-61C0-D34C-AE4A-99D078D226DF}"/>
    <dgm:cxn modelId="{96E09635-69C6-EF4F-83CB-0F30B14E5627}" type="presOf" srcId="{773FD5F0-F007-F148-886B-86E72F86266E}" destId="{D3E2E567-EC04-E743-9B8C-985408EA1058}" srcOrd="0" destOrd="0" presId="urn:microsoft.com/office/officeart/2008/layout/HorizontalMultiLevelHierarchy"/>
    <dgm:cxn modelId="{2C725CB0-B3CE-4940-B887-08C7A1280603}" type="presOf" srcId="{9BA062DA-6B7A-FC4F-B1BB-7CC4C74C72CE}" destId="{1C998B4A-F8C8-5D49-862A-38B9C7611407}" srcOrd="0" destOrd="0" presId="urn:microsoft.com/office/officeart/2008/layout/HorizontalMultiLevelHierarchy"/>
    <dgm:cxn modelId="{3707CC90-0308-6B47-B10F-A16F6929CAEE}" type="presOf" srcId="{A73DCD64-89DF-3E4C-9543-0D417B51464E}" destId="{082A771F-69AF-7C4C-86CB-DF1CD8CB6581}" srcOrd="0" destOrd="0" presId="urn:microsoft.com/office/officeart/2008/layout/HorizontalMultiLevelHierarchy"/>
    <dgm:cxn modelId="{B5F4FC85-6A50-F046-9F40-46D0A014A799}" type="presOf" srcId="{45267C76-6276-B44A-878A-9D61B556EBD7}" destId="{1F2800E8-CF94-FD43-8D0E-7E4B278315B1}" srcOrd="0" destOrd="0" presId="urn:microsoft.com/office/officeart/2008/layout/HorizontalMultiLevelHierarchy"/>
    <dgm:cxn modelId="{1C2BBC3A-400E-A64A-A9C2-EAEE1EAE9070}" type="presOf" srcId="{BDC2CFA9-99C6-8347-9628-F8B57513FB8C}" destId="{7A2CD5A7-70D6-DE44-803D-0740544CB367}" srcOrd="1" destOrd="0" presId="urn:microsoft.com/office/officeart/2008/layout/HorizontalMultiLevelHierarchy"/>
    <dgm:cxn modelId="{3243B4D8-F733-5A46-AB10-14CADE100833}" type="presOf" srcId="{A73DCD64-89DF-3E4C-9543-0D417B51464E}" destId="{F726EDD3-E670-9B47-8786-4F599884289D}" srcOrd="1" destOrd="0" presId="urn:microsoft.com/office/officeart/2008/layout/HorizontalMultiLevelHierarchy"/>
    <dgm:cxn modelId="{7C4ED2DF-F963-A742-A7E7-0F203AE00E1F}" type="presOf" srcId="{2EFE4671-8583-3540-9262-1FC578B666F4}" destId="{3013142F-A3C7-F746-853E-2CA8B540A8DE}" srcOrd="0" destOrd="0" presId="urn:microsoft.com/office/officeart/2008/layout/HorizontalMultiLevelHierarchy"/>
    <dgm:cxn modelId="{DD5D8EA6-5AAB-434A-BCFC-AE30A86431A6}" type="presOf" srcId="{45267C76-6276-B44A-878A-9D61B556EBD7}" destId="{938A9782-2B6B-8141-99DA-6568305E0C38}" srcOrd="1" destOrd="0" presId="urn:microsoft.com/office/officeart/2008/layout/HorizontalMultiLevelHierarchy"/>
    <dgm:cxn modelId="{301688DB-927D-A749-B6DE-534E01DF463D}" type="presOf" srcId="{BDC2CFA9-99C6-8347-9628-F8B57513FB8C}" destId="{93180932-306E-E545-95F9-2A5635FDC9F1}" srcOrd="0" destOrd="0" presId="urn:microsoft.com/office/officeart/2008/layout/HorizontalMultiLevelHierarchy"/>
    <dgm:cxn modelId="{F6B2AB59-2FC3-C44A-A092-26E3B26F0E58}" type="presOf" srcId="{DD5BF61D-B843-C744-B9A9-3312A1287EF4}" destId="{C852AF5D-E3CA-F844-B775-08DD6E6FB940}" srcOrd="0" destOrd="0" presId="urn:microsoft.com/office/officeart/2008/layout/HorizontalMultiLevelHierarchy"/>
    <dgm:cxn modelId="{F5520AE5-50EB-8743-B48A-12307D4CCE80}" srcId="{CC08C8E7-D5AB-9C4F-A78B-4A8C57EB2D22}" destId="{9BA062DA-6B7A-FC4F-B1BB-7CC4C74C72CE}" srcOrd="2" destOrd="0" parTransId="{45267C76-6276-B44A-878A-9D61B556EBD7}" sibTransId="{3A650251-37F9-7645-8144-FF91C57FC2AC}"/>
    <dgm:cxn modelId="{7725A710-EB82-6543-8E80-B973AC4CD97A}" srcId="{2EFE4671-8583-3540-9262-1FC578B666F4}" destId="{CC08C8E7-D5AB-9C4F-A78B-4A8C57EB2D22}" srcOrd="0" destOrd="0" parTransId="{806FC88F-B9CF-A04B-B59C-3A472F525AEF}" sibTransId="{B0179D74-E210-A34F-9FFE-D6C2C6F405F5}"/>
    <dgm:cxn modelId="{53026B32-BCD2-404A-A3B2-EA6B5EB2FE17}" type="presOf" srcId="{CC08C8E7-D5AB-9C4F-A78B-4A8C57EB2D22}" destId="{7111AE39-B455-7C4D-91F4-9E37E3822D07}" srcOrd="0" destOrd="0" presId="urn:microsoft.com/office/officeart/2008/layout/HorizontalMultiLevelHierarchy"/>
    <dgm:cxn modelId="{7884C5C4-03E4-584A-BD08-B1B484D86A68}" type="presParOf" srcId="{3013142F-A3C7-F746-853E-2CA8B540A8DE}" destId="{B764B132-0961-414E-B6FA-FB0C6C1C6CED}" srcOrd="0" destOrd="0" presId="urn:microsoft.com/office/officeart/2008/layout/HorizontalMultiLevelHierarchy"/>
    <dgm:cxn modelId="{4495D699-7218-7140-A56D-A05D46E96CBC}" type="presParOf" srcId="{B764B132-0961-414E-B6FA-FB0C6C1C6CED}" destId="{7111AE39-B455-7C4D-91F4-9E37E3822D07}" srcOrd="0" destOrd="0" presId="urn:microsoft.com/office/officeart/2008/layout/HorizontalMultiLevelHierarchy"/>
    <dgm:cxn modelId="{CB7BD112-877A-794C-A16A-66A4A6F1B9AF}" type="presParOf" srcId="{B764B132-0961-414E-B6FA-FB0C6C1C6CED}" destId="{551EC4E6-AE1D-DD43-B7C4-D7EFBEA2E636}" srcOrd="1" destOrd="0" presId="urn:microsoft.com/office/officeart/2008/layout/HorizontalMultiLevelHierarchy"/>
    <dgm:cxn modelId="{52FC113A-6606-2C4E-937E-63AA603C9DFE}" type="presParOf" srcId="{551EC4E6-AE1D-DD43-B7C4-D7EFBEA2E636}" destId="{082A771F-69AF-7C4C-86CB-DF1CD8CB6581}" srcOrd="0" destOrd="0" presId="urn:microsoft.com/office/officeart/2008/layout/HorizontalMultiLevelHierarchy"/>
    <dgm:cxn modelId="{3D7CE6DB-734B-3549-A029-D7A656DE052B}" type="presParOf" srcId="{082A771F-69AF-7C4C-86CB-DF1CD8CB6581}" destId="{F726EDD3-E670-9B47-8786-4F599884289D}" srcOrd="0" destOrd="0" presId="urn:microsoft.com/office/officeart/2008/layout/HorizontalMultiLevelHierarchy"/>
    <dgm:cxn modelId="{CC2B4B40-06F3-EC4C-BD48-0416FAA67EEB}" type="presParOf" srcId="{551EC4E6-AE1D-DD43-B7C4-D7EFBEA2E636}" destId="{7B40AE63-0EA3-0747-BCE5-5F3AB0355BF2}" srcOrd="1" destOrd="0" presId="urn:microsoft.com/office/officeart/2008/layout/HorizontalMultiLevelHierarchy"/>
    <dgm:cxn modelId="{1E80159F-28E4-0F4D-99E9-6FEF2E8BF881}" type="presParOf" srcId="{7B40AE63-0EA3-0747-BCE5-5F3AB0355BF2}" destId="{C852AF5D-E3CA-F844-B775-08DD6E6FB940}" srcOrd="0" destOrd="0" presId="urn:microsoft.com/office/officeart/2008/layout/HorizontalMultiLevelHierarchy"/>
    <dgm:cxn modelId="{364A7F95-6092-6242-8E6D-0BD8586D3F73}" type="presParOf" srcId="{7B40AE63-0EA3-0747-BCE5-5F3AB0355BF2}" destId="{30463D07-8E7F-3146-97CE-76CE82648742}" srcOrd="1" destOrd="0" presId="urn:microsoft.com/office/officeart/2008/layout/HorizontalMultiLevelHierarchy"/>
    <dgm:cxn modelId="{F9662F3D-4601-F24C-9D94-7627C0584ADD}" type="presParOf" srcId="{551EC4E6-AE1D-DD43-B7C4-D7EFBEA2E636}" destId="{93180932-306E-E545-95F9-2A5635FDC9F1}" srcOrd="2" destOrd="0" presId="urn:microsoft.com/office/officeart/2008/layout/HorizontalMultiLevelHierarchy"/>
    <dgm:cxn modelId="{ABA88503-45F7-C44F-92F5-26619C3BF72C}" type="presParOf" srcId="{93180932-306E-E545-95F9-2A5635FDC9F1}" destId="{7A2CD5A7-70D6-DE44-803D-0740544CB367}" srcOrd="0" destOrd="0" presId="urn:microsoft.com/office/officeart/2008/layout/HorizontalMultiLevelHierarchy"/>
    <dgm:cxn modelId="{A8932C07-60A4-0D4C-95B8-2460C931B253}" type="presParOf" srcId="{551EC4E6-AE1D-DD43-B7C4-D7EFBEA2E636}" destId="{A0C9905E-6DBF-7645-94A7-C4BCDADC46B9}" srcOrd="3" destOrd="0" presId="urn:microsoft.com/office/officeart/2008/layout/HorizontalMultiLevelHierarchy"/>
    <dgm:cxn modelId="{AC516E18-932C-2A44-AD95-E3FD599C8D60}" type="presParOf" srcId="{A0C9905E-6DBF-7645-94A7-C4BCDADC46B9}" destId="{D3E2E567-EC04-E743-9B8C-985408EA1058}" srcOrd="0" destOrd="0" presId="urn:microsoft.com/office/officeart/2008/layout/HorizontalMultiLevelHierarchy"/>
    <dgm:cxn modelId="{B7FB82CB-3DAB-6144-ABDD-F7145CF58313}" type="presParOf" srcId="{A0C9905E-6DBF-7645-94A7-C4BCDADC46B9}" destId="{1488A531-D252-B440-B1DA-4363F37F8970}" srcOrd="1" destOrd="0" presId="urn:microsoft.com/office/officeart/2008/layout/HorizontalMultiLevelHierarchy"/>
    <dgm:cxn modelId="{E5F23C01-295F-E345-A0EB-28E128C2B547}" type="presParOf" srcId="{551EC4E6-AE1D-DD43-B7C4-D7EFBEA2E636}" destId="{1F2800E8-CF94-FD43-8D0E-7E4B278315B1}" srcOrd="4" destOrd="0" presId="urn:microsoft.com/office/officeart/2008/layout/HorizontalMultiLevelHierarchy"/>
    <dgm:cxn modelId="{F65486FD-4D60-884F-8B09-348B081B92D8}" type="presParOf" srcId="{1F2800E8-CF94-FD43-8D0E-7E4B278315B1}" destId="{938A9782-2B6B-8141-99DA-6568305E0C38}" srcOrd="0" destOrd="0" presId="urn:microsoft.com/office/officeart/2008/layout/HorizontalMultiLevelHierarchy"/>
    <dgm:cxn modelId="{A345FF7C-AF70-6746-9302-352876D6792C}" type="presParOf" srcId="{551EC4E6-AE1D-DD43-B7C4-D7EFBEA2E636}" destId="{7377E58F-198D-DE48-B3AF-2D2AF67C403D}" srcOrd="5" destOrd="0" presId="urn:microsoft.com/office/officeart/2008/layout/HorizontalMultiLevelHierarchy"/>
    <dgm:cxn modelId="{B01D88D9-ED3F-6B4C-B539-8115D2DE265E}" type="presParOf" srcId="{7377E58F-198D-DE48-B3AF-2D2AF67C403D}" destId="{1C998B4A-F8C8-5D49-862A-38B9C7611407}" srcOrd="0" destOrd="0" presId="urn:microsoft.com/office/officeart/2008/layout/HorizontalMultiLevelHierarchy"/>
    <dgm:cxn modelId="{91BD70C6-4CBB-364E-B1ED-3B7B61CB94B4}" type="presParOf" srcId="{7377E58F-198D-DE48-B3AF-2D2AF67C403D}" destId="{F9C8551A-E3F5-1A41-9D81-BA411262A93F}"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9.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r>
            <a:rPr lang="en-US" altLang="zh-CN" sz="1050" dirty="0" smtClean="0">
              <a:latin typeface="Microsoft YaHei" charset="-122"/>
              <a:ea typeface="Microsoft YaHei" charset="-122"/>
              <a:cs typeface="Microsoft YaHei" charset="-122"/>
            </a:rPr>
            <a:t>6.1</a:t>
          </a:r>
          <a:r>
            <a:rPr lang="zh-CN" altLang="en-US" sz="1050" dirty="0" smtClean="0">
              <a:latin typeface="Microsoft YaHei" charset="-122"/>
              <a:ea typeface="Microsoft YaHei" charset="-122"/>
              <a:cs typeface="Microsoft YaHei" charset="-122"/>
            </a:rPr>
            <a:t> </a:t>
          </a:r>
          <a:r>
            <a:rPr lang="zh-CN" altLang="en-US" sz="1050" dirty="0" smtClean="0">
              <a:solidFill>
                <a:schemeClr val="tx1"/>
              </a:solidFill>
              <a:latin typeface="Microsoft YaHei" charset="-122"/>
              <a:ea typeface="Microsoft YaHei" charset="-122"/>
              <a:cs typeface="Microsoft YaHei" charset="-122"/>
            </a:rPr>
            <a:t>成本与利润概述</a:t>
          </a:r>
          <a:endParaRPr lang="zh-CN" altLang="en-US" sz="1050" dirty="0">
            <a:latin typeface="Microsoft YaHei" charset="-122"/>
            <a:ea typeface="Microsoft YaHei" charset="-122"/>
            <a:cs typeface="Microsoft YaHei" charset="-122"/>
          </a:endParaRPr>
        </a:p>
      </dgm:t>
    </dgm:pt>
    <dgm:pt modelId="{806FC88F-B9CF-A04B-B59C-3A472F525AEF}" type="parTrans" cxnId="{7725A710-EB82-6543-8E80-B973AC4CD97A}">
      <dgm:prSet/>
      <dgm:spPr/>
      <dgm:t>
        <a:bodyPr/>
        <a:lstStyle/>
        <a:p>
          <a:endParaRPr lang="zh-CN" altLang="en-US" sz="105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endParaRPr lang="zh-CN" altLang="en-US" sz="1050">
            <a:latin typeface="Microsoft YaHei" charset="-122"/>
            <a:ea typeface="Microsoft YaHei" charset="-122"/>
            <a:cs typeface="Microsoft YaHei" charset="-122"/>
          </a:endParaRPr>
        </a:p>
      </dgm:t>
    </dgm:pt>
    <dgm:pt modelId="{DD5BF61D-B843-C744-B9A9-3312A1287EF4}">
      <dgm:prSet phldrT="[文本]" custT="1"/>
      <dgm:spPr>
        <a:solidFill>
          <a:schemeClr val="bg1"/>
        </a:solidFill>
      </dgm:spPr>
      <dgm:t>
        <a:bodyPr/>
        <a:lstStyle/>
        <a:p>
          <a:pPr algn="l"/>
          <a:r>
            <a:rPr lang="en-US" altLang="zh-CN" sz="1050" dirty="0" smtClean="0">
              <a:solidFill>
                <a:schemeClr val="tx1"/>
              </a:solidFill>
              <a:latin typeface="Microsoft YaHei" charset="-122"/>
              <a:ea typeface="Microsoft YaHei" charset="-122"/>
              <a:cs typeface="Microsoft YaHei" charset="-122"/>
            </a:rPr>
            <a:t>6.1.1</a:t>
          </a:r>
          <a:r>
            <a:rPr lang="zh-CN" altLang="en-US" sz="1050" dirty="0" smtClean="0">
              <a:solidFill>
                <a:schemeClr val="tx1"/>
              </a:solidFill>
              <a:latin typeface="Microsoft YaHei" charset="-122"/>
              <a:ea typeface="Microsoft YaHei" charset="-122"/>
              <a:cs typeface="Microsoft YaHei" charset="-122"/>
            </a:rPr>
            <a:t> 成本的含义</a:t>
          </a:r>
          <a:endParaRPr lang="zh-CN" altLang="en-US" sz="1050" dirty="0">
            <a:solidFill>
              <a:schemeClr val="tx1"/>
            </a:solidFill>
            <a:latin typeface="Microsoft YaHei" charset="-122"/>
            <a:ea typeface="Microsoft YaHei" charset="-122"/>
            <a:cs typeface="Microsoft YaHei" charset="-122"/>
          </a:endParaRPr>
        </a:p>
      </dgm:t>
    </dgm:pt>
    <dgm:pt modelId="{A73DCD64-89DF-3E4C-9543-0D417B51464E}" type="parTrans" cxnId="{FE34B427-9D47-5D4F-B08C-79C955C57CBA}">
      <dgm:prSet custT="1"/>
      <dgm:spPr/>
      <dgm:t>
        <a:bodyPr/>
        <a:lstStyle/>
        <a:p>
          <a:endParaRPr lang="zh-CN" altLang="en-US" sz="1050">
            <a:latin typeface="Microsoft YaHei" charset="-122"/>
            <a:ea typeface="Microsoft YaHei" charset="-122"/>
            <a:cs typeface="Microsoft YaHei" charset="-122"/>
          </a:endParaRPr>
        </a:p>
      </dgm:t>
    </dgm:pt>
    <dgm:pt modelId="{5F6E09CE-61C0-D34C-AE4A-99D078D226DF}" type="sibTrans" cxnId="{FE34B427-9D47-5D4F-B08C-79C955C57CBA}">
      <dgm:prSet/>
      <dgm:spPr/>
      <dgm:t>
        <a:bodyPr/>
        <a:lstStyle/>
        <a:p>
          <a:endParaRPr lang="zh-CN" altLang="en-US" sz="1050">
            <a:latin typeface="Microsoft YaHei" charset="-122"/>
            <a:ea typeface="Microsoft YaHei" charset="-122"/>
            <a:cs typeface="Microsoft YaHei" charset="-122"/>
          </a:endParaRPr>
        </a:p>
      </dgm:t>
    </dgm:pt>
    <dgm:pt modelId="{773FD5F0-F007-F148-886B-86E72F86266E}">
      <dgm:prSet phldrT="[文本]" custT="1"/>
      <dgm:spPr>
        <a:solidFill>
          <a:schemeClr val="bg1"/>
        </a:solidFill>
      </dgm:spPr>
      <dgm:t>
        <a:bodyPr/>
        <a:lstStyle/>
        <a:p>
          <a:pPr algn="l"/>
          <a:r>
            <a:rPr lang="en-US" altLang="zh-CN" sz="1050" dirty="0" smtClean="0">
              <a:latin typeface="Microsoft YaHei" charset="-122"/>
              <a:ea typeface="Microsoft YaHei" charset="-122"/>
              <a:cs typeface="Microsoft YaHei" charset="-122"/>
            </a:rPr>
            <a:t>6.1.2</a:t>
          </a:r>
          <a:r>
            <a:rPr lang="zh-CN" altLang="en-US" sz="1050" dirty="0" smtClean="0">
              <a:latin typeface="Microsoft YaHei" charset="-122"/>
              <a:ea typeface="Microsoft YaHei" charset="-122"/>
              <a:cs typeface="Microsoft YaHei" charset="-122"/>
            </a:rPr>
            <a:t> 成本的分类</a:t>
          </a:r>
          <a:endParaRPr lang="zh-CN" altLang="en-US" sz="1050" dirty="0">
            <a:latin typeface="Microsoft YaHei" charset="-122"/>
            <a:ea typeface="Microsoft YaHei" charset="-122"/>
            <a:cs typeface="Microsoft YaHei" charset="-122"/>
          </a:endParaRPr>
        </a:p>
      </dgm:t>
    </dgm:pt>
    <dgm:pt modelId="{BDC2CFA9-99C6-8347-9628-F8B57513FB8C}" type="parTrans" cxnId="{D6FF61F4-2E70-2445-B362-FDF5936BBC6B}">
      <dgm:prSet custT="1"/>
      <dgm:spPr/>
      <dgm:t>
        <a:bodyPr/>
        <a:lstStyle/>
        <a:p>
          <a:endParaRPr lang="zh-CN" altLang="en-US" sz="1050">
            <a:latin typeface="Microsoft YaHei" charset="-122"/>
            <a:ea typeface="Microsoft YaHei" charset="-122"/>
            <a:cs typeface="Microsoft YaHei" charset="-122"/>
          </a:endParaRPr>
        </a:p>
      </dgm:t>
    </dgm:pt>
    <dgm:pt modelId="{9458031D-FD27-D841-9D56-100BE85B229D}" type="sibTrans" cxnId="{D6FF61F4-2E70-2445-B362-FDF5936BBC6B}">
      <dgm:prSet/>
      <dgm:spPr/>
      <dgm:t>
        <a:bodyPr/>
        <a:lstStyle/>
        <a:p>
          <a:endParaRPr lang="zh-CN" altLang="en-US" sz="1050">
            <a:latin typeface="Microsoft YaHei" charset="-122"/>
            <a:ea typeface="Microsoft YaHei" charset="-122"/>
            <a:cs typeface="Microsoft YaHei" charset="-122"/>
          </a:endParaRPr>
        </a:p>
      </dgm:t>
    </dgm:pt>
    <dgm:pt modelId="{9BA062DA-6B7A-FC4F-B1BB-7CC4C74C72CE}">
      <dgm:prSet phldrT="[文本]" custT="1"/>
      <dgm:spPr>
        <a:solidFill>
          <a:srgbClr val="C00000"/>
        </a:solidFill>
      </dgm:spPr>
      <dgm:t>
        <a:bodyPr/>
        <a:lstStyle/>
        <a:p>
          <a:pPr algn="l"/>
          <a:r>
            <a:rPr lang="en-US" altLang="zh-CN" sz="1050" dirty="0" smtClean="0">
              <a:latin typeface="Microsoft YaHei" charset="-122"/>
              <a:ea typeface="Microsoft YaHei" charset="-122"/>
              <a:cs typeface="Microsoft YaHei" charset="-122"/>
            </a:rPr>
            <a:t>6.1.3</a:t>
          </a:r>
          <a:r>
            <a:rPr lang="zh-CN" altLang="en-US" sz="1050" dirty="0" smtClean="0">
              <a:latin typeface="Microsoft YaHei" charset="-122"/>
              <a:ea typeface="Microsoft YaHei" charset="-122"/>
              <a:cs typeface="Microsoft YaHei" charset="-122"/>
            </a:rPr>
            <a:t> 利润</a:t>
          </a:r>
          <a:endParaRPr lang="zh-CN" altLang="en-US" sz="1050" dirty="0">
            <a:latin typeface="Microsoft YaHei" charset="-122"/>
            <a:ea typeface="Microsoft YaHei" charset="-122"/>
            <a:cs typeface="Microsoft YaHei" charset="-122"/>
          </a:endParaRPr>
        </a:p>
      </dgm:t>
    </dgm:pt>
    <dgm:pt modelId="{45267C76-6276-B44A-878A-9D61B556EBD7}" type="parTrans" cxnId="{F5520AE5-50EB-8743-B48A-12307D4CCE80}">
      <dgm:prSet custT="1"/>
      <dgm:spPr/>
      <dgm:t>
        <a:bodyPr/>
        <a:lstStyle/>
        <a:p>
          <a:endParaRPr lang="zh-CN" altLang="en-US" sz="1050">
            <a:latin typeface="Microsoft YaHei" charset="-122"/>
            <a:ea typeface="Microsoft YaHei" charset="-122"/>
            <a:cs typeface="Microsoft YaHei" charset="-122"/>
          </a:endParaRPr>
        </a:p>
      </dgm:t>
    </dgm:pt>
    <dgm:pt modelId="{3A650251-37F9-7645-8144-FF91C57FC2AC}" type="sibTrans" cxnId="{F5520AE5-50EB-8743-B48A-12307D4CCE80}">
      <dgm:prSet/>
      <dgm:spPr/>
      <dgm:t>
        <a:bodyPr/>
        <a:lstStyle/>
        <a:p>
          <a:endParaRPr lang="zh-CN" altLang="en-US" sz="1050">
            <a:latin typeface="Microsoft YaHei" charset="-122"/>
            <a:ea typeface="Microsoft YaHei" charset="-122"/>
            <a:cs typeface="Microsoft YaHei"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t>
        <a:bodyPr/>
        <a:lstStyle/>
        <a:p>
          <a:endParaRPr lang="zh-CN" altLang="en-US"/>
        </a:p>
      </dgm:t>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X="127198" custScaleY="82935" custLinFactX="-60953" custLinFactNeighborX="-100000" custLinFactNeighborY="5570">
        <dgm:presLayoutVars>
          <dgm:chPref val="3"/>
        </dgm:presLayoutVars>
      </dgm:prSet>
      <dgm:spPr/>
      <dgm:t>
        <a:bodyPr/>
        <a:lstStyle/>
        <a:p>
          <a:endParaRPr lang="zh-CN" altLang="en-US"/>
        </a:p>
      </dgm:t>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3"/>
      <dgm:spPr/>
      <dgm:t>
        <a:bodyPr/>
        <a:lstStyle/>
        <a:p>
          <a:endParaRPr lang="zh-CN" altLang="en-US"/>
        </a:p>
      </dgm:t>
    </dgm:pt>
    <dgm:pt modelId="{F726EDD3-E670-9B47-8786-4F599884289D}" type="pres">
      <dgm:prSet presAssocID="{A73DCD64-89DF-3E4C-9543-0D417B51464E}" presName="connTx" presStyleLbl="parChTrans1D2" presStyleIdx="0" presStyleCnt="3"/>
      <dgm:spPr/>
      <dgm:t>
        <a:bodyPr/>
        <a:lstStyle/>
        <a:p>
          <a:endParaRPr lang="zh-CN" altLang="en-US"/>
        </a:p>
      </dgm:t>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3" custScaleX="132976" custScaleY="111623" custLinFactNeighborX="49403" custLinFactNeighborY="14565">
        <dgm:presLayoutVars>
          <dgm:chPref val="3"/>
        </dgm:presLayoutVars>
      </dgm:prSet>
      <dgm:spPr/>
      <dgm:t>
        <a:bodyPr/>
        <a:lstStyle/>
        <a:p>
          <a:endParaRPr lang="zh-CN" altLang="en-US"/>
        </a:p>
      </dgm:t>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3"/>
      <dgm:spPr/>
      <dgm:t>
        <a:bodyPr/>
        <a:lstStyle/>
        <a:p>
          <a:endParaRPr lang="zh-CN" altLang="en-US"/>
        </a:p>
      </dgm:t>
    </dgm:pt>
    <dgm:pt modelId="{7A2CD5A7-70D6-DE44-803D-0740544CB367}" type="pres">
      <dgm:prSet presAssocID="{BDC2CFA9-99C6-8347-9628-F8B57513FB8C}" presName="connTx" presStyleLbl="parChTrans1D2" presStyleIdx="1" presStyleCnt="3"/>
      <dgm:spPr/>
      <dgm:t>
        <a:bodyPr/>
        <a:lstStyle/>
        <a:p>
          <a:endParaRPr lang="zh-CN" altLang="en-US"/>
        </a:p>
      </dgm:t>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3" custScaleX="134349" custScaleY="111623" custLinFactNeighborX="51168" custLinFactNeighborY="27658">
        <dgm:presLayoutVars>
          <dgm:chPref val="3"/>
        </dgm:presLayoutVars>
      </dgm:prSet>
      <dgm:spPr/>
      <dgm:t>
        <a:bodyPr/>
        <a:lstStyle/>
        <a:p>
          <a:endParaRPr lang="zh-CN" altLang="en-US"/>
        </a:p>
      </dgm:t>
    </dgm:pt>
    <dgm:pt modelId="{1488A531-D252-B440-B1DA-4363F37F8970}" type="pres">
      <dgm:prSet presAssocID="{773FD5F0-F007-F148-886B-86E72F86266E}" presName="level3hierChild" presStyleCnt="0"/>
      <dgm:spPr/>
    </dgm:pt>
    <dgm:pt modelId="{1F2800E8-CF94-FD43-8D0E-7E4B278315B1}" type="pres">
      <dgm:prSet presAssocID="{45267C76-6276-B44A-878A-9D61B556EBD7}" presName="conn2-1" presStyleLbl="parChTrans1D2" presStyleIdx="2" presStyleCnt="3"/>
      <dgm:spPr/>
      <dgm:t>
        <a:bodyPr/>
        <a:lstStyle/>
        <a:p>
          <a:endParaRPr lang="zh-CN" altLang="en-US"/>
        </a:p>
      </dgm:t>
    </dgm:pt>
    <dgm:pt modelId="{938A9782-2B6B-8141-99DA-6568305E0C38}" type="pres">
      <dgm:prSet presAssocID="{45267C76-6276-B44A-878A-9D61B556EBD7}" presName="connTx" presStyleLbl="parChTrans1D2" presStyleIdx="2" presStyleCnt="3"/>
      <dgm:spPr/>
      <dgm:t>
        <a:bodyPr/>
        <a:lstStyle/>
        <a:p>
          <a:endParaRPr lang="zh-CN" altLang="en-US"/>
        </a:p>
      </dgm:t>
    </dgm:pt>
    <dgm:pt modelId="{7377E58F-198D-DE48-B3AF-2D2AF67C403D}" type="pres">
      <dgm:prSet presAssocID="{9BA062DA-6B7A-FC4F-B1BB-7CC4C74C72CE}" presName="root2" presStyleCnt="0"/>
      <dgm:spPr/>
    </dgm:pt>
    <dgm:pt modelId="{1C998B4A-F8C8-5D49-862A-38B9C7611407}" type="pres">
      <dgm:prSet presAssocID="{9BA062DA-6B7A-FC4F-B1BB-7CC4C74C72CE}" presName="LevelTwoTextNode" presStyleLbl="node2" presStyleIdx="2" presStyleCnt="3" custScaleX="132976" custScaleY="111623" custLinFactNeighborX="49403" custLinFactNeighborY="14565">
        <dgm:presLayoutVars>
          <dgm:chPref val="3"/>
        </dgm:presLayoutVars>
      </dgm:prSet>
      <dgm:spPr/>
      <dgm:t>
        <a:bodyPr/>
        <a:lstStyle/>
        <a:p>
          <a:endParaRPr lang="zh-CN" altLang="en-US"/>
        </a:p>
      </dgm:t>
    </dgm:pt>
    <dgm:pt modelId="{F9C8551A-E3F5-1A41-9D81-BA411262A93F}" type="pres">
      <dgm:prSet presAssocID="{9BA062DA-6B7A-FC4F-B1BB-7CC4C74C72CE}" presName="level3hierChild" presStyleCnt="0"/>
      <dgm:spPr/>
    </dgm:pt>
  </dgm:ptLst>
  <dgm:cxnLst>
    <dgm:cxn modelId="{D6FF61F4-2E70-2445-B362-FDF5936BBC6B}" srcId="{CC08C8E7-D5AB-9C4F-A78B-4A8C57EB2D22}" destId="{773FD5F0-F007-F148-886B-86E72F86266E}" srcOrd="1" destOrd="0" parTransId="{BDC2CFA9-99C6-8347-9628-F8B57513FB8C}" sibTransId="{9458031D-FD27-D841-9D56-100BE85B229D}"/>
    <dgm:cxn modelId="{92C53DA2-13FD-A041-8E46-A55CF46B262E}" type="presOf" srcId="{A73DCD64-89DF-3E4C-9543-0D417B51464E}" destId="{F726EDD3-E670-9B47-8786-4F599884289D}" srcOrd="1" destOrd="0" presId="urn:microsoft.com/office/officeart/2008/layout/HorizontalMultiLevelHierarchy"/>
    <dgm:cxn modelId="{EB1695F5-61AC-9349-B352-082D70DD0369}" type="presOf" srcId="{45267C76-6276-B44A-878A-9D61B556EBD7}" destId="{938A9782-2B6B-8141-99DA-6568305E0C38}" srcOrd="1" destOrd="0" presId="urn:microsoft.com/office/officeart/2008/layout/HorizontalMultiLevelHierarchy"/>
    <dgm:cxn modelId="{FE34B427-9D47-5D4F-B08C-79C955C57CBA}" srcId="{CC08C8E7-D5AB-9C4F-A78B-4A8C57EB2D22}" destId="{DD5BF61D-B843-C744-B9A9-3312A1287EF4}" srcOrd="0" destOrd="0" parTransId="{A73DCD64-89DF-3E4C-9543-0D417B51464E}" sibTransId="{5F6E09CE-61C0-D34C-AE4A-99D078D226DF}"/>
    <dgm:cxn modelId="{C52768D7-CEBF-4E44-9C2F-2F5DFE22A095}" type="presOf" srcId="{BDC2CFA9-99C6-8347-9628-F8B57513FB8C}" destId="{93180932-306E-E545-95F9-2A5635FDC9F1}" srcOrd="0" destOrd="0" presId="urn:microsoft.com/office/officeart/2008/layout/HorizontalMultiLevelHierarchy"/>
    <dgm:cxn modelId="{2EB212D7-060D-C74E-9F3A-75AD47A174FA}" type="presOf" srcId="{2EFE4671-8583-3540-9262-1FC578B666F4}" destId="{3013142F-A3C7-F746-853E-2CA8B540A8DE}" srcOrd="0" destOrd="0" presId="urn:microsoft.com/office/officeart/2008/layout/HorizontalMultiLevelHierarchy"/>
    <dgm:cxn modelId="{48BEF00B-B1C4-2C4E-8366-D83863DF19FA}" type="presOf" srcId="{CC08C8E7-D5AB-9C4F-A78B-4A8C57EB2D22}" destId="{7111AE39-B455-7C4D-91F4-9E37E3822D07}" srcOrd="0" destOrd="0" presId="urn:microsoft.com/office/officeart/2008/layout/HorizontalMultiLevelHierarchy"/>
    <dgm:cxn modelId="{EAA5BA5F-374B-EC4A-8D4C-FE03C6D69609}" type="presOf" srcId="{45267C76-6276-B44A-878A-9D61B556EBD7}" destId="{1F2800E8-CF94-FD43-8D0E-7E4B278315B1}" srcOrd="0" destOrd="0" presId="urn:microsoft.com/office/officeart/2008/layout/HorizontalMultiLevelHierarchy"/>
    <dgm:cxn modelId="{AACD4E9A-61C7-104D-9B5E-B6702824B7B6}" type="presOf" srcId="{773FD5F0-F007-F148-886B-86E72F86266E}" destId="{D3E2E567-EC04-E743-9B8C-985408EA1058}" srcOrd="0" destOrd="0" presId="urn:microsoft.com/office/officeart/2008/layout/HorizontalMultiLevelHierarchy"/>
    <dgm:cxn modelId="{4834D1A1-B095-414C-AF65-69E577EF0D01}" type="presOf" srcId="{A73DCD64-89DF-3E4C-9543-0D417B51464E}" destId="{082A771F-69AF-7C4C-86CB-DF1CD8CB6581}" srcOrd="0" destOrd="0" presId="urn:microsoft.com/office/officeart/2008/layout/HorizontalMultiLevelHierarchy"/>
    <dgm:cxn modelId="{E48B0064-3175-B447-B070-9D83D8DAB9FE}" type="presOf" srcId="{BDC2CFA9-99C6-8347-9628-F8B57513FB8C}" destId="{7A2CD5A7-70D6-DE44-803D-0740544CB367}" srcOrd="1" destOrd="0" presId="urn:microsoft.com/office/officeart/2008/layout/HorizontalMultiLevelHierarchy"/>
    <dgm:cxn modelId="{0A06C461-CED0-AA47-8271-475A7546F518}" type="presOf" srcId="{DD5BF61D-B843-C744-B9A9-3312A1287EF4}" destId="{C852AF5D-E3CA-F844-B775-08DD6E6FB940}" srcOrd="0" destOrd="0" presId="urn:microsoft.com/office/officeart/2008/layout/HorizontalMultiLevelHierarchy"/>
    <dgm:cxn modelId="{7B8BD74F-90AB-F546-BC93-34AE2B2C91CB}" type="presOf" srcId="{9BA062DA-6B7A-FC4F-B1BB-7CC4C74C72CE}" destId="{1C998B4A-F8C8-5D49-862A-38B9C7611407}" srcOrd="0" destOrd="0" presId="urn:microsoft.com/office/officeart/2008/layout/HorizontalMultiLevelHierarchy"/>
    <dgm:cxn modelId="{7725A710-EB82-6543-8E80-B973AC4CD97A}" srcId="{2EFE4671-8583-3540-9262-1FC578B666F4}" destId="{CC08C8E7-D5AB-9C4F-A78B-4A8C57EB2D22}" srcOrd="0" destOrd="0" parTransId="{806FC88F-B9CF-A04B-B59C-3A472F525AEF}" sibTransId="{B0179D74-E210-A34F-9FFE-D6C2C6F405F5}"/>
    <dgm:cxn modelId="{F5520AE5-50EB-8743-B48A-12307D4CCE80}" srcId="{CC08C8E7-D5AB-9C4F-A78B-4A8C57EB2D22}" destId="{9BA062DA-6B7A-FC4F-B1BB-7CC4C74C72CE}" srcOrd="2" destOrd="0" parTransId="{45267C76-6276-B44A-878A-9D61B556EBD7}" sibTransId="{3A650251-37F9-7645-8144-FF91C57FC2AC}"/>
    <dgm:cxn modelId="{54566953-218F-4149-8D37-FBA338ABADE4}" type="presParOf" srcId="{3013142F-A3C7-F746-853E-2CA8B540A8DE}" destId="{B764B132-0961-414E-B6FA-FB0C6C1C6CED}" srcOrd="0" destOrd="0" presId="urn:microsoft.com/office/officeart/2008/layout/HorizontalMultiLevelHierarchy"/>
    <dgm:cxn modelId="{35EE82FB-7DEF-5C41-A895-AD8766015DE0}" type="presParOf" srcId="{B764B132-0961-414E-B6FA-FB0C6C1C6CED}" destId="{7111AE39-B455-7C4D-91F4-9E37E3822D07}" srcOrd="0" destOrd="0" presId="urn:microsoft.com/office/officeart/2008/layout/HorizontalMultiLevelHierarchy"/>
    <dgm:cxn modelId="{03F70126-6B43-9440-B60D-BB7165F03A65}" type="presParOf" srcId="{B764B132-0961-414E-B6FA-FB0C6C1C6CED}" destId="{551EC4E6-AE1D-DD43-B7C4-D7EFBEA2E636}" srcOrd="1" destOrd="0" presId="urn:microsoft.com/office/officeart/2008/layout/HorizontalMultiLevelHierarchy"/>
    <dgm:cxn modelId="{045FFB45-1349-624D-BC35-04B69CDD2185}" type="presParOf" srcId="{551EC4E6-AE1D-DD43-B7C4-D7EFBEA2E636}" destId="{082A771F-69AF-7C4C-86CB-DF1CD8CB6581}" srcOrd="0" destOrd="0" presId="urn:microsoft.com/office/officeart/2008/layout/HorizontalMultiLevelHierarchy"/>
    <dgm:cxn modelId="{D730B756-7EDE-0542-9E61-60CF7775FEA9}" type="presParOf" srcId="{082A771F-69AF-7C4C-86CB-DF1CD8CB6581}" destId="{F726EDD3-E670-9B47-8786-4F599884289D}" srcOrd="0" destOrd="0" presId="urn:microsoft.com/office/officeart/2008/layout/HorizontalMultiLevelHierarchy"/>
    <dgm:cxn modelId="{21DCB751-BE0D-C448-B8F7-3723EBE07622}" type="presParOf" srcId="{551EC4E6-AE1D-DD43-B7C4-D7EFBEA2E636}" destId="{7B40AE63-0EA3-0747-BCE5-5F3AB0355BF2}" srcOrd="1" destOrd="0" presId="urn:microsoft.com/office/officeart/2008/layout/HorizontalMultiLevelHierarchy"/>
    <dgm:cxn modelId="{FC62C982-9F94-E741-A86A-8240DDCE3411}" type="presParOf" srcId="{7B40AE63-0EA3-0747-BCE5-5F3AB0355BF2}" destId="{C852AF5D-E3CA-F844-B775-08DD6E6FB940}" srcOrd="0" destOrd="0" presId="urn:microsoft.com/office/officeart/2008/layout/HorizontalMultiLevelHierarchy"/>
    <dgm:cxn modelId="{7F72EF7C-896E-A140-9D10-5EAA455B87D9}" type="presParOf" srcId="{7B40AE63-0EA3-0747-BCE5-5F3AB0355BF2}" destId="{30463D07-8E7F-3146-97CE-76CE82648742}" srcOrd="1" destOrd="0" presId="urn:microsoft.com/office/officeart/2008/layout/HorizontalMultiLevelHierarchy"/>
    <dgm:cxn modelId="{A9807237-A698-E749-9C04-9B17B58095E5}" type="presParOf" srcId="{551EC4E6-AE1D-DD43-B7C4-D7EFBEA2E636}" destId="{93180932-306E-E545-95F9-2A5635FDC9F1}" srcOrd="2" destOrd="0" presId="urn:microsoft.com/office/officeart/2008/layout/HorizontalMultiLevelHierarchy"/>
    <dgm:cxn modelId="{DCFFE610-8F3A-E647-B9F7-15D3486F9AC1}" type="presParOf" srcId="{93180932-306E-E545-95F9-2A5635FDC9F1}" destId="{7A2CD5A7-70D6-DE44-803D-0740544CB367}" srcOrd="0" destOrd="0" presId="urn:microsoft.com/office/officeart/2008/layout/HorizontalMultiLevelHierarchy"/>
    <dgm:cxn modelId="{F073D7B0-9839-414A-8C2B-E060B4E3B0BE}" type="presParOf" srcId="{551EC4E6-AE1D-DD43-B7C4-D7EFBEA2E636}" destId="{A0C9905E-6DBF-7645-94A7-C4BCDADC46B9}" srcOrd="3" destOrd="0" presId="urn:microsoft.com/office/officeart/2008/layout/HorizontalMultiLevelHierarchy"/>
    <dgm:cxn modelId="{D5FC4111-0E44-F442-9A31-41F86CEDAE96}" type="presParOf" srcId="{A0C9905E-6DBF-7645-94A7-C4BCDADC46B9}" destId="{D3E2E567-EC04-E743-9B8C-985408EA1058}" srcOrd="0" destOrd="0" presId="urn:microsoft.com/office/officeart/2008/layout/HorizontalMultiLevelHierarchy"/>
    <dgm:cxn modelId="{5DB5E064-7B43-7B4D-9D9B-6BEA899412FE}" type="presParOf" srcId="{A0C9905E-6DBF-7645-94A7-C4BCDADC46B9}" destId="{1488A531-D252-B440-B1DA-4363F37F8970}" srcOrd="1" destOrd="0" presId="urn:microsoft.com/office/officeart/2008/layout/HorizontalMultiLevelHierarchy"/>
    <dgm:cxn modelId="{0D315F28-46EE-364F-AF7D-1CC0F0D3B865}" type="presParOf" srcId="{551EC4E6-AE1D-DD43-B7C4-D7EFBEA2E636}" destId="{1F2800E8-CF94-FD43-8D0E-7E4B278315B1}" srcOrd="4" destOrd="0" presId="urn:microsoft.com/office/officeart/2008/layout/HorizontalMultiLevelHierarchy"/>
    <dgm:cxn modelId="{4D1DA961-CD45-D544-BEB1-ED16070EE37B}" type="presParOf" srcId="{1F2800E8-CF94-FD43-8D0E-7E4B278315B1}" destId="{938A9782-2B6B-8141-99DA-6568305E0C38}" srcOrd="0" destOrd="0" presId="urn:microsoft.com/office/officeart/2008/layout/HorizontalMultiLevelHierarchy"/>
    <dgm:cxn modelId="{EFA16098-083F-D641-8C87-43A52C052153}" type="presParOf" srcId="{551EC4E6-AE1D-DD43-B7C4-D7EFBEA2E636}" destId="{7377E58F-198D-DE48-B3AF-2D2AF67C403D}" srcOrd="5" destOrd="0" presId="urn:microsoft.com/office/officeart/2008/layout/HorizontalMultiLevelHierarchy"/>
    <dgm:cxn modelId="{85DEBA39-2376-AC4A-BA4B-B8434B6F1CDB}" type="presParOf" srcId="{7377E58F-198D-DE48-B3AF-2D2AF67C403D}" destId="{1C998B4A-F8C8-5D49-862A-38B9C7611407}" srcOrd="0" destOrd="0" presId="urn:microsoft.com/office/officeart/2008/layout/HorizontalMultiLevelHierarchy"/>
    <dgm:cxn modelId="{F493A0D1-333F-FF48-B573-39BEA19170A2}" type="presParOf" srcId="{7377E58F-198D-DE48-B3AF-2D2AF67C403D}" destId="{F9C8551A-E3F5-1A41-9D81-BA411262A93F}"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r>
            <a:rPr lang="en-US" altLang="zh-CN" sz="2400" b="0" dirty="0" smtClean="0">
              <a:latin typeface="黑体" panose="02010609060101010101" pitchFamily="49" charset="-122"/>
              <a:ea typeface="黑体" panose="02010609060101010101" pitchFamily="49" charset="-122"/>
            </a:rPr>
            <a:t>5.4</a:t>
          </a:r>
          <a:r>
            <a:rPr lang="zh-CN" altLang="en-US" sz="2400" b="0" dirty="0" smtClean="0">
              <a:latin typeface="黑体" panose="02010609060101010101" pitchFamily="49" charset="-122"/>
              <a:ea typeface="黑体" panose="02010609060101010101" pitchFamily="49" charset="-122"/>
            </a:rPr>
            <a:t> 规模报酬</a:t>
          </a:r>
          <a:endParaRPr lang="zh-CN" altLang="en-US" sz="2400" b="0" dirty="0">
            <a:latin typeface="Microsoft YaHei" charset="-122"/>
            <a:ea typeface="Microsoft YaHei" charset="-122"/>
            <a:cs typeface="Microsoft YaHei" charset="-122"/>
          </a:endParaRPr>
        </a:p>
      </dgm:t>
    </dgm:pt>
    <dgm:pt modelId="{806FC88F-B9CF-A04B-B59C-3A472F525AEF}" type="parTrans" cxnId="{7725A710-EB82-6543-8E80-B973AC4CD97A}">
      <dgm:prSet/>
      <dgm:spPr/>
      <dgm:t>
        <a:bodyPr/>
        <a:lstStyle/>
        <a:p>
          <a:endParaRPr lang="zh-CN" altLang="en-US" sz="2400" b="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endParaRPr lang="zh-CN" altLang="en-US" sz="2400" b="0">
            <a:latin typeface="Microsoft YaHei" charset="-122"/>
            <a:ea typeface="Microsoft YaHei" charset="-122"/>
            <a:cs typeface="Microsoft YaHei" charset="-122"/>
          </a:endParaRPr>
        </a:p>
      </dgm:t>
    </dgm:pt>
    <dgm:pt modelId="{DD5BF61D-B843-C744-B9A9-3312A1287EF4}">
      <dgm:prSet phldrT="[文本]" custT="1"/>
      <dgm:spPr/>
      <dgm:t>
        <a:bodyPr/>
        <a:lstStyle/>
        <a:p>
          <a:pPr algn="l"/>
          <a:r>
            <a:rPr lang="en-US" altLang="zh-CN" sz="2000" b="0" dirty="0" smtClean="0">
              <a:solidFill>
                <a:schemeClr val="tx1"/>
              </a:solidFill>
              <a:latin typeface="Microsoft YaHei" charset="-122"/>
              <a:ea typeface="Microsoft YaHei" charset="-122"/>
              <a:cs typeface="Microsoft YaHei" charset="-122"/>
            </a:rPr>
            <a:t>5.4.1</a:t>
          </a:r>
          <a:r>
            <a:rPr lang="zh-CN" altLang="en-US" sz="2000" b="0" dirty="0" smtClean="0">
              <a:solidFill>
                <a:schemeClr val="tx1"/>
              </a:solidFill>
              <a:latin typeface="Microsoft YaHei" charset="-122"/>
              <a:ea typeface="Microsoft YaHei" charset="-122"/>
              <a:cs typeface="Microsoft YaHei" charset="-122"/>
            </a:rPr>
            <a:t> 规模报酬的含义</a:t>
          </a:r>
          <a:endParaRPr lang="zh-CN" altLang="en-US" sz="2000" b="0" dirty="0">
            <a:solidFill>
              <a:schemeClr val="tx1"/>
            </a:solidFill>
            <a:latin typeface="Microsoft YaHei" charset="-122"/>
            <a:ea typeface="Microsoft YaHei" charset="-122"/>
            <a:cs typeface="Microsoft YaHei" charset="-122"/>
          </a:endParaRPr>
        </a:p>
      </dgm:t>
    </dgm:pt>
    <dgm:pt modelId="{A73DCD64-89DF-3E4C-9543-0D417B51464E}" type="parTrans" cxnId="{FE34B427-9D47-5D4F-B08C-79C955C57CBA}">
      <dgm:prSet custT="1"/>
      <dgm:spPr/>
      <dgm:t>
        <a:bodyPr/>
        <a:lstStyle/>
        <a:p>
          <a:endParaRPr lang="zh-CN" altLang="en-US" sz="2400" b="0">
            <a:latin typeface="Microsoft YaHei" charset="-122"/>
            <a:ea typeface="Microsoft YaHei" charset="-122"/>
            <a:cs typeface="Microsoft YaHei" charset="-122"/>
          </a:endParaRPr>
        </a:p>
      </dgm:t>
    </dgm:pt>
    <dgm:pt modelId="{5F6E09CE-61C0-D34C-AE4A-99D078D226DF}" type="sibTrans" cxnId="{FE34B427-9D47-5D4F-B08C-79C955C57CBA}">
      <dgm:prSet/>
      <dgm:spPr/>
      <dgm:t>
        <a:bodyPr/>
        <a:lstStyle/>
        <a:p>
          <a:endParaRPr lang="zh-CN" altLang="en-US" sz="2400" b="0">
            <a:latin typeface="Microsoft YaHei" charset="-122"/>
            <a:ea typeface="Microsoft YaHei" charset="-122"/>
            <a:cs typeface="Microsoft YaHei" charset="-122"/>
          </a:endParaRPr>
        </a:p>
      </dgm:t>
    </dgm:pt>
    <dgm:pt modelId="{773FD5F0-F007-F148-886B-86E72F86266E}">
      <dgm:prSet phldrT="[文本]" custT="1"/>
      <dgm:spPr/>
      <dgm:t>
        <a:bodyPr/>
        <a:lstStyle/>
        <a:p>
          <a:pPr algn="l"/>
          <a:r>
            <a:rPr lang="en-US" altLang="zh-CN" sz="2000" b="0" dirty="0" smtClean="0">
              <a:latin typeface="Microsoft YaHei" charset="-122"/>
              <a:ea typeface="Microsoft YaHei" charset="-122"/>
              <a:cs typeface="Microsoft YaHei" charset="-122"/>
            </a:rPr>
            <a:t>5.4.2</a:t>
          </a:r>
          <a:r>
            <a:rPr lang="zh-CN" altLang="en-US" sz="2000" b="0" dirty="0" smtClean="0">
              <a:latin typeface="Microsoft YaHei" charset="-122"/>
              <a:ea typeface="Microsoft YaHei" charset="-122"/>
              <a:cs typeface="Microsoft YaHei" charset="-122"/>
            </a:rPr>
            <a:t> 规模报酬变动的原因</a:t>
          </a:r>
          <a:endParaRPr lang="zh-CN" altLang="en-US" sz="2000" b="0" dirty="0">
            <a:latin typeface="Microsoft YaHei" charset="-122"/>
            <a:ea typeface="Microsoft YaHei" charset="-122"/>
            <a:cs typeface="Microsoft YaHei" charset="-122"/>
          </a:endParaRPr>
        </a:p>
      </dgm:t>
    </dgm:pt>
    <dgm:pt modelId="{BDC2CFA9-99C6-8347-9628-F8B57513FB8C}" type="parTrans" cxnId="{D6FF61F4-2E70-2445-B362-FDF5936BBC6B}">
      <dgm:prSet custT="1"/>
      <dgm:spPr/>
      <dgm:t>
        <a:bodyPr/>
        <a:lstStyle/>
        <a:p>
          <a:endParaRPr lang="zh-CN" altLang="en-US" sz="2400" b="0">
            <a:latin typeface="Microsoft YaHei" charset="-122"/>
            <a:ea typeface="Microsoft YaHei" charset="-122"/>
            <a:cs typeface="Microsoft YaHei" charset="-122"/>
          </a:endParaRPr>
        </a:p>
      </dgm:t>
    </dgm:pt>
    <dgm:pt modelId="{9458031D-FD27-D841-9D56-100BE85B229D}" type="sibTrans" cxnId="{D6FF61F4-2E70-2445-B362-FDF5936BBC6B}">
      <dgm:prSet/>
      <dgm:spPr/>
      <dgm:t>
        <a:bodyPr/>
        <a:lstStyle/>
        <a:p>
          <a:endParaRPr lang="zh-CN" altLang="en-US" sz="2400" b="0">
            <a:latin typeface="Microsoft YaHei" charset="-122"/>
            <a:ea typeface="Microsoft YaHei" charset="-122"/>
            <a:cs typeface="Microsoft YaHei"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t>
        <a:bodyPr/>
        <a:lstStyle/>
        <a:p>
          <a:endParaRPr lang="zh-CN" altLang="en-US"/>
        </a:p>
      </dgm:t>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Y="65646" custLinFactX="-31957" custLinFactNeighborX="-100000" custLinFactNeighborY="1564">
        <dgm:presLayoutVars>
          <dgm:chPref val="3"/>
        </dgm:presLayoutVars>
      </dgm:prSet>
      <dgm:spPr/>
      <dgm:t>
        <a:bodyPr/>
        <a:lstStyle/>
        <a:p>
          <a:endParaRPr lang="zh-CN" altLang="en-US"/>
        </a:p>
      </dgm:t>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2"/>
      <dgm:spPr/>
      <dgm:t>
        <a:bodyPr/>
        <a:lstStyle/>
        <a:p>
          <a:endParaRPr lang="zh-CN" altLang="en-US"/>
        </a:p>
      </dgm:t>
    </dgm:pt>
    <dgm:pt modelId="{F726EDD3-E670-9B47-8786-4F599884289D}" type="pres">
      <dgm:prSet presAssocID="{A73DCD64-89DF-3E4C-9543-0D417B51464E}" presName="connTx" presStyleLbl="parChTrans1D2" presStyleIdx="0" presStyleCnt="2"/>
      <dgm:spPr/>
      <dgm:t>
        <a:bodyPr/>
        <a:lstStyle/>
        <a:p>
          <a:endParaRPr lang="zh-CN" altLang="en-US"/>
        </a:p>
      </dgm:t>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2" custScaleX="117003" custLinFactNeighborX="52756" custLinFactNeighborY="20303">
        <dgm:presLayoutVars>
          <dgm:chPref val="3"/>
        </dgm:presLayoutVars>
      </dgm:prSet>
      <dgm:spPr/>
      <dgm:t>
        <a:bodyPr/>
        <a:lstStyle/>
        <a:p>
          <a:endParaRPr lang="zh-CN" altLang="en-US"/>
        </a:p>
      </dgm:t>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2"/>
      <dgm:spPr/>
      <dgm:t>
        <a:bodyPr/>
        <a:lstStyle/>
        <a:p>
          <a:endParaRPr lang="zh-CN" altLang="en-US"/>
        </a:p>
      </dgm:t>
    </dgm:pt>
    <dgm:pt modelId="{7A2CD5A7-70D6-DE44-803D-0740544CB367}" type="pres">
      <dgm:prSet presAssocID="{BDC2CFA9-99C6-8347-9628-F8B57513FB8C}" presName="connTx" presStyleLbl="parChTrans1D2" presStyleIdx="1" presStyleCnt="2"/>
      <dgm:spPr/>
      <dgm:t>
        <a:bodyPr/>
        <a:lstStyle/>
        <a:p>
          <a:endParaRPr lang="zh-CN" altLang="en-US"/>
        </a:p>
      </dgm:t>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2" custScaleX="118211" custLinFactNeighborX="52756" custLinFactNeighborY="16746">
        <dgm:presLayoutVars>
          <dgm:chPref val="3"/>
        </dgm:presLayoutVars>
      </dgm:prSet>
      <dgm:spPr/>
      <dgm:t>
        <a:bodyPr/>
        <a:lstStyle/>
        <a:p>
          <a:endParaRPr lang="zh-CN" altLang="en-US"/>
        </a:p>
      </dgm:t>
    </dgm:pt>
    <dgm:pt modelId="{1488A531-D252-B440-B1DA-4363F37F8970}" type="pres">
      <dgm:prSet presAssocID="{773FD5F0-F007-F148-886B-86E72F86266E}" presName="level3hierChild" presStyleCnt="0"/>
      <dgm:spPr/>
    </dgm:pt>
  </dgm:ptLst>
  <dgm:cxnLst>
    <dgm:cxn modelId="{D6FF61F4-2E70-2445-B362-FDF5936BBC6B}" srcId="{CC08C8E7-D5AB-9C4F-A78B-4A8C57EB2D22}" destId="{773FD5F0-F007-F148-886B-86E72F86266E}" srcOrd="1" destOrd="0" parTransId="{BDC2CFA9-99C6-8347-9628-F8B57513FB8C}" sibTransId="{9458031D-FD27-D841-9D56-100BE85B229D}"/>
    <dgm:cxn modelId="{FE34B427-9D47-5D4F-B08C-79C955C57CBA}" srcId="{CC08C8E7-D5AB-9C4F-A78B-4A8C57EB2D22}" destId="{DD5BF61D-B843-C744-B9A9-3312A1287EF4}" srcOrd="0" destOrd="0" parTransId="{A73DCD64-89DF-3E4C-9543-0D417B51464E}" sibTransId="{5F6E09CE-61C0-D34C-AE4A-99D078D226DF}"/>
    <dgm:cxn modelId="{9C9DCF89-459E-A14D-A461-6A68DBA12647}" type="presOf" srcId="{CC08C8E7-D5AB-9C4F-A78B-4A8C57EB2D22}" destId="{7111AE39-B455-7C4D-91F4-9E37E3822D07}" srcOrd="0" destOrd="0" presId="urn:microsoft.com/office/officeart/2008/layout/HorizontalMultiLevelHierarchy"/>
    <dgm:cxn modelId="{3F6F5AA6-E504-E44F-9ABB-F928E744DC48}" type="presOf" srcId="{DD5BF61D-B843-C744-B9A9-3312A1287EF4}" destId="{C852AF5D-E3CA-F844-B775-08DD6E6FB940}" srcOrd="0" destOrd="0" presId="urn:microsoft.com/office/officeart/2008/layout/HorizontalMultiLevelHierarchy"/>
    <dgm:cxn modelId="{5BED8843-3538-434B-B3B9-5D44FBF04F18}" type="presOf" srcId="{A73DCD64-89DF-3E4C-9543-0D417B51464E}" destId="{082A771F-69AF-7C4C-86CB-DF1CD8CB6581}" srcOrd="0" destOrd="0" presId="urn:microsoft.com/office/officeart/2008/layout/HorizontalMultiLevelHierarchy"/>
    <dgm:cxn modelId="{430B9F90-72A5-974B-A1A5-652833F470E2}" type="presOf" srcId="{2EFE4671-8583-3540-9262-1FC578B666F4}" destId="{3013142F-A3C7-F746-853E-2CA8B540A8DE}" srcOrd="0" destOrd="0" presId="urn:microsoft.com/office/officeart/2008/layout/HorizontalMultiLevelHierarchy"/>
    <dgm:cxn modelId="{8871C91F-163F-534D-A351-C310923B6EF9}" type="presOf" srcId="{773FD5F0-F007-F148-886B-86E72F86266E}" destId="{D3E2E567-EC04-E743-9B8C-985408EA1058}" srcOrd="0" destOrd="0" presId="urn:microsoft.com/office/officeart/2008/layout/HorizontalMultiLevelHierarchy"/>
    <dgm:cxn modelId="{A3D868F8-9F4E-EF44-810B-0E480BA1E169}" type="presOf" srcId="{A73DCD64-89DF-3E4C-9543-0D417B51464E}" destId="{F726EDD3-E670-9B47-8786-4F599884289D}" srcOrd="1" destOrd="0" presId="urn:microsoft.com/office/officeart/2008/layout/HorizontalMultiLevelHierarchy"/>
    <dgm:cxn modelId="{E511E8CB-FDA1-A34C-97C8-1F50A28F57B3}" type="presOf" srcId="{BDC2CFA9-99C6-8347-9628-F8B57513FB8C}" destId="{93180932-306E-E545-95F9-2A5635FDC9F1}" srcOrd="0" destOrd="0" presId="urn:microsoft.com/office/officeart/2008/layout/HorizontalMultiLevelHierarchy"/>
    <dgm:cxn modelId="{7725A710-EB82-6543-8E80-B973AC4CD97A}" srcId="{2EFE4671-8583-3540-9262-1FC578B666F4}" destId="{CC08C8E7-D5AB-9C4F-A78B-4A8C57EB2D22}" srcOrd="0" destOrd="0" parTransId="{806FC88F-B9CF-A04B-B59C-3A472F525AEF}" sibTransId="{B0179D74-E210-A34F-9FFE-D6C2C6F405F5}"/>
    <dgm:cxn modelId="{6FED2E4A-F7AF-D54B-895E-B336F3C77476}" type="presOf" srcId="{BDC2CFA9-99C6-8347-9628-F8B57513FB8C}" destId="{7A2CD5A7-70D6-DE44-803D-0740544CB367}" srcOrd="1" destOrd="0" presId="urn:microsoft.com/office/officeart/2008/layout/HorizontalMultiLevelHierarchy"/>
    <dgm:cxn modelId="{137DBF22-168D-B043-87D8-C02DD427EAC5}" type="presParOf" srcId="{3013142F-A3C7-F746-853E-2CA8B540A8DE}" destId="{B764B132-0961-414E-B6FA-FB0C6C1C6CED}" srcOrd="0" destOrd="0" presId="urn:microsoft.com/office/officeart/2008/layout/HorizontalMultiLevelHierarchy"/>
    <dgm:cxn modelId="{9D19E2A1-BE74-DF41-AAD2-6A63055E0D96}" type="presParOf" srcId="{B764B132-0961-414E-B6FA-FB0C6C1C6CED}" destId="{7111AE39-B455-7C4D-91F4-9E37E3822D07}" srcOrd="0" destOrd="0" presId="urn:microsoft.com/office/officeart/2008/layout/HorizontalMultiLevelHierarchy"/>
    <dgm:cxn modelId="{CB82A860-4AD1-6046-BE86-15A2C257838B}" type="presParOf" srcId="{B764B132-0961-414E-B6FA-FB0C6C1C6CED}" destId="{551EC4E6-AE1D-DD43-B7C4-D7EFBEA2E636}" srcOrd="1" destOrd="0" presId="urn:microsoft.com/office/officeart/2008/layout/HorizontalMultiLevelHierarchy"/>
    <dgm:cxn modelId="{4273275B-C924-E844-90BF-B171DB57D9C2}" type="presParOf" srcId="{551EC4E6-AE1D-DD43-B7C4-D7EFBEA2E636}" destId="{082A771F-69AF-7C4C-86CB-DF1CD8CB6581}" srcOrd="0" destOrd="0" presId="urn:microsoft.com/office/officeart/2008/layout/HorizontalMultiLevelHierarchy"/>
    <dgm:cxn modelId="{9101C394-8CB2-6C4E-9E11-A0AD856B15AD}" type="presParOf" srcId="{082A771F-69AF-7C4C-86CB-DF1CD8CB6581}" destId="{F726EDD3-E670-9B47-8786-4F599884289D}" srcOrd="0" destOrd="0" presId="urn:microsoft.com/office/officeart/2008/layout/HorizontalMultiLevelHierarchy"/>
    <dgm:cxn modelId="{43A598FB-A92D-3843-96AA-C1BC25A1F66C}" type="presParOf" srcId="{551EC4E6-AE1D-DD43-B7C4-D7EFBEA2E636}" destId="{7B40AE63-0EA3-0747-BCE5-5F3AB0355BF2}" srcOrd="1" destOrd="0" presId="urn:microsoft.com/office/officeart/2008/layout/HorizontalMultiLevelHierarchy"/>
    <dgm:cxn modelId="{4CBCA3C4-6310-A942-AD3D-4132F0C98219}" type="presParOf" srcId="{7B40AE63-0EA3-0747-BCE5-5F3AB0355BF2}" destId="{C852AF5D-E3CA-F844-B775-08DD6E6FB940}" srcOrd="0" destOrd="0" presId="urn:microsoft.com/office/officeart/2008/layout/HorizontalMultiLevelHierarchy"/>
    <dgm:cxn modelId="{A7DF31B4-9ED4-C24A-B5A9-5C13E2774AAF}" type="presParOf" srcId="{7B40AE63-0EA3-0747-BCE5-5F3AB0355BF2}" destId="{30463D07-8E7F-3146-97CE-76CE82648742}" srcOrd="1" destOrd="0" presId="urn:microsoft.com/office/officeart/2008/layout/HorizontalMultiLevelHierarchy"/>
    <dgm:cxn modelId="{31910CF1-8DEA-3147-A6C1-C97C60B3B95D}" type="presParOf" srcId="{551EC4E6-AE1D-DD43-B7C4-D7EFBEA2E636}" destId="{93180932-306E-E545-95F9-2A5635FDC9F1}" srcOrd="2" destOrd="0" presId="urn:microsoft.com/office/officeart/2008/layout/HorizontalMultiLevelHierarchy"/>
    <dgm:cxn modelId="{527B74E4-BECA-A74B-B0C1-DA376D63B905}" type="presParOf" srcId="{93180932-306E-E545-95F9-2A5635FDC9F1}" destId="{7A2CD5A7-70D6-DE44-803D-0740544CB367}" srcOrd="0" destOrd="0" presId="urn:microsoft.com/office/officeart/2008/layout/HorizontalMultiLevelHierarchy"/>
    <dgm:cxn modelId="{30B21196-216D-EF46-B5DE-764F98DBC239}" type="presParOf" srcId="{551EC4E6-AE1D-DD43-B7C4-D7EFBEA2E636}" destId="{A0C9905E-6DBF-7645-94A7-C4BCDADC46B9}" srcOrd="3" destOrd="0" presId="urn:microsoft.com/office/officeart/2008/layout/HorizontalMultiLevelHierarchy"/>
    <dgm:cxn modelId="{A4349847-9493-6042-8C8D-23E854666FE6}" type="presParOf" srcId="{A0C9905E-6DBF-7645-94A7-C4BCDADC46B9}" destId="{D3E2E567-EC04-E743-9B8C-985408EA1058}" srcOrd="0" destOrd="0" presId="urn:microsoft.com/office/officeart/2008/layout/HorizontalMultiLevelHierarchy"/>
    <dgm:cxn modelId="{02C2EAF6-8B7E-A043-A1E8-CABBFE23788A}" type="presParOf" srcId="{A0C9905E-6DBF-7645-94A7-C4BCDADC46B9}" destId="{1488A531-D252-B440-B1DA-4363F37F8970}" srcOrd="1" destOrd="0" presId="urn:microsoft.com/office/officeart/2008/layout/HorizontalMultiLevelHierarchy"/>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0.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r>
            <a:rPr lang="en-US" altLang="zh-CN" sz="1050" dirty="0" smtClean="0">
              <a:latin typeface="Microsoft YaHei" charset="-122"/>
              <a:ea typeface="Microsoft YaHei" charset="-122"/>
              <a:cs typeface="Microsoft YaHei" charset="-122"/>
            </a:rPr>
            <a:t>6.1</a:t>
          </a:r>
          <a:r>
            <a:rPr lang="zh-CN" altLang="en-US" sz="1050" dirty="0" smtClean="0">
              <a:latin typeface="Microsoft YaHei" charset="-122"/>
              <a:ea typeface="Microsoft YaHei" charset="-122"/>
              <a:cs typeface="Microsoft YaHei" charset="-122"/>
            </a:rPr>
            <a:t> </a:t>
          </a:r>
          <a:r>
            <a:rPr lang="zh-CN" altLang="en-US" sz="1050" dirty="0" smtClean="0">
              <a:solidFill>
                <a:schemeClr val="tx1"/>
              </a:solidFill>
              <a:latin typeface="Microsoft YaHei" charset="-122"/>
              <a:ea typeface="Microsoft YaHei" charset="-122"/>
              <a:cs typeface="Microsoft YaHei" charset="-122"/>
            </a:rPr>
            <a:t>成本与利润概述</a:t>
          </a:r>
          <a:endParaRPr lang="zh-CN" altLang="en-US" sz="1050" dirty="0">
            <a:latin typeface="Microsoft YaHei" charset="-122"/>
            <a:ea typeface="Microsoft YaHei" charset="-122"/>
            <a:cs typeface="Microsoft YaHei" charset="-122"/>
          </a:endParaRPr>
        </a:p>
      </dgm:t>
    </dgm:pt>
    <dgm:pt modelId="{806FC88F-B9CF-A04B-B59C-3A472F525AEF}" type="parTrans" cxnId="{7725A710-EB82-6543-8E80-B973AC4CD97A}">
      <dgm:prSet/>
      <dgm:spPr/>
      <dgm:t>
        <a:bodyPr/>
        <a:lstStyle/>
        <a:p>
          <a:endParaRPr lang="zh-CN" altLang="en-US" sz="105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endParaRPr lang="zh-CN" altLang="en-US" sz="1050">
            <a:latin typeface="Microsoft YaHei" charset="-122"/>
            <a:ea typeface="Microsoft YaHei" charset="-122"/>
            <a:cs typeface="Microsoft YaHei" charset="-122"/>
          </a:endParaRPr>
        </a:p>
      </dgm:t>
    </dgm:pt>
    <dgm:pt modelId="{DD5BF61D-B843-C744-B9A9-3312A1287EF4}">
      <dgm:prSet phldrT="[文本]" custT="1"/>
      <dgm:spPr>
        <a:solidFill>
          <a:schemeClr val="bg1"/>
        </a:solidFill>
      </dgm:spPr>
      <dgm:t>
        <a:bodyPr/>
        <a:lstStyle/>
        <a:p>
          <a:pPr algn="l"/>
          <a:r>
            <a:rPr lang="en-US" altLang="zh-CN" sz="1050" dirty="0" smtClean="0">
              <a:solidFill>
                <a:schemeClr val="tx1"/>
              </a:solidFill>
              <a:latin typeface="Microsoft YaHei" charset="-122"/>
              <a:ea typeface="Microsoft YaHei" charset="-122"/>
              <a:cs typeface="Microsoft YaHei" charset="-122"/>
            </a:rPr>
            <a:t>6.1.1</a:t>
          </a:r>
          <a:r>
            <a:rPr lang="zh-CN" altLang="en-US" sz="1050" dirty="0" smtClean="0">
              <a:solidFill>
                <a:schemeClr val="tx1"/>
              </a:solidFill>
              <a:latin typeface="Microsoft YaHei" charset="-122"/>
              <a:ea typeface="Microsoft YaHei" charset="-122"/>
              <a:cs typeface="Microsoft YaHei" charset="-122"/>
            </a:rPr>
            <a:t> 成本的含义</a:t>
          </a:r>
          <a:endParaRPr lang="zh-CN" altLang="en-US" sz="1050" dirty="0">
            <a:solidFill>
              <a:schemeClr val="tx1"/>
            </a:solidFill>
            <a:latin typeface="Microsoft YaHei" charset="-122"/>
            <a:ea typeface="Microsoft YaHei" charset="-122"/>
            <a:cs typeface="Microsoft YaHei" charset="-122"/>
          </a:endParaRPr>
        </a:p>
      </dgm:t>
    </dgm:pt>
    <dgm:pt modelId="{A73DCD64-89DF-3E4C-9543-0D417B51464E}" type="parTrans" cxnId="{FE34B427-9D47-5D4F-B08C-79C955C57CBA}">
      <dgm:prSet custT="1"/>
      <dgm:spPr/>
      <dgm:t>
        <a:bodyPr/>
        <a:lstStyle/>
        <a:p>
          <a:endParaRPr lang="zh-CN" altLang="en-US" sz="1050">
            <a:latin typeface="Microsoft YaHei" charset="-122"/>
            <a:ea typeface="Microsoft YaHei" charset="-122"/>
            <a:cs typeface="Microsoft YaHei" charset="-122"/>
          </a:endParaRPr>
        </a:p>
      </dgm:t>
    </dgm:pt>
    <dgm:pt modelId="{5F6E09CE-61C0-D34C-AE4A-99D078D226DF}" type="sibTrans" cxnId="{FE34B427-9D47-5D4F-B08C-79C955C57CBA}">
      <dgm:prSet/>
      <dgm:spPr/>
      <dgm:t>
        <a:bodyPr/>
        <a:lstStyle/>
        <a:p>
          <a:endParaRPr lang="zh-CN" altLang="en-US" sz="1050">
            <a:latin typeface="Microsoft YaHei" charset="-122"/>
            <a:ea typeface="Microsoft YaHei" charset="-122"/>
            <a:cs typeface="Microsoft YaHei" charset="-122"/>
          </a:endParaRPr>
        </a:p>
      </dgm:t>
    </dgm:pt>
    <dgm:pt modelId="{773FD5F0-F007-F148-886B-86E72F86266E}">
      <dgm:prSet phldrT="[文本]" custT="1"/>
      <dgm:spPr>
        <a:solidFill>
          <a:schemeClr val="bg1"/>
        </a:solidFill>
      </dgm:spPr>
      <dgm:t>
        <a:bodyPr/>
        <a:lstStyle/>
        <a:p>
          <a:pPr algn="l"/>
          <a:r>
            <a:rPr lang="en-US" altLang="zh-CN" sz="1050" dirty="0" smtClean="0">
              <a:latin typeface="Microsoft YaHei" charset="-122"/>
              <a:ea typeface="Microsoft YaHei" charset="-122"/>
              <a:cs typeface="Microsoft YaHei" charset="-122"/>
            </a:rPr>
            <a:t>6.1.2</a:t>
          </a:r>
          <a:r>
            <a:rPr lang="zh-CN" altLang="en-US" sz="1050" dirty="0" smtClean="0">
              <a:latin typeface="Microsoft YaHei" charset="-122"/>
              <a:ea typeface="Microsoft YaHei" charset="-122"/>
              <a:cs typeface="Microsoft YaHei" charset="-122"/>
            </a:rPr>
            <a:t> 成本的分类</a:t>
          </a:r>
          <a:endParaRPr lang="zh-CN" altLang="en-US" sz="1050" dirty="0">
            <a:latin typeface="Microsoft YaHei" charset="-122"/>
            <a:ea typeface="Microsoft YaHei" charset="-122"/>
            <a:cs typeface="Microsoft YaHei" charset="-122"/>
          </a:endParaRPr>
        </a:p>
      </dgm:t>
    </dgm:pt>
    <dgm:pt modelId="{BDC2CFA9-99C6-8347-9628-F8B57513FB8C}" type="parTrans" cxnId="{D6FF61F4-2E70-2445-B362-FDF5936BBC6B}">
      <dgm:prSet custT="1"/>
      <dgm:spPr/>
      <dgm:t>
        <a:bodyPr/>
        <a:lstStyle/>
        <a:p>
          <a:endParaRPr lang="zh-CN" altLang="en-US" sz="1050">
            <a:latin typeface="Microsoft YaHei" charset="-122"/>
            <a:ea typeface="Microsoft YaHei" charset="-122"/>
            <a:cs typeface="Microsoft YaHei" charset="-122"/>
          </a:endParaRPr>
        </a:p>
      </dgm:t>
    </dgm:pt>
    <dgm:pt modelId="{9458031D-FD27-D841-9D56-100BE85B229D}" type="sibTrans" cxnId="{D6FF61F4-2E70-2445-B362-FDF5936BBC6B}">
      <dgm:prSet/>
      <dgm:spPr/>
      <dgm:t>
        <a:bodyPr/>
        <a:lstStyle/>
        <a:p>
          <a:endParaRPr lang="zh-CN" altLang="en-US" sz="1050">
            <a:latin typeface="Microsoft YaHei" charset="-122"/>
            <a:ea typeface="Microsoft YaHei" charset="-122"/>
            <a:cs typeface="Microsoft YaHei" charset="-122"/>
          </a:endParaRPr>
        </a:p>
      </dgm:t>
    </dgm:pt>
    <dgm:pt modelId="{9BA062DA-6B7A-FC4F-B1BB-7CC4C74C72CE}">
      <dgm:prSet phldrT="[文本]" custT="1"/>
      <dgm:spPr>
        <a:solidFill>
          <a:srgbClr val="C00000"/>
        </a:solidFill>
      </dgm:spPr>
      <dgm:t>
        <a:bodyPr/>
        <a:lstStyle/>
        <a:p>
          <a:pPr algn="l"/>
          <a:r>
            <a:rPr lang="en-US" altLang="zh-CN" sz="1050" dirty="0" smtClean="0">
              <a:latin typeface="Microsoft YaHei" charset="-122"/>
              <a:ea typeface="Microsoft YaHei" charset="-122"/>
              <a:cs typeface="Microsoft YaHei" charset="-122"/>
            </a:rPr>
            <a:t>6.1.3</a:t>
          </a:r>
          <a:r>
            <a:rPr lang="zh-CN" altLang="en-US" sz="1050" dirty="0" smtClean="0">
              <a:latin typeface="Microsoft YaHei" charset="-122"/>
              <a:ea typeface="Microsoft YaHei" charset="-122"/>
              <a:cs typeface="Microsoft YaHei" charset="-122"/>
            </a:rPr>
            <a:t> 利润</a:t>
          </a:r>
          <a:endParaRPr lang="zh-CN" altLang="en-US" sz="1050" dirty="0">
            <a:latin typeface="Microsoft YaHei" charset="-122"/>
            <a:ea typeface="Microsoft YaHei" charset="-122"/>
            <a:cs typeface="Microsoft YaHei" charset="-122"/>
          </a:endParaRPr>
        </a:p>
      </dgm:t>
    </dgm:pt>
    <dgm:pt modelId="{45267C76-6276-B44A-878A-9D61B556EBD7}" type="parTrans" cxnId="{F5520AE5-50EB-8743-B48A-12307D4CCE80}">
      <dgm:prSet custT="1"/>
      <dgm:spPr/>
      <dgm:t>
        <a:bodyPr/>
        <a:lstStyle/>
        <a:p>
          <a:endParaRPr lang="zh-CN" altLang="en-US" sz="1050">
            <a:latin typeface="Microsoft YaHei" charset="-122"/>
            <a:ea typeface="Microsoft YaHei" charset="-122"/>
            <a:cs typeface="Microsoft YaHei" charset="-122"/>
          </a:endParaRPr>
        </a:p>
      </dgm:t>
    </dgm:pt>
    <dgm:pt modelId="{3A650251-37F9-7645-8144-FF91C57FC2AC}" type="sibTrans" cxnId="{F5520AE5-50EB-8743-B48A-12307D4CCE80}">
      <dgm:prSet/>
      <dgm:spPr/>
      <dgm:t>
        <a:bodyPr/>
        <a:lstStyle/>
        <a:p>
          <a:endParaRPr lang="zh-CN" altLang="en-US" sz="1050">
            <a:latin typeface="Microsoft YaHei" charset="-122"/>
            <a:ea typeface="Microsoft YaHei" charset="-122"/>
            <a:cs typeface="Microsoft YaHei"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t>
        <a:bodyPr/>
        <a:lstStyle/>
        <a:p>
          <a:endParaRPr lang="zh-CN" altLang="en-US"/>
        </a:p>
      </dgm:t>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X="127198" custScaleY="82935" custLinFactX="-60953" custLinFactNeighborX="-100000" custLinFactNeighborY="5570">
        <dgm:presLayoutVars>
          <dgm:chPref val="3"/>
        </dgm:presLayoutVars>
      </dgm:prSet>
      <dgm:spPr/>
      <dgm:t>
        <a:bodyPr/>
        <a:lstStyle/>
        <a:p>
          <a:endParaRPr lang="zh-CN" altLang="en-US"/>
        </a:p>
      </dgm:t>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3"/>
      <dgm:spPr/>
      <dgm:t>
        <a:bodyPr/>
        <a:lstStyle/>
        <a:p>
          <a:endParaRPr lang="zh-CN" altLang="en-US"/>
        </a:p>
      </dgm:t>
    </dgm:pt>
    <dgm:pt modelId="{F726EDD3-E670-9B47-8786-4F599884289D}" type="pres">
      <dgm:prSet presAssocID="{A73DCD64-89DF-3E4C-9543-0D417B51464E}" presName="connTx" presStyleLbl="parChTrans1D2" presStyleIdx="0" presStyleCnt="3"/>
      <dgm:spPr/>
      <dgm:t>
        <a:bodyPr/>
        <a:lstStyle/>
        <a:p>
          <a:endParaRPr lang="zh-CN" altLang="en-US"/>
        </a:p>
      </dgm:t>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3" custScaleX="132976" custScaleY="111623" custLinFactNeighborX="49403" custLinFactNeighborY="14565">
        <dgm:presLayoutVars>
          <dgm:chPref val="3"/>
        </dgm:presLayoutVars>
      </dgm:prSet>
      <dgm:spPr/>
      <dgm:t>
        <a:bodyPr/>
        <a:lstStyle/>
        <a:p>
          <a:endParaRPr lang="zh-CN" altLang="en-US"/>
        </a:p>
      </dgm:t>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3"/>
      <dgm:spPr/>
      <dgm:t>
        <a:bodyPr/>
        <a:lstStyle/>
        <a:p>
          <a:endParaRPr lang="zh-CN" altLang="en-US"/>
        </a:p>
      </dgm:t>
    </dgm:pt>
    <dgm:pt modelId="{7A2CD5A7-70D6-DE44-803D-0740544CB367}" type="pres">
      <dgm:prSet presAssocID="{BDC2CFA9-99C6-8347-9628-F8B57513FB8C}" presName="connTx" presStyleLbl="parChTrans1D2" presStyleIdx="1" presStyleCnt="3"/>
      <dgm:spPr/>
      <dgm:t>
        <a:bodyPr/>
        <a:lstStyle/>
        <a:p>
          <a:endParaRPr lang="zh-CN" altLang="en-US"/>
        </a:p>
      </dgm:t>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3" custScaleX="134349" custScaleY="111623" custLinFactNeighborX="51168" custLinFactNeighborY="27658">
        <dgm:presLayoutVars>
          <dgm:chPref val="3"/>
        </dgm:presLayoutVars>
      </dgm:prSet>
      <dgm:spPr/>
      <dgm:t>
        <a:bodyPr/>
        <a:lstStyle/>
        <a:p>
          <a:endParaRPr lang="zh-CN" altLang="en-US"/>
        </a:p>
      </dgm:t>
    </dgm:pt>
    <dgm:pt modelId="{1488A531-D252-B440-B1DA-4363F37F8970}" type="pres">
      <dgm:prSet presAssocID="{773FD5F0-F007-F148-886B-86E72F86266E}" presName="level3hierChild" presStyleCnt="0"/>
      <dgm:spPr/>
    </dgm:pt>
    <dgm:pt modelId="{1F2800E8-CF94-FD43-8D0E-7E4B278315B1}" type="pres">
      <dgm:prSet presAssocID="{45267C76-6276-B44A-878A-9D61B556EBD7}" presName="conn2-1" presStyleLbl="parChTrans1D2" presStyleIdx="2" presStyleCnt="3"/>
      <dgm:spPr/>
      <dgm:t>
        <a:bodyPr/>
        <a:lstStyle/>
        <a:p>
          <a:endParaRPr lang="zh-CN" altLang="en-US"/>
        </a:p>
      </dgm:t>
    </dgm:pt>
    <dgm:pt modelId="{938A9782-2B6B-8141-99DA-6568305E0C38}" type="pres">
      <dgm:prSet presAssocID="{45267C76-6276-B44A-878A-9D61B556EBD7}" presName="connTx" presStyleLbl="parChTrans1D2" presStyleIdx="2" presStyleCnt="3"/>
      <dgm:spPr/>
      <dgm:t>
        <a:bodyPr/>
        <a:lstStyle/>
        <a:p>
          <a:endParaRPr lang="zh-CN" altLang="en-US"/>
        </a:p>
      </dgm:t>
    </dgm:pt>
    <dgm:pt modelId="{7377E58F-198D-DE48-B3AF-2D2AF67C403D}" type="pres">
      <dgm:prSet presAssocID="{9BA062DA-6B7A-FC4F-B1BB-7CC4C74C72CE}" presName="root2" presStyleCnt="0"/>
      <dgm:spPr/>
    </dgm:pt>
    <dgm:pt modelId="{1C998B4A-F8C8-5D49-862A-38B9C7611407}" type="pres">
      <dgm:prSet presAssocID="{9BA062DA-6B7A-FC4F-B1BB-7CC4C74C72CE}" presName="LevelTwoTextNode" presStyleLbl="node2" presStyleIdx="2" presStyleCnt="3" custScaleX="132976" custScaleY="111623" custLinFactNeighborX="49403" custLinFactNeighborY="14565">
        <dgm:presLayoutVars>
          <dgm:chPref val="3"/>
        </dgm:presLayoutVars>
      </dgm:prSet>
      <dgm:spPr/>
      <dgm:t>
        <a:bodyPr/>
        <a:lstStyle/>
        <a:p>
          <a:endParaRPr lang="zh-CN" altLang="en-US"/>
        </a:p>
      </dgm:t>
    </dgm:pt>
    <dgm:pt modelId="{F9C8551A-E3F5-1A41-9D81-BA411262A93F}" type="pres">
      <dgm:prSet presAssocID="{9BA062DA-6B7A-FC4F-B1BB-7CC4C74C72CE}" presName="level3hierChild" presStyleCnt="0"/>
      <dgm:spPr/>
    </dgm:pt>
  </dgm:ptLst>
  <dgm:cxnLst>
    <dgm:cxn modelId="{11C39B0A-A1C2-934C-8F78-E35EF01DF65C}" type="presOf" srcId="{A73DCD64-89DF-3E4C-9543-0D417B51464E}" destId="{F726EDD3-E670-9B47-8786-4F599884289D}" srcOrd="1" destOrd="0" presId="urn:microsoft.com/office/officeart/2008/layout/HorizontalMultiLevelHierarchy"/>
    <dgm:cxn modelId="{80393329-CACA-0F43-A38D-014ACA39C546}" type="presOf" srcId="{9BA062DA-6B7A-FC4F-B1BB-7CC4C74C72CE}" destId="{1C998B4A-F8C8-5D49-862A-38B9C7611407}" srcOrd="0" destOrd="0" presId="urn:microsoft.com/office/officeart/2008/layout/HorizontalMultiLevelHierarchy"/>
    <dgm:cxn modelId="{D6FF61F4-2E70-2445-B362-FDF5936BBC6B}" srcId="{CC08C8E7-D5AB-9C4F-A78B-4A8C57EB2D22}" destId="{773FD5F0-F007-F148-886B-86E72F86266E}" srcOrd="1" destOrd="0" parTransId="{BDC2CFA9-99C6-8347-9628-F8B57513FB8C}" sibTransId="{9458031D-FD27-D841-9D56-100BE85B229D}"/>
    <dgm:cxn modelId="{ACDE940F-D3BE-1442-9E5C-31321D78CA5A}" type="presOf" srcId="{BDC2CFA9-99C6-8347-9628-F8B57513FB8C}" destId="{93180932-306E-E545-95F9-2A5635FDC9F1}" srcOrd="0" destOrd="0" presId="urn:microsoft.com/office/officeart/2008/layout/HorizontalMultiLevelHierarchy"/>
    <dgm:cxn modelId="{FE34B427-9D47-5D4F-B08C-79C955C57CBA}" srcId="{CC08C8E7-D5AB-9C4F-A78B-4A8C57EB2D22}" destId="{DD5BF61D-B843-C744-B9A9-3312A1287EF4}" srcOrd="0" destOrd="0" parTransId="{A73DCD64-89DF-3E4C-9543-0D417B51464E}" sibTransId="{5F6E09CE-61C0-D34C-AE4A-99D078D226DF}"/>
    <dgm:cxn modelId="{2C9F7A09-764F-1F4A-A44E-AD7536CEBCF0}" type="presOf" srcId="{45267C76-6276-B44A-878A-9D61B556EBD7}" destId="{938A9782-2B6B-8141-99DA-6568305E0C38}" srcOrd="1" destOrd="0" presId="urn:microsoft.com/office/officeart/2008/layout/HorizontalMultiLevelHierarchy"/>
    <dgm:cxn modelId="{A65879C4-965C-AA4C-B9CB-4CE169B2476A}" type="presOf" srcId="{BDC2CFA9-99C6-8347-9628-F8B57513FB8C}" destId="{7A2CD5A7-70D6-DE44-803D-0740544CB367}" srcOrd="1" destOrd="0" presId="urn:microsoft.com/office/officeart/2008/layout/HorizontalMultiLevelHierarchy"/>
    <dgm:cxn modelId="{FFB3D553-D6DA-8749-9DBD-9D0288DDB3C8}" type="presOf" srcId="{45267C76-6276-B44A-878A-9D61B556EBD7}" destId="{1F2800E8-CF94-FD43-8D0E-7E4B278315B1}" srcOrd="0" destOrd="0" presId="urn:microsoft.com/office/officeart/2008/layout/HorizontalMultiLevelHierarchy"/>
    <dgm:cxn modelId="{3F1B4802-58D9-0E48-94BF-C95813DB2059}" type="presOf" srcId="{2EFE4671-8583-3540-9262-1FC578B666F4}" destId="{3013142F-A3C7-F746-853E-2CA8B540A8DE}" srcOrd="0" destOrd="0" presId="urn:microsoft.com/office/officeart/2008/layout/HorizontalMultiLevelHierarchy"/>
    <dgm:cxn modelId="{A9FB2916-BF55-1440-87ED-38C55E1DE3AD}" type="presOf" srcId="{A73DCD64-89DF-3E4C-9543-0D417B51464E}" destId="{082A771F-69AF-7C4C-86CB-DF1CD8CB6581}" srcOrd="0" destOrd="0" presId="urn:microsoft.com/office/officeart/2008/layout/HorizontalMultiLevelHierarchy"/>
    <dgm:cxn modelId="{C5274046-4E8E-A84B-813F-AA76BDD046F3}" type="presOf" srcId="{DD5BF61D-B843-C744-B9A9-3312A1287EF4}" destId="{C852AF5D-E3CA-F844-B775-08DD6E6FB940}" srcOrd="0" destOrd="0" presId="urn:microsoft.com/office/officeart/2008/layout/HorizontalMultiLevelHierarchy"/>
    <dgm:cxn modelId="{A3ED1E97-0F90-934A-AAA3-6EC28034DB7E}" type="presOf" srcId="{773FD5F0-F007-F148-886B-86E72F86266E}" destId="{D3E2E567-EC04-E743-9B8C-985408EA1058}" srcOrd="0" destOrd="0" presId="urn:microsoft.com/office/officeart/2008/layout/HorizontalMultiLevelHierarchy"/>
    <dgm:cxn modelId="{ADC06A5C-44AB-D647-828A-110F9EE72416}" type="presOf" srcId="{CC08C8E7-D5AB-9C4F-A78B-4A8C57EB2D22}" destId="{7111AE39-B455-7C4D-91F4-9E37E3822D07}" srcOrd="0" destOrd="0" presId="urn:microsoft.com/office/officeart/2008/layout/HorizontalMultiLevelHierarchy"/>
    <dgm:cxn modelId="{7725A710-EB82-6543-8E80-B973AC4CD97A}" srcId="{2EFE4671-8583-3540-9262-1FC578B666F4}" destId="{CC08C8E7-D5AB-9C4F-A78B-4A8C57EB2D22}" srcOrd="0" destOrd="0" parTransId="{806FC88F-B9CF-A04B-B59C-3A472F525AEF}" sibTransId="{B0179D74-E210-A34F-9FFE-D6C2C6F405F5}"/>
    <dgm:cxn modelId="{F5520AE5-50EB-8743-B48A-12307D4CCE80}" srcId="{CC08C8E7-D5AB-9C4F-A78B-4A8C57EB2D22}" destId="{9BA062DA-6B7A-FC4F-B1BB-7CC4C74C72CE}" srcOrd="2" destOrd="0" parTransId="{45267C76-6276-B44A-878A-9D61B556EBD7}" sibTransId="{3A650251-37F9-7645-8144-FF91C57FC2AC}"/>
    <dgm:cxn modelId="{219685D1-B9A1-BC4E-B904-A7A5517157F6}" type="presParOf" srcId="{3013142F-A3C7-F746-853E-2CA8B540A8DE}" destId="{B764B132-0961-414E-B6FA-FB0C6C1C6CED}" srcOrd="0" destOrd="0" presId="urn:microsoft.com/office/officeart/2008/layout/HorizontalMultiLevelHierarchy"/>
    <dgm:cxn modelId="{A969FCEB-F0D3-084D-A85E-EB2D1CF1274E}" type="presParOf" srcId="{B764B132-0961-414E-B6FA-FB0C6C1C6CED}" destId="{7111AE39-B455-7C4D-91F4-9E37E3822D07}" srcOrd="0" destOrd="0" presId="urn:microsoft.com/office/officeart/2008/layout/HorizontalMultiLevelHierarchy"/>
    <dgm:cxn modelId="{C8D925B1-C94C-B447-ACED-CDF6158F02E6}" type="presParOf" srcId="{B764B132-0961-414E-B6FA-FB0C6C1C6CED}" destId="{551EC4E6-AE1D-DD43-B7C4-D7EFBEA2E636}" srcOrd="1" destOrd="0" presId="urn:microsoft.com/office/officeart/2008/layout/HorizontalMultiLevelHierarchy"/>
    <dgm:cxn modelId="{7087DAA2-54E9-0D40-9A59-5FAD1E7D2CBD}" type="presParOf" srcId="{551EC4E6-AE1D-DD43-B7C4-D7EFBEA2E636}" destId="{082A771F-69AF-7C4C-86CB-DF1CD8CB6581}" srcOrd="0" destOrd="0" presId="urn:microsoft.com/office/officeart/2008/layout/HorizontalMultiLevelHierarchy"/>
    <dgm:cxn modelId="{507FFDAD-8997-6448-99FD-7C82F99431B9}" type="presParOf" srcId="{082A771F-69AF-7C4C-86CB-DF1CD8CB6581}" destId="{F726EDD3-E670-9B47-8786-4F599884289D}" srcOrd="0" destOrd="0" presId="urn:microsoft.com/office/officeart/2008/layout/HorizontalMultiLevelHierarchy"/>
    <dgm:cxn modelId="{D7E587DE-799F-AD40-AF9A-A913AD51FBAC}" type="presParOf" srcId="{551EC4E6-AE1D-DD43-B7C4-D7EFBEA2E636}" destId="{7B40AE63-0EA3-0747-BCE5-5F3AB0355BF2}" srcOrd="1" destOrd="0" presId="urn:microsoft.com/office/officeart/2008/layout/HorizontalMultiLevelHierarchy"/>
    <dgm:cxn modelId="{6FFCA570-E78F-7941-BB8D-8CA2B82A7CE9}" type="presParOf" srcId="{7B40AE63-0EA3-0747-BCE5-5F3AB0355BF2}" destId="{C852AF5D-E3CA-F844-B775-08DD6E6FB940}" srcOrd="0" destOrd="0" presId="urn:microsoft.com/office/officeart/2008/layout/HorizontalMultiLevelHierarchy"/>
    <dgm:cxn modelId="{30D61339-A99D-0D40-9EE2-6CCF8F2D390B}" type="presParOf" srcId="{7B40AE63-0EA3-0747-BCE5-5F3AB0355BF2}" destId="{30463D07-8E7F-3146-97CE-76CE82648742}" srcOrd="1" destOrd="0" presId="urn:microsoft.com/office/officeart/2008/layout/HorizontalMultiLevelHierarchy"/>
    <dgm:cxn modelId="{3EE7E619-80D3-9C40-8902-E8BB65D7EBDA}" type="presParOf" srcId="{551EC4E6-AE1D-DD43-B7C4-D7EFBEA2E636}" destId="{93180932-306E-E545-95F9-2A5635FDC9F1}" srcOrd="2" destOrd="0" presId="urn:microsoft.com/office/officeart/2008/layout/HorizontalMultiLevelHierarchy"/>
    <dgm:cxn modelId="{98D155BA-E1E2-6144-9933-63FB973996AB}" type="presParOf" srcId="{93180932-306E-E545-95F9-2A5635FDC9F1}" destId="{7A2CD5A7-70D6-DE44-803D-0740544CB367}" srcOrd="0" destOrd="0" presId="urn:microsoft.com/office/officeart/2008/layout/HorizontalMultiLevelHierarchy"/>
    <dgm:cxn modelId="{AD003205-DD43-7540-8959-6FBBA601A004}" type="presParOf" srcId="{551EC4E6-AE1D-DD43-B7C4-D7EFBEA2E636}" destId="{A0C9905E-6DBF-7645-94A7-C4BCDADC46B9}" srcOrd="3" destOrd="0" presId="urn:microsoft.com/office/officeart/2008/layout/HorizontalMultiLevelHierarchy"/>
    <dgm:cxn modelId="{76CC865D-6A8A-3941-A1D9-A8F11026CBE7}" type="presParOf" srcId="{A0C9905E-6DBF-7645-94A7-C4BCDADC46B9}" destId="{D3E2E567-EC04-E743-9B8C-985408EA1058}" srcOrd="0" destOrd="0" presId="urn:microsoft.com/office/officeart/2008/layout/HorizontalMultiLevelHierarchy"/>
    <dgm:cxn modelId="{A7751D78-8AEF-2B4B-B215-CD6B0FD31F88}" type="presParOf" srcId="{A0C9905E-6DBF-7645-94A7-C4BCDADC46B9}" destId="{1488A531-D252-B440-B1DA-4363F37F8970}" srcOrd="1" destOrd="0" presId="urn:microsoft.com/office/officeart/2008/layout/HorizontalMultiLevelHierarchy"/>
    <dgm:cxn modelId="{851B20B8-1AD5-F448-92AF-808EA54EC3BC}" type="presParOf" srcId="{551EC4E6-AE1D-DD43-B7C4-D7EFBEA2E636}" destId="{1F2800E8-CF94-FD43-8D0E-7E4B278315B1}" srcOrd="4" destOrd="0" presId="urn:microsoft.com/office/officeart/2008/layout/HorizontalMultiLevelHierarchy"/>
    <dgm:cxn modelId="{D783DD16-3397-2543-BB92-97B940A45783}" type="presParOf" srcId="{1F2800E8-CF94-FD43-8D0E-7E4B278315B1}" destId="{938A9782-2B6B-8141-99DA-6568305E0C38}" srcOrd="0" destOrd="0" presId="urn:microsoft.com/office/officeart/2008/layout/HorizontalMultiLevelHierarchy"/>
    <dgm:cxn modelId="{941D820A-9688-DE4D-9FFA-AC15F8A15582}" type="presParOf" srcId="{551EC4E6-AE1D-DD43-B7C4-D7EFBEA2E636}" destId="{7377E58F-198D-DE48-B3AF-2D2AF67C403D}" srcOrd="5" destOrd="0" presId="urn:microsoft.com/office/officeart/2008/layout/HorizontalMultiLevelHierarchy"/>
    <dgm:cxn modelId="{4D432F3A-859D-AC4C-9B55-05E0369BFFF7}" type="presParOf" srcId="{7377E58F-198D-DE48-B3AF-2D2AF67C403D}" destId="{1C998B4A-F8C8-5D49-862A-38B9C7611407}" srcOrd="0" destOrd="0" presId="urn:microsoft.com/office/officeart/2008/layout/HorizontalMultiLevelHierarchy"/>
    <dgm:cxn modelId="{0813C02D-76AB-F241-8F99-A0657A74F6B3}" type="presParOf" srcId="{7377E58F-198D-DE48-B3AF-2D2AF67C403D}" destId="{F9C8551A-E3F5-1A41-9D81-BA411262A93F}"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1.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r>
            <a:rPr lang="en-US" altLang="zh-CN" sz="1050" dirty="0" smtClean="0">
              <a:latin typeface="Microsoft YaHei" charset="-122"/>
              <a:ea typeface="Microsoft YaHei" charset="-122"/>
              <a:cs typeface="Microsoft YaHei" charset="-122"/>
            </a:rPr>
            <a:t>6.1</a:t>
          </a:r>
          <a:r>
            <a:rPr lang="zh-CN" altLang="en-US" sz="1050" dirty="0" smtClean="0">
              <a:latin typeface="Microsoft YaHei" charset="-122"/>
              <a:ea typeface="Microsoft YaHei" charset="-122"/>
              <a:cs typeface="Microsoft YaHei" charset="-122"/>
            </a:rPr>
            <a:t> </a:t>
          </a:r>
          <a:r>
            <a:rPr lang="zh-CN" altLang="en-US" sz="1050" dirty="0" smtClean="0">
              <a:solidFill>
                <a:schemeClr val="tx1"/>
              </a:solidFill>
              <a:latin typeface="Microsoft YaHei" charset="-122"/>
              <a:ea typeface="Microsoft YaHei" charset="-122"/>
              <a:cs typeface="Microsoft YaHei" charset="-122"/>
            </a:rPr>
            <a:t>成本与利润概述</a:t>
          </a:r>
          <a:endParaRPr lang="zh-CN" altLang="en-US" sz="1050" dirty="0">
            <a:latin typeface="Microsoft YaHei" charset="-122"/>
            <a:ea typeface="Microsoft YaHei" charset="-122"/>
            <a:cs typeface="Microsoft YaHei" charset="-122"/>
          </a:endParaRPr>
        </a:p>
      </dgm:t>
    </dgm:pt>
    <dgm:pt modelId="{806FC88F-B9CF-A04B-B59C-3A472F525AEF}" type="parTrans" cxnId="{7725A710-EB82-6543-8E80-B973AC4CD97A}">
      <dgm:prSet/>
      <dgm:spPr/>
      <dgm:t>
        <a:bodyPr/>
        <a:lstStyle/>
        <a:p>
          <a:endParaRPr lang="zh-CN" altLang="en-US" sz="105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endParaRPr lang="zh-CN" altLang="en-US" sz="1050">
            <a:latin typeface="Microsoft YaHei" charset="-122"/>
            <a:ea typeface="Microsoft YaHei" charset="-122"/>
            <a:cs typeface="Microsoft YaHei" charset="-122"/>
          </a:endParaRPr>
        </a:p>
      </dgm:t>
    </dgm:pt>
    <dgm:pt modelId="{DD5BF61D-B843-C744-B9A9-3312A1287EF4}">
      <dgm:prSet phldrT="[文本]" custT="1"/>
      <dgm:spPr>
        <a:solidFill>
          <a:schemeClr val="bg1"/>
        </a:solidFill>
      </dgm:spPr>
      <dgm:t>
        <a:bodyPr/>
        <a:lstStyle/>
        <a:p>
          <a:pPr algn="l"/>
          <a:r>
            <a:rPr lang="en-US" altLang="zh-CN" sz="1050" dirty="0" smtClean="0">
              <a:solidFill>
                <a:schemeClr val="tx1"/>
              </a:solidFill>
              <a:latin typeface="Microsoft YaHei" charset="-122"/>
              <a:ea typeface="Microsoft YaHei" charset="-122"/>
              <a:cs typeface="Microsoft YaHei" charset="-122"/>
            </a:rPr>
            <a:t>6.1.1</a:t>
          </a:r>
          <a:r>
            <a:rPr lang="zh-CN" altLang="en-US" sz="1050" dirty="0" smtClean="0">
              <a:solidFill>
                <a:schemeClr val="tx1"/>
              </a:solidFill>
              <a:latin typeface="Microsoft YaHei" charset="-122"/>
              <a:ea typeface="Microsoft YaHei" charset="-122"/>
              <a:cs typeface="Microsoft YaHei" charset="-122"/>
            </a:rPr>
            <a:t> 成本的含义</a:t>
          </a:r>
          <a:endParaRPr lang="zh-CN" altLang="en-US" sz="1050" dirty="0">
            <a:solidFill>
              <a:schemeClr val="tx1"/>
            </a:solidFill>
            <a:latin typeface="Microsoft YaHei" charset="-122"/>
            <a:ea typeface="Microsoft YaHei" charset="-122"/>
            <a:cs typeface="Microsoft YaHei" charset="-122"/>
          </a:endParaRPr>
        </a:p>
      </dgm:t>
    </dgm:pt>
    <dgm:pt modelId="{A73DCD64-89DF-3E4C-9543-0D417B51464E}" type="parTrans" cxnId="{FE34B427-9D47-5D4F-B08C-79C955C57CBA}">
      <dgm:prSet custT="1"/>
      <dgm:spPr/>
      <dgm:t>
        <a:bodyPr/>
        <a:lstStyle/>
        <a:p>
          <a:endParaRPr lang="zh-CN" altLang="en-US" sz="1050">
            <a:latin typeface="Microsoft YaHei" charset="-122"/>
            <a:ea typeface="Microsoft YaHei" charset="-122"/>
            <a:cs typeface="Microsoft YaHei" charset="-122"/>
          </a:endParaRPr>
        </a:p>
      </dgm:t>
    </dgm:pt>
    <dgm:pt modelId="{5F6E09CE-61C0-D34C-AE4A-99D078D226DF}" type="sibTrans" cxnId="{FE34B427-9D47-5D4F-B08C-79C955C57CBA}">
      <dgm:prSet/>
      <dgm:spPr/>
      <dgm:t>
        <a:bodyPr/>
        <a:lstStyle/>
        <a:p>
          <a:endParaRPr lang="zh-CN" altLang="en-US" sz="1050">
            <a:latin typeface="Microsoft YaHei" charset="-122"/>
            <a:ea typeface="Microsoft YaHei" charset="-122"/>
            <a:cs typeface="Microsoft YaHei" charset="-122"/>
          </a:endParaRPr>
        </a:p>
      </dgm:t>
    </dgm:pt>
    <dgm:pt modelId="{773FD5F0-F007-F148-886B-86E72F86266E}">
      <dgm:prSet phldrT="[文本]" custT="1"/>
      <dgm:spPr>
        <a:solidFill>
          <a:schemeClr val="bg1"/>
        </a:solidFill>
      </dgm:spPr>
      <dgm:t>
        <a:bodyPr/>
        <a:lstStyle/>
        <a:p>
          <a:pPr algn="l"/>
          <a:r>
            <a:rPr lang="en-US" altLang="zh-CN" sz="1050" dirty="0" smtClean="0">
              <a:latin typeface="Microsoft YaHei" charset="-122"/>
              <a:ea typeface="Microsoft YaHei" charset="-122"/>
              <a:cs typeface="Microsoft YaHei" charset="-122"/>
            </a:rPr>
            <a:t>6.1.2</a:t>
          </a:r>
          <a:r>
            <a:rPr lang="zh-CN" altLang="en-US" sz="1050" dirty="0" smtClean="0">
              <a:latin typeface="Microsoft YaHei" charset="-122"/>
              <a:ea typeface="Microsoft YaHei" charset="-122"/>
              <a:cs typeface="Microsoft YaHei" charset="-122"/>
            </a:rPr>
            <a:t> 成本的分类</a:t>
          </a:r>
          <a:endParaRPr lang="zh-CN" altLang="en-US" sz="1050" dirty="0">
            <a:latin typeface="Microsoft YaHei" charset="-122"/>
            <a:ea typeface="Microsoft YaHei" charset="-122"/>
            <a:cs typeface="Microsoft YaHei" charset="-122"/>
          </a:endParaRPr>
        </a:p>
      </dgm:t>
    </dgm:pt>
    <dgm:pt modelId="{BDC2CFA9-99C6-8347-9628-F8B57513FB8C}" type="parTrans" cxnId="{D6FF61F4-2E70-2445-B362-FDF5936BBC6B}">
      <dgm:prSet custT="1"/>
      <dgm:spPr/>
      <dgm:t>
        <a:bodyPr/>
        <a:lstStyle/>
        <a:p>
          <a:endParaRPr lang="zh-CN" altLang="en-US" sz="1050">
            <a:latin typeface="Microsoft YaHei" charset="-122"/>
            <a:ea typeface="Microsoft YaHei" charset="-122"/>
            <a:cs typeface="Microsoft YaHei" charset="-122"/>
          </a:endParaRPr>
        </a:p>
      </dgm:t>
    </dgm:pt>
    <dgm:pt modelId="{9458031D-FD27-D841-9D56-100BE85B229D}" type="sibTrans" cxnId="{D6FF61F4-2E70-2445-B362-FDF5936BBC6B}">
      <dgm:prSet/>
      <dgm:spPr/>
      <dgm:t>
        <a:bodyPr/>
        <a:lstStyle/>
        <a:p>
          <a:endParaRPr lang="zh-CN" altLang="en-US" sz="1050">
            <a:latin typeface="Microsoft YaHei" charset="-122"/>
            <a:ea typeface="Microsoft YaHei" charset="-122"/>
            <a:cs typeface="Microsoft YaHei" charset="-122"/>
          </a:endParaRPr>
        </a:p>
      </dgm:t>
    </dgm:pt>
    <dgm:pt modelId="{9BA062DA-6B7A-FC4F-B1BB-7CC4C74C72CE}">
      <dgm:prSet phldrT="[文本]" custT="1"/>
      <dgm:spPr>
        <a:solidFill>
          <a:srgbClr val="C00000"/>
        </a:solidFill>
      </dgm:spPr>
      <dgm:t>
        <a:bodyPr/>
        <a:lstStyle/>
        <a:p>
          <a:pPr algn="l"/>
          <a:r>
            <a:rPr lang="en-US" altLang="zh-CN" sz="1050" dirty="0" smtClean="0">
              <a:latin typeface="Microsoft YaHei" charset="-122"/>
              <a:ea typeface="Microsoft YaHei" charset="-122"/>
              <a:cs typeface="Microsoft YaHei" charset="-122"/>
            </a:rPr>
            <a:t>6.1.3</a:t>
          </a:r>
          <a:r>
            <a:rPr lang="zh-CN" altLang="en-US" sz="1050" dirty="0" smtClean="0">
              <a:latin typeface="Microsoft YaHei" charset="-122"/>
              <a:ea typeface="Microsoft YaHei" charset="-122"/>
              <a:cs typeface="Microsoft YaHei" charset="-122"/>
            </a:rPr>
            <a:t> 利润</a:t>
          </a:r>
          <a:endParaRPr lang="zh-CN" altLang="en-US" sz="1050" dirty="0">
            <a:latin typeface="Microsoft YaHei" charset="-122"/>
            <a:ea typeface="Microsoft YaHei" charset="-122"/>
            <a:cs typeface="Microsoft YaHei" charset="-122"/>
          </a:endParaRPr>
        </a:p>
      </dgm:t>
    </dgm:pt>
    <dgm:pt modelId="{45267C76-6276-B44A-878A-9D61B556EBD7}" type="parTrans" cxnId="{F5520AE5-50EB-8743-B48A-12307D4CCE80}">
      <dgm:prSet custT="1"/>
      <dgm:spPr/>
      <dgm:t>
        <a:bodyPr/>
        <a:lstStyle/>
        <a:p>
          <a:endParaRPr lang="zh-CN" altLang="en-US" sz="1050">
            <a:latin typeface="Microsoft YaHei" charset="-122"/>
            <a:ea typeface="Microsoft YaHei" charset="-122"/>
            <a:cs typeface="Microsoft YaHei" charset="-122"/>
          </a:endParaRPr>
        </a:p>
      </dgm:t>
    </dgm:pt>
    <dgm:pt modelId="{3A650251-37F9-7645-8144-FF91C57FC2AC}" type="sibTrans" cxnId="{F5520AE5-50EB-8743-B48A-12307D4CCE80}">
      <dgm:prSet/>
      <dgm:spPr/>
      <dgm:t>
        <a:bodyPr/>
        <a:lstStyle/>
        <a:p>
          <a:endParaRPr lang="zh-CN" altLang="en-US" sz="1050">
            <a:latin typeface="Microsoft YaHei" charset="-122"/>
            <a:ea typeface="Microsoft YaHei" charset="-122"/>
            <a:cs typeface="Microsoft YaHei"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t>
        <a:bodyPr/>
        <a:lstStyle/>
        <a:p>
          <a:endParaRPr lang="zh-CN" altLang="en-US"/>
        </a:p>
      </dgm:t>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X="127198" custScaleY="82935" custLinFactX="-60953" custLinFactNeighborX="-100000" custLinFactNeighborY="5570">
        <dgm:presLayoutVars>
          <dgm:chPref val="3"/>
        </dgm:presLayoutVars>
      </dgm:prSet>
      <dgm:spPr/>
      <dgm:t>
        <a:bodyPr/>
        <a:lstStyle/>
        <a:p>
          <a:endParaRPr lang="zh-CN" altLang="en-US"/>
        </a:p>
      </dgm:t>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3"/>
      <dgm:spPr/>
      <dgm:t>
        <a:bodyPr/>
        <a:lstStyle/>
        <a:p>
          <a:endParaRPr lang="zh-CN" altLang="en-US"/>
        </a:p>
      </dgm:t>
    </dgm:pt>
    <dgm:pt modelId="{F726EDD3-E670-9B47-8786-4F599884289D}" type="pres">
      <dgm:prSet presAssocID="{A73DCD64-89DF-3E4C-9543-0D417B51464E}" presName="connTx" presStyleLbl="parChTrans1D2" presStyleIdx="0" presStyleCnt="3"/>
      <dgm:spPr/>
      <dgm:t>
        <a:bodyPr/>
        <a:lstStyle/>
        <a:p>
          <a:endParaRPr lang="zh-CN" altLang="en-US"/>
        </a:p>
      </dgm:t>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3" custScaleX="132976" custScaleY="111623" custLinFactNeighborX="49403" custLinFactNeighborY="14565">
        <dgm:presLayoutVars>
          <dgm:chPref val="3"/>
        </dgm:presLayoutVars>
      </dgm:prSet>
      <dgm:spPr/>
      <dgm:t>
        <a:bodyPr/>
        <a:lstStyle/>
        <a:p>
          <a:endParaRPr lang="zh-CN" altLang="en-US"/>
        </a:p>
      </dgm:t>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3"/>
      <dgm:spPr/>
      <dgm:t>
        <a:bodyPr/>
        <a:lstStyle/>
        <a:p>
          <a:endParaRPr lang="zh-CN" altLang="en-US"/>
        </a:p>
      </dgm:t>
    </dgm:pt>
    <dgm:pt modelId="{7A2CD5A7-70D6-DE44-803D-0740544CB367}" type="pres">
      <dgm:prSet presAssocID="{BDC2CFA9-99C6-8347-9628-F8B57513FB8C}" presName="connTx" presStyleLbl="parChTrans1D2" presStyleIdx="1" presStyleCnt="3"/>
      <dgm:spPr/>
      <dgm:t>
        <a:bodyPr/>
        <a:lstStyle/>
        <a:p>
          <a:endParaRPr lang="zh-CN" altLang="en-US"/>
        </a:p>
      </dgm:t>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3" custScaleX="134349" custScaleY="111623" custLinFactNeighborX="51168" custLinFactNeighborY="27658">
        <dgm:presLayoutVars>
          <dgm:chPref val="3"/>
        </dgm:presLayoutVars>
      </dgm:prSet>
      <dgm:spPr/>
      <dgm:t>
        <a:bodyPr/>
        <a:lstStyle/>
        <a:p>
          <a:endParaRPr lang="zh-CN" altLang="en-US"/>
        </a:p>
      </dgm:t>
    </dgm:pt>
    <dgm:pt modelId="{1488A531-D252-B440-B1DA-4363F37F8970}" type="pres">
      <dgm:prSet presAssocID="{773FD5F0-F007-F148-886B-86E72F86266E}" presName="level3hierChild" presStyleCnt="0"/>
      <dgm:spPr/>
    </dgm:pt>
    <dgm:pt modelId="{1F2800E8-CF94-FD43-8D0E-7E4B278315B1}" type="pres">
      <dgm:prSet presAssocID="{45267C76-6276-B44A-878A-9D61B556EBD7}" presName="conn2-1" presStyleLbl="parChTrans1D2" presStyleIdx="2" presStyleCnt="3"/>
      <dgm:spPr/>
      <dgm:t>
        <a:bodyPr/>
        <a:lstStyle/>
        <a:p>
          <a:endParaRPr lang="zh-CN" altLang="en-US"/>
        </a:p>
      </dgm:t>
    </dgm:pt>
    <dgm:pt modelId="{938A9782-2B6B-8141-99DA-6568305E0C38}" type="pres">
      <dgm:prSet presAssocID="{45267C76-6276-B44A-878A-9D61B556EBD7}" presName="connTx" presStyleLbl="parChTrans1D2" presStyleIdx="2" presStyleCnt="3"/>
      <dgm:spPr/>
      <dgm:t>
        <a:bodyPr/>
        <a:lstStyle/>
        <a:p>
          <a:endParaRPr lang="zh-CN" altLang="en-US"/>
        </a:p>
      </dgm:t>
    </dgm:pt>
    <dgm:pt modelId="{7377E58F-198D-DE48-B3AF-2D2AF67C403D}" type="pres">
      <dgm:prSet presAssocID="{9BA062DA-6B7A-FC4F-B1BB-7CC4C74C72CE}" presName="root2" presStyleCnt="0"/>
      <dgm:spPr/>
    </dgm:pt>
    <dgm:pt modelId="{1C998B4A-F8C8-5D49-862A-38B9C7611407}" type="pres">
      <dgm:prSet presAssocID="{9BA062DA-6B7A-FC4F-B1BB-7CC4C74C72CE}" presName="LevelTwoTextNode" presStyleLbl="node2" presStyleIdx="2" presStyleCnt="3" custScaleX="132976" custScaleY="111623" custLinFactNeighborX="49403" custLinFactNeighborY="14565">
        <dgm:presLayoutVars>
          <dgm:chPref val="3"/>
        </dgm:presLayoutVars>
      </dgm:prSet>
      <dgm:spPr/>
      <dgm:t>
        <a:bodyPr/>
        <a:lstStyle/>
        <a:p>
          <a:endParaRPr lang="zh-CN" altLang="en-US"/>
        </a:p>
      </dgm:t>
    </dgm:pt>
    <dgm:pt modelId="{F9C8551A-E3F5-1A41-9D81-BA411262A93F}" type="pres">
      <dgm:prSet presAssocID="{9BA062DA-6B7A-FC4F-B1BB-7CC4C74C72CE}" presName="level3hierChild" presStyleCnt="0"/>
      <dgm:spPr/>
    </dgm:pt>
  </dgm:ptLst>
  <dgm:cxnLst>
    <dgm:cxn modelId="{D6FF61F4-2E70-2445-B362-FDF5936BBC6B}" srcId="{CC08C8E7-D5AB-9C4F-A78B-4A8C57EB2D22}" destId="{773FD5F0-F007-F148-886B-86E72F86266E}" srcOrd="1" destOrd="0" parTransId="{BDC2CFA9-99C6-8347-9628-F8B57513FB8C}" sibTransId="{9458031D-FD27-D841-9D56-100BE85B229D}"/>
    <dgm:cxn modelId="{FE34B427-9D47-5D4F-B08C-79C955C57CBA}" srcId="{CC08C8E7-D5AB-9C4F-A78B-4A8C57EB2D22}" destId="{DD5BF61D-B843-C744-B9A9-3312A1287EF4}" srcOrd="0" destOrd="0" parTransId="{A73DCD64-89DF-3E4C-9543-0D417B51464E}" sibTransId="{5F6E09CE-61C0-D34C-AE4A-99D078D226DF}"/>
    <dgm:cxn modelId="{5B68A70A-B93B-A64E-9B90-E5C2DFFA4A4A}" type="presOf" srcId="{9BA062DA-6B7A-FC4F-B1BB-7CC4C74C72CE}" destId="{1C998B4A-F8C8-5D49-862A-38B9C7611407}" srcOrd="0" destOrd="0" presId="urn:microsoft.com/office/officeart/2008/layout/HorizontalMultiLevelHierarchy"/>
    <dgm:cxn modelId="{F8FD8EEE-972A-E946-B44F-264A9E8C98A3}" type="presOf" srcId="{BDC2CFA9-99C6-8347-9628-F8B57513FB8C}" destId="{93180932-306E-E545-95F9-2A5635FDC9F1}" srcOrd="0" destOrd="0" presId="urn:microsoft.com/office/officeart/2008/layout/HorizontalMultiLevelHierarchy"/>
    <dgm:cxn modelId="{1AB1C049-D548-5C4A-8B0D-17019BBE463C}" type="presOf" srcId="{A73DCD64-89DF-3E4C-9543-0D417B51464E}" destId="{082A771F-69AF-7C4C-86CB-DF1CD8CB6581}" srcOrd="0" destOrd="0" presId="urn:microsoft.com/office/officeart/2008/layout/HorizontalMultiLevelHierarchy"/>
    <dgm:cxn modelId="{9F396E23-1086-4048-BB04-DD797DF38257}" type="presOf" srcId="{A73DCD64-89DF-3E4C-9543-0D417B51464E}" destId="{F726EDD3-E670-9B47-8786-4F599884289D}" srcOrd="1" destOrd="0" presId="urn:microsoft.com/office/officeart/2008/layout/HorizontalMultiLevelHierarchy"/>
    <dgm:cxn modelId="{7D02B5D5-0AE0-9143-881C-4DE7D4F5327D}" type="presOf" srcId="{DD5BF61D-B843-C744-B9A9-3312A1287EF4}" destId="{C852AF5D-E3CA-F844-B775-08DD6E6FB940}" srcOrd="0" destOrd="0" presId="urn:microsoft.com/office/officeart/2008/layout/HorizontalMultiLevelHierarchy"/>
    <dgm:cxn modelId="{5115F831-275B-FE4B-A12B-F50CCFDEA420}" type="presOf" srcId="{CC08C8E7-D5AB-9C4F-A78B-4A8C57EB2D22}" destId="{7111AE39-B455-7C4D-91F4-9E37E3822D07}" srcOrd="0" destOrd="0" presId="urn:microsoft.com/office/officeart/2008/layout/HorizontalMultiLevelHierarchy"/>
    <dgm:cxn modelId="{DF61AF08-9312-1F4C-B155-AEA3A2A4B820}" type="presOf" srcId="{2EFE4671-8583-3540-9262-1FC578B666F4}" destId="{3013142F-A3C7-F746-853E-2CA8B540A8DE}" srcOrd="0" destOrd="0" presId="urn:microsoft.com/office/officeart/2008/layout/HorizontalMultiLevelHierarchy"/>
    <dgm:cxn modelId="{7AF02148-880C-5E4E-9226-886611C8A38B}" type="presOf" srcId="{45267C76-6276-B44A-878A-9D61B556EBD7}" destId="{1F2800E8-CF94-FD43-8D0E-7E4B278315B1}" srcOrd="0" destOrd="0" presId="urn:microsoft.com/office/officeart/2008/layout/HorizontalMultiLevelHierarchy"/>
    <dgm:cxn modelId="{72D8C936-A928-ED44-9BAA-5ACCCC5E64A6}" type="presOf" srcId="{45267C76-6276-B44A-878A-9D61B556EBD7}" destId="{938A9782-2B6B-8141-99DA-6568305E0C38}" srcOrd="1" destOrd="0" presId="urn:microsoft.com/office/officeart/2008/layout/HorizontalMultiLevelHierarchy"/>
    <dgm:cxn modelId="{C5180468-8558-1B43-AE56-AF55D7383736}" type="presOf" srcId="{BDC2CFA9-99C6-8347-9628-F8B57513FB8C}" destId="{7A2CD5A7-70D6-DE44-803D-0740544CB367}" srcOrd="1" destOrd="0" presId="urn:microsoft.com/office/officeart/2008/layout/HorizontalMultiLevelHierarchy"/>
    <dgm:cxn modelId="{7725A710-EB82-6543-8E80-B973AC4CD97A}" srcId="{2EFE4671-8583-3540-9262-1FC578B666F4}" destId="{CC08C8E7-D5AB-9C4F-A78B-4A8C57EB2D22}" srcOrd="0" destOrd="0" parTransId="{806FC88F-B9CF-A04B-B59C-3A472F525AEF}" sibTransId="{B0179D74-E210-A34F-9FFE-D6C2C6F405F5}"/>
    <dgm:cxn modelId="{F5520AE5-50EB-8743-B48A-12307D4CCE80}" srcId="{CC08C8E7-D5AB-9C4F-A78B-4A8C57EB2D22}" destId="{9BA062DA-6B7A-FC4F-B1BB-7CC4C74C72CE}" srcOrd="2" destOrd="0" parTransId="{45267C76-6276-B44A-878A-9D61B556EBD7}" sibTransId="{3A650251-37F9-7645-8144-FF91C57FC2AC}"/>
    <dgm:cxn modelId="{1DDD41A4-2278-2F4F-99F6-89E9D188BC9F}" type="presOf" srcId="{773FD5F0-F007-F148-886B-86E72F86266E}" destId="{D3E2E567-EC04-E743-9B8C-985408EA1058}" srcOrd="0" destOrd="0" presId="urn:microsoft.com/office/officeart/2008/layout/HorizontalMultiLevelHierarchy"/>
    <dgm:cxn modelId="{5C93D893-EBF0-6F4E-A484-3F69F2FCE158}" type="presParOf" srcId="{3013142F-A3C7-F746-853E-2CA8B540A8DE}" destId="{B764B132-0961-414E-B6FA-FB0C6C1C6CED}" srcOrd="0" destOrd="0" presId="urn:microsoft.com/office/officeart/2008/layout/HorizontalMultiLevelHierarchy"/>
    <dgm:cxn modelId="{816BB57E-AEB9-DE44-B7D2-EB9CD8940FE6}" type="presParOf" srcId="{B764B132-0961-414E-B6FA-FB0C6C1C6CED}" destId="{7111AE39-B455-7C4D-91F4-9E37E3822D07}" srcOrd="0" destOrd="0" presId="urn:microsoft.com/office/officeart/2008/layout/HorizontalMultiLevelHierarchy"/>
    <dgm:cxn modelId="{92E4617A-1DC4-1A42-9A72-CE0288B29F00}" type="presParOf" srcId="{B764B132-0961-414E-B6FA-FB0C6C1C6CED}" destId="{551EC4E6-AE1D-DD43-B7C4-D7EFBEA2E636}" srcOrd="1" destOrd="0" presId="urn:microsoft.com/office/officeart/2008/layout/HorizontalMultiLevelHierarchy"/>
    <dgm:cxn modelId="{C9CF4111-5E59-8948-9C5A-91A170695F2C}" type="presParOf" srcId="{551EC4E6-AE1D-DD43-B7C4-D7EFBEA2E636}" destId="{082A771F-69AF-7C4C-86CB-DF1CD8CB6581}" srcOrd="0" destOrd="0" presId="urn:microsoft.com/office/officeart/2008/layout/HorizontalMultiLevelHierarchy"/>
    <dgm:cxn modelId="{D65BBCF1-92E0-184D-8B78-E899DE003E72}" type="presParOf" srcId="{082A771F-69AF-7C4C-86CB-DF1CD8CB6581}" destId="{F726EDD3-E670-9B47-8786-4F599884289D}" srcOrd="0" destOrd="0" presId="urn:microsoft.com/office/officeart/2008/layout/HorizontalMultiLevelHierarchy"/>
    <dgm:cxn modelId="{3D51F687-AD6B-A942-8EFA-1595DF83FAD9}" type="presParOf" srcId="{551EC4E6-AE1D-DD43-B7C4-D7EFBEA2E636}" destId="{7B40AE63-0EA3-0747-BCE5-5F3AB0355BF2}" srcOrd="1" destOrd="0" presId="urn:microsoft.com/office/officeart/2008/layout/HorizontalMultiLevelHierarchy"/>
    <dgm:cxn modelId="{BA337635-9073-7B43-A01C-2C83A2C4AE08}" type="presParOf" srcId="{7B40AE63-0EA3-0747-BCE5-5F3AB0355BF2}" destId="{C852AF5D-E3CA-F844-B775-08DD6E6FB940}" srcOrd="0" destOrd="0" presId="urn:microsoft.com/office/officeart/2008/layout/HorizontalMultiLevelHierarchy"/>
    <dgm:cxn modelId="{B38D66CA-7230-6849-8B11-B0F45C99EB01}" type="presParOf" srcId="{7B40AE63-0EA3-0747-BCE5-5F3AB0355BF2}" destId="{30463D07-8E7F-3146-97CE-76CE82648742}" srcOrd="1" destOrd="0" presId="urn:microsoft.com/office/officeart/2008/layout/HorizontalMultiLevelHierarchy"/>
    <dgm:cxn modelId="{7A200EC7-A555-A648-8633-03A20DAFC1DE}" type="presParOf" srcId="{551EC4E6-AE1D-DD43-B7C4-D7EFBEA2E636}" destId="{93180932-306E-E545-95F9-2A5635FDC9F1}" srcOrd="2" destOrd="0" presId="urn:microsoft.com/office/officeart/2008/layout/HorizontalMultiLevelHierarchy"/>
    <dgm:cxn modelId="{C0373F62-81B0-3644-88CB-A44B04ACEC57}" type="presParOf" srcId="{93180932-306E-E545-95F9-2A5635FDC9F1}" destId="{7A2CD5A7-70D6-DE44-803D-0740544CB367}" srcOrd="0" destOrd="0" presId="urn:microsoft.com/office/officeart/2008/layout/HorizontalMultiLevelHierarchy"/>
    <dgm:cxn modelId="{6023947D-9ACA-1042-9AB6-4C676418B5F4}" type="presParOf" srcId="{551EC4E6-AE1D-DD43-B7C4-D7EFBEA2E636}" destId="{A0C9905E-6DBF-7645-94A7-C4BCDADC46B9}" srcOrd="3" destOrd="0" presId="urn:microsoft.com/office/officeart/2008/layout/HorizontalMultiLevelHierarchy"/>
    <dgm:cxn modelId="{21913B47-3670-594E-82E1-AA379C215426}" type="presParOf" srcId="{A0C9905E-6DBF-7645-94A7-C4BCDADC46B9}" destId="{D3E2E567-EC04-E743-9B8C-985408EA1058}" srcOrd="0" destOrd="0" presId="urn:microsoft.com/office/officeart/2008/layout/HorizontalMultiLevelHierarchy"/>
    <dgm:cxn modelId="{D640C8D7-BAE3-E94A-A5C4-26E6A5319560}" type="presParOf" srcId="{A0C9905E-6DBF-7645-94A7-C4BCDADC46B9}" destId="{1488A531-D252-B440-B1DA-4363F37F8970}" srcOrd="1" destOrd="0" presId="urn:microsoft.com/office/officeart/2008/layout/HorizontalMultiLevelHierarchy"/>
    <dgm:cxn modelId="{D8C7AD95-DD39-C342-9F2A-0971B2E54342}" type="presParOf" srcId="{551EC4E6-AE1D-DD43-B7C4-D7EFBEA2E636}" destId="{1F2800E8-CF94-FD43-8D0E-7E4B278315B1}" srcOrd="4" destOrd="0" presId="urn:microsoft.com/office/officeart/2008/layout/HorizontalMultiLevelHierarchy"/>
    <dgm:cxn modelId="{086E50E7-8DC2-594B-B660-0815261CBD22}" type="presParOf" srcId="{1F2800E8-CF94-FD43-8D0E-7E4B278315B1}" destId="{938A9782-2B6B-8141-99DA-6568305E0C38}" srcOrd="0" destOrd="0" presId="urn:microsoft.com/office/officeart/2008/layout/HorizontalMultiLevelHierarchy"/>
    <dgm:cxn modelId="{9E54AB21-5E36-DA43-8CC4-C78EAC527F05}" type="presParOf" srcId="{551EC4E6-AE1D-DD43-B7C4-D7EFBEA2E636}" destId="{7377E58F-198D-DE48-B3AF-2D2AF67C403D}" srcOrd="5" destOrd="0" presId="urn:microsoft.com/office/officeart/2008/layout/HorizontalMultiLevelHierarchy"/>
    <dgm:cxn modelId="{50785081-602D-5144-B49A-9D398FA04A5F}" type="presParOf" srcId="{7377E58F-198D-DE48-B3AF-2D2AF67C403D}" destId="{1C998B4A-F8C8-5D49-862A-38B9C7611407}" srcOrd="0" destOrd="0" presId="urn:microsoft.com/office/officeart/2008/layout/HorizontalMultiLevelHierarchy"/>
    <dgm:cxn modelId="{1E07066E-1B46-A944-88B0-EA32732888FC}" type="presParOf" srcId="{7377E58F-198D-DE48-B3AF-2D2AF67C403D}" destId="{F9C8551A-E3F5-1A41-9D81-BA411262A93F}"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2.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r>
            <a:rPr lang="en-US" altLang="zh-CN" sz="1050" dirty="0" smtClean="0">
              <a:latin typeface="Microsoft YaHei" charset="-122"/>
              <a:ea typeface="Microsoft YaHei" charset="-122"/>
              <a:cs typeface="Microsoft YaHei" charset="-122"/>
            </a:rPr>
            <a:t>6.1</a:t>
          </a:r>
          <a:r>
            <a:rPr lang="zh-CN" altLang="en-US" sz="1050" dirty="0" smtClean="0">
              <a:latin typeface="Microsoft YaHei" charset="-122"/>
              <a:ea typeface="Microsoft YaHei" charset="-122"/>
              <a:cs typeface="Microsoft YaHei" charset="-122"/>
            </a:rPr>
            <a:t> </a:t>
          </a:r>
          <a:r>
            <a:rPr lang="zh-CN" altLang="en-US" sz="1050" dirty="0" smtClean="0">
              <a:solidFill>
                <a:schemeClr val="tx1"/>
              </a:solidFill>
              <a:latin typeface="Microsoft YaHei" charset="-122"/>
              <a:ea typeface="Microsoft YaHei" charset="-122"/>
              <a:cs typeface="Microsoft YaHei" charset="-122"/>
            </a:rPr>
            <a:t>成本与利润概述</a:t>
          </a:r>
          <a:endParaRPr lang="zh-CN" altLang="en-US" sz="1050" dirty="0">
            <a:latin typeface="Microsoft YaHei" charset="-122"/>
            <a:ea typeface="Microsoft YaHei" charset="-122"/>
            <a:cs typeface="Microsoft YaHei" charset="-122"/>
          </a:endParaRPr>
        </a:p>
      </dgm:t>
    </dgm:pt>
    <dgm:pt modelId="{806FC88F-B9CF-A04B-B59C-3A472F525AEF}" type="parTrans" cxnId="{7725A710-EB82-6543-8E80-B973AC4CD97A}">
      <dgm:prSet/>
      <dgm:spPr/>
      <dgm:t>
        <a:bodyPr/>
        <a:lstStyle/>
        <a:p>
          <a:endParaRPr lang="zh-CN" altLang="en-US" sz="105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endParaRPr lang="zh-CN" altLang="en-US" sz="1050">
            <a:latin typeface="Microsoft YaHei" charset="-122"/>
            <a:ea typeface="Microsoft YaHei" charset="-122"/>
            <a:cs typeface="Microsoft YaHei" charset="-122"/>
          </a:endParaRPr>
        </a:p>
      </dgm:t>
    </dgm:pt>
    <dgm:pt modelId="{DD5BF61D-B843-C744-B9A9-3312A1287EF4}">
      <dgm:prSet phldrT="[文本]" custT="1"/>
      <dgm:spPr>
        <a:solidFill>
          <a:schemeClr val="bg1"/>
        </a:solidFill>
      </dgm:spPr>
      <dgm:t>
        <a:bodyPr/>
        <a:lstStyle/>
        <a:p>
          <a:pPr algn="l"/>
          <a:r>
            <a:rPr lang="en-US" altLang="zh-CN" sz="1050" dirty="0" smtClean="0">
              <a:solidFill>
                <a:schemeClr val="tx1"/>
              </a:solidFill>
              <a:latin typeface="Microsoft YaHei" charset="-122"/>
              <a:ea typeface="Microsoft YaHei" charset="-122"/>
              <a:cs typeface="Microsoft YaHei" charset="-122"/>
            </a:rPr>
            <a:t>6.1.1</a:t>
          </a:r>
          <a:r>
            <a:rPr lang="zh-CN" altLang="en-US" sz="1050" dirty="0" smtClean="0">
              <a:solidFill>
                <a:schemeClr val="tx1"/>
              </a:solidFill>
              <a:latin typeface="Microsoft YaHei" charset="-122"/>
              <a:ea typeface="Microsoft YaHei" charset="-122"/>
              <a:cs typeface="Microsoft YaHei" charset="-122"/>
            </a:rPr>
            <a:t> 成本的含义</a:t>
          </a:r>
          <a:endParaRPr lang="zh-CN" altLang="en-US" sz="1050" dirty="0">
            <a:solidFill>
              <a:schemeClr val="tx1"/>
            </a:solidFill>
            <a:latin typeface="Microsoft YaHei" charset="-122"/>
            <a:ea typeface="Microsoft YaHei" charset="-122"/>
            <a:cs typeface="Microsoft YaHei" charset="-122"/>
          </a:endParaRPr>
        </a:p>
      </dgm:t>
    </dgm:pt>
    <dgm:pt modelId="{A73DCD64-89DF-3E4C-9543-0D417B51464E}" type="parTrans" cxnId="{FE34B427-9D47-5D4F-B08C-79C955C57CBA}">
      <dgm:prSet custT="1"/>
      <dgm:spPr/>
      <dgm:t>
        <a:bodyPr/>
        <a:lstStyle/>
        <a:p>
          <a:endParaRPr lang="zh-CN" altLang="en-US" sz="1050">
            <a:latin typeface="Microsoft YaHei" charset="-122"/>
            <a:ea typeface="Microsoft YaHei" charset="-122"/>
            <a:cs typeface="Microsoft YaHei" charset="-122"/>
          </a:endParaRPr>
        </a:p>
      </dgm:t>
    </dgm:pt>
    <dgm:pt modelId="{5F6E09CE-61C0-D34C-AE4A-99D078D226DF}" type="sibTrans" cxnId="{FE34B427-9D47-5D4F-B08C-79C955C57CBA}">
      <dgm:prSet/>
      <dgm:spPr/>
      <dgm:t>
        <a:bodyPr/>
        <a:lstStyle/>
        <a:p>
          <a:endParaRPr lang="zh-CN" altLang="en-US" sz="1050">
            <a:latin typeface="Microsoft YaHei" charset="-122"/>
            <a:ea typeface="Microsoft YaHei" charset="-122"/>
            <a:cs typeface="Microsoft YaHei" charset="-122"/>
          </a:endParaRPr>
        </a:p>
      </dgm:t>
    </dgm:pt>
    <dgm:pt modelId="{773FD5F0-F007-F148-886B-86E72F86266E}">
      <dgm:prSet phldrT="[文本]" custT="1"/>
      <dgm:spPr>
        <a:solidFill>
          <a:schemeClr val="bg1"/>
        </a:solidFill>
      </dgm:spPr>
      <dgm:t>
        <a:bodyPr/>
        <a:lstStyle/>
        <a:p>
          <a:pPr algn="l"/>
          <a:r>
            <a:rPr lang="en-US" altLang="zh-CN" sz="1050" dirty="0" smtClean="0">
              <a:latin typeface="Microsoft YaHei" charset="-122"/>
              <a:ea typeface="Microsoft YaHei" charset="-122"/>
              <a:cs typeface="Microsoft YaHei" charset="-122"/>
            </a:rPr>
            <a:t>6.1.2</a:t>
          </a:r>
          <a:r>
            <a:rPr lang="zh-CN" altLang="en-US" sz="1050" dirty="0" smtClean="0">
              <a:latin typeface="Microsoft YaHei" charset="-122"/>
              <a:ea typeface="Microsoft YaHei" charset="-122"/>
              <a:cs typeface="Microsoft YaHei" charset="-122"/>
            </a:rPr>
            <a:t> 成本的分类</a:t>
          </a:r>
          <a:endParaRPr lang="zh-CN" altLang="en-US" sz="1050" dirty="0">
            <a:latin typeface="Microsoft YaHei" charset="-122"/>
            <a:ea typeface="Microsoft YaHei" charset="-122"/>
            <a:cs typeface="Microsoft YaHei" charset="-122"/>
          </a:endParaRPr>
        </a:p>
      </dgm:t>
    </dgm:pt>
    <dgm:pt modelId="{BDC2CFA9-99C6-8347-9628-F8B57513FB8C}" type="parTrans" cxnId="{D6FF61F4-2E70-2445-B362-FDF5936BBC6B}">
      <dgm:prSet custT="1"/>
      <dgm:spPr/>
      <dgm:t>
        <a:bodyPr/>
        <a:lstStyle/>
        <a:p>
          <a:endParaRPr lang="zh-CN" altLang="en-US" sz="1050">
            <a:latin typeface="Microsoft YaHei" charset="-122"/>
            <a:ea typeface="Microsoft YaHei" charset="-122"/>
            <a:cs typeface="Microsoft YaHei" charset="-122"/>
          </a:endParaRPr>
        </a:p>
      </dgm:t>
    </dgm:pt>
    <dgm:pt modelId="{9458031D-FD27-D841-9D56-100BE85B229D}" type="sibTrans" cxnId="{D6FF61F4-2E70-2445-B362-FDF5936BBC6B}">
      <dgm:prSet/>
      <dgm:spPr/>
      <dgm:t>
        <a:bodyPr/>
        <a:lstStyle/>
        <a:p>
          <a:endParaRPr lang="zh-CN" altLang="en-US" sz="1050">
            <a:latin typeface="Microsoft YaHei" charset="-122"/>
            <a:ea typeface="Microsoft YaHei" charset="-122"/>
            <a:cs typeface="Microsoft YaHei" charset="-122"/>
          </a:endParaRPr>
        </a:p>
      </dgm:t>
    </dgm:pt>
    <dgm:pt modelId="{9BA062DA-6B7A-FC4F-B1BB-7CC4C74C72CE}">
      <dgm:prSet phldrT="[文本]" custT="1"/>
      <dgm:spPr>
        <a:solidFill>
          <a:srgbClr val="C00000"/>
        </a:solidFill>
      </dgm:spPr>
      <dgm:t>
        <a:bodyPr/>
        <a:lstStyle/>
        <a:p>
          <a:pPr algn="l"/>
          <a:r>
            <a:rPr lang="en-US" altLang="zh-CN" sz="1050" dirty="0" smtClean="0">
              <a:latin typeface="Microsoft YaHei" charset="-122"/>
              <a:ea typeface="Microsoft YaHei" charset="-122"/>
              <a:cs typeface="Microsoft YaHei" charset="-122"/>
            </a:rPr>
            <a:t>6.1.3</a:t>
          </a:r>
          <a:r>
            <a:rPr lang="zh-CN" altLang="en-US" sz="1050" dirty="0" smtClean="0">
              <a:latin typeface="Microsoft YaHei" charset="-122"/>
              <a:ea typeface="Microsoft YaHei" charset="-122"/>
              <a:cs typeface="Microsoft YaHei" charset="-122"/>
            </a:rPr>
            <a:t> 利润</a:t>
          </a:r>
          <a:endParaRPr lang="zh-CN" altLang="en-US" sz="1050" dirty="0">
            <a:latin typeface="Microsoft YaHei" charset="-122"/>
            <a:ea typeface="Microsoft YaHei" charset="-122"/>
            <a:cs typeface="Microsoft YaHei" charset="-122"/>
          </a:endParaRPr>
        </a:p>
      </dgm:t>
    </dgm:pt>
    <dgm:pt modelId="{45267C76-6276-B44A-878A-9D61B556EBD7}" type="parTrans" cxnId="{F5520AE5-50EB-8743-B48A-12307D4CCE80}">
      <dgm:prSet custT="1"/>
      <dgm:spPr/>
      <dgm:t>
        <a:bodyPr/>
        <a:lstStyle/>
        <a:p>
          <a:endParaRPr lang="zh-CN" altLang="en-US" sz="1050">
            <a:latin typeface="Microsoft YaHei" charset="-122"/>
            <a:ea typeface="Microsoft YaHei" charset="-122"/>
            <a:cs typeface="Microsoft YaHei" charset="-122"/>
          </a:endParaRPr>
        </a:p>
      </dgm:t>
    </dgm:pt>
    <dgm:pt modelId="{3A650251-37F9-7645-8144-FF91C57FC2AC}" type="sibTrans" cxnId="{F5520AE5-50EB-8743-B48A-12307D4CCE80}">
      <dgm:prSet/>
      <dgm:spPr/>
      <dgm:t>
        <a:bodyPr/>
        <a:lstStyle/>
        <a:p>
          <a:endParaRPr lang="zh-CN" altLang="en-US" sz="1050">
            <a:latin typeface="Microsoft YaHei" charset="-122"/>
            <a:ea typeface="Microsoft YaHei" charset="-122"/>
            <a:cs typeface="Microsoft YaHei"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t>
        <a:bodyPr/>
        <a:lstStyle/>
        <a:p>
          <a:endParaRPr lang="zh-CN" altLang="en-US"/>
        </a:p>
      </dgm:t>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X="127198" custScaleY="82935" custLinFactX="-60953" custLinFactNeighborX="-100000" custLinFactNeighborY="5570">
        <dgm:presLayoutVars>
          <dgm:chPref val="3"/>
        </dgm:presLayoutVars>
      </dgm:prSet>
      <dgm:spPr/>
      <dgm:t>
        <a:bodyPr/>
        <a:lstStyle/>
        <a:p>
          <a:endParaRPr lang="zh-CN" altLang="en-US"/>
        </a:p>
      </dgm:t>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3"/>
      <dgm:spPr/>
      <dgm:t>
        <a:bodyPr/>
        <a:lstStyle/>
        <a:p>
          <a:endParaRPr lang="zh-CN" altLang="en-US"/>
        </a:p>
      </dgm:t>
    </dgm:pt>
    <dgm:pt modelId="{F726EDD3-E670-9B47-8786-4F599884289D}" type="pres">
      <dgm:prSet presAssocID="{A73DCD64-89DF-3E4C-9543-0D417B51464E}" presName="connTx" presStyleLbl="parChTrans1D2" presStyleIdx="0" presStyleCnt="3"/>
      <dgm:spPr/>
      <dgm:t>
        <a:bodyPr/>
        <a:lstStyle/>
        <a:p>
          <a:endParaRPr lang="zh-CN" altLang="en-US"/>
        </a:p>
      </dgm:t>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3" custScaleX="132976" custScaleY="111623" custLinFactNeighborX="49403" custLinFactNeighborY="14565">
        <dgm:presLayoutVars>
          <dgm:chPref val="3"/>
        </dgm:presLayoutVars>
      </dgm:prSet>
      <dgm:spPr/>
      <dgm:t>
        <a:bodyPr/>
        <a:lstStyle/>
        <a:p>
          <a:endParaRPr lang="zh-CN" altLang="en-US"/>
        </a:p>
      </dgm:t>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3"/>
      <dgm:spPr/>
      <dgm:t>
        <a:bodyPr/>
        <a:lstStyle/>
        <a:p>
          <a:endParaRPr lang="zh-CN" altLang="en-US"/>
        </a:p>
      </dgm:t>
    </dgm:pt>
    <dgm:pt modelId="{7A2CD5A7-70D6-DE44-803D-0740544CB367}" type="pres">
      <dgm:prSet presAssocID="{BDC2CFA9-99C6-8347-9628-F8B57513FB8C}" presName="connTx" presStyleLbl="parChTrans1D2" presStyleIdx="1" presStyleCnt="3"/>
      <dgm:spPr/>
      <dgm:t>
        <a:bodyPr/>
        <a:lstStyle/>
        <a:p>
          <a:endParaRPr lang="zh-CN" altLang="en-US"/>
        </a:p>
      </dgm:t>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3" custScaleX="134349" custScaleY="111623" custLinFactNeighborX="51168" custLinFactNeighborY="27658">
        <dgm:presLayoutVars>
          <dgm:chPref val="3"/>
        </dgm:presLayoutVars>
      </dgm:prSet>
      <dgm:spPr/>
      <dgm:t>
        <a:bodyPr/>
        <a:lstStyle/>
        <a:p>
          <a:endParaRPr lang="zh-CN" altLang="en-US"/>
        </a:p>
      </dgm:t>
    </dgm:pt>
    <dgm:pt modelId="{1488A531-D252-B440-B1DA-4363F37F8970}" type="pres">
      <dgm:prSet presAssocID="{773FD5F0-F007-F148-886B-86E72F86266E}" presName="level3hierChild" presStyleCnt="0"/>
      <dgm:spPr/>
    </dgm:pt>
    <dgm:pt modelId="{1F2800E8-CF94-FD43-8D0E-7E4B278315B1}" type="pres">
      <dgm:prSet presAssocID="{45267C76-6276-B44A-878A-9D61B556EBD7}" presName="conn2-1" presStyleLbl="parChTrans1D2" presStyleIdx="2" presStyleCnt="3"/>
      <dgm:spPr/>
      <dgm:t>
        <a:bodyPr/>
        <a:lstStyle/>
        <a:p>
          <a:endParaRPr lang="zh-CN" altLang="en-US"/>
        </a:p>
      </dgm:t>
    </dgm:pt>
    <dgm:pt modelId="{938A9782-2B6B-8141-99DA-6568305E0C38}" type="pres">
      <dgm:prSet presAssocID="{45267C76-6276-B44A-878A-9D61B556EBD7}" presName="connTx" presStyleLbl="parChTrans1D2" presStyleIdx="2" presStyleCnt="3"/>
      <dgm:spPr/>
      <dgm:t>
        <a:bodyPr/>
        <a:lstStyle/>
        <a:p>
          <a:endParaRPr lang="zh-CN" altLang="en-US"/>
        </a:p>
      </dgm:t>
    </dgm:pt>
    <dgm:pt modelId="{7377E58F-198D-DE48-B3AF-2D2AF67C403D}" type="pres">
      <dgm:prSet presAssocID="{9BA062DA-6B7A-FC4F-B1BB-7CC4C74C72CE}" presName="root2" presStyleCnt="0"/>
      <dgm:spPr/>
    </dgm:pt>
    <dgm:pt modelId="{1C998B4A-F8C8-5D49-862A-38B9C7611407}" type="pres">
      <dgm:prSet presAssocID="{9BA062DA-6B7A-FC4F-B1BB-7CC4C74C72CE}" presName="LevelTwoTextNode" presStyleLbl="node2" presStyleIdx="2" presStyleCnt="3" custScaleX="132976" custScaleY="111623" custLinFactNeighborX="49403" custLinFactNeighborY="14565">
        <dgm:presLayoutVars>
          <dgm:chPref val="3"/>
        </dgm:presLayoutVars>
      </dgm:prSet>
      <dgm:spPr/>
      <dgm:t>
        <a:bodyPr/>
        <a:lstStyle/>
        <a:p>
          <a:endParaRPr lang="zh-CN" altLang="en-US"/>
        </a:p>
      </dgm:t>
    </dgm:pt>
    <dgm:pt modelId="{F9C8551A-E3F5-1A41-9D81-BA411262A93F}" type="pres">
      <dgm:prSet presAssocID="{9BA062DA-6B7A-FC4F-B1BB-7CC4C74C72CE}" presName="level3hierChild" presStyleCnt="0"/>
      <dgm:spPr/>
    </dgm:pt>
  </dgm:ptLst>
  <dgm:cxnLst>
    <dgm:cxn modelId="{D6FF61F4-2E70-2445-B362-FDF5936BBC6B}" srcId="{CC08C8E7-D5AB-9C4F-A78B-4A8C57EB2D22}" destId="{773FD5F0-F007-F148-886B-86E72F86266E}" srcOrd="1" destOrd="0" parTransId="{BDC2CFA9-99C6-8347-9628-F8B57513FB8C}" sibTransId="{9458031D-FD27-D841-9D56-100BE85B229D}"/>
    <dgm:cxn modelId="{FE34B427-9D47-5D4F-B08C-79C955C57CBA}" srcId="{CC08C8E7-D5AB-9C4F-A78B-4A8C57EB2D22}" destId="{DD5BF61D-B843-C744-B9A9-3312A1287EF4}" srcOrd="0" destOrd="0" parTransId="{A73DCD64-89DF-3E4C-9543-0D417B51464E}" sibTransId="{5F6E09CE-61C0-D34C-AE4A-99D078D226DF}"/>
    <dgm:cxn modelId="{3A392A78-501F-CF4C-9D22-93F24D6D88CC}" type="presOf" srcId="{A73DCD64-89DF-3E4C-9543-0D417B51464E}" destId="{082A771F-69AF-7C4C-86CB-DF1CD8CB6581}" srcOrd="0" destOrd="0" presId="urn:microsoft.com/office/officeart/2008/layout/HorizontalMultiLevelHierarchy"/>
    <dgm:cxn modelId="{4C1FFE94-35F2-4D40-B319-CD8029F954BA}" type="presOf" srcId="{DD5BF61D-B843-C744-B9A9-3312A1287EF4}" destId="{C852AF5D-E3CA-F844-B775-08DD6E6FB940}" srcOrd="0" destOrd="0" presId="urn:microsoft.com/office/officeart/2008/layout/HorizontalMultiLevelHierarchy"/>
    <dgm:cxn modelId="{7345BC5C-6A35-054B-A995-98CBA0BF7083}" type="presOf" srcId="{CC08C8E7-D5AB-9C4F-A78B-4A8C57EB2D22}" destId="{7111AE39-B455-7C4D-91F4-9E37E3822D07}" srcOrd="0" destOrd="0" presId="urn:microsoft.com/office/officeart/2008/layout/HorizontalMultiLevelHierarchy"/>
    <dgm:cxn modelId="{C8307C57-FCF9-274B-B989-F98BF8639F38}" type="presOf" srcId="{773FD5F0-F007-F148-886B-86E72F86266E}" destId="{D3E2E567-EC04-E743-9B8C-985408EA1058}" srcOrd="0" destOrd="0" presId="urn:microsoft.com/office/officeart/2008/layout/HorizontalMultiLevelHierarchy"/>
    <dgm:cxn modelId="{4A594306-B9C3-0646-8E25-5C6B6241096C}" type="presOf" srcId="{45267C76-6276-B44A-878A-9D61B556EBD7}" destId="{1F2800E8-CF94-FD43-8D0E-7E4B278315B1}" srcOrd="0" destOrd="0" presId="urn:microsoft.com/office/officeart/2008/layout/HorizontalMultiLevelHierarchy"/>
    <dgm:cxn modelId="{2EB0EB9E-436F-AB4D-A974-A0BCB5A2D3D9}" type="presOf" srcId="{A73DCD64-89DF-3E4C-9543-0D417B51464E}" destId="{F726EDD3-E670-9B47-8786-4F599884289D}" srcOrd="1" destOrd="0" presId="urn:microsoft.com/office/officeart/2008/layout/HorizontalMultiLevelHierarchy"/>
    <dgm:cxn modelId="{A51319F4-9A1D-2047-B098-39C5785299AA}" type="presOf" srcId="{9BA062DA-6B7A-FC4F-B1BB-7CC4C74C72CE}" destId="{1C998B4A-F8C8-5D49-862A-38B9C7611407}" srcOrd="0" destOrd="0" presId="urn:microsoft.com/office/officeart/2008/layout/HorizontalMultiLevelHierarchy"/>
    <dgm:cxn modelId="{720CE48D-5AC9-CC4D-8464-6EE65008EA93}" type="presOf" srcId="{2EFE4671-8583-3540-9262-1FC578B666F4}" destId="{3013142F-A3C7-F746-853E-2CA8B540A8DE}" srcOrd="0" destOrd="0" presId="urn:microsoft.com/office/officeart/2008/layout/HorizontalMultiLevelHierarchy"/>
    <dgm:cxn modelId="{05E07D42-C1FA-8946-892D-71CFDE0769F8}" type="presOf" srcId="{BDC2CFA9-99C6-8347-9628-F8B57513FB8C}" destId="{7A2CD5A7-70D6-DE44-803D-0740544CB367}" srcOrd="1" destOrd="0" presId="urn:microsoft.com/office/officeart/2008/layout/HorizontalMultiLevelHierarchy"/>
    <dgm:cxn modelId="{D99AB0FF-82B4-1F46-807F-1C6870F6EE16}" type="presOf" srcId="{45267C76-6276-B44A-878A-9D61B556EBD7}" destId="{938A9782-2B6B-8141-99DA-6568305E0C38}" srcOrd="1" destOrd="0" presId="urn:microsoft.com/office/officeart/2008/layout/HorizontalMultiLevelHierarchy"/>
    <dgm:cxn modelId="{682940BB-208B-A747-9525-1A0573647A38}" type="presOf" srcId="{BDC2CFA9-99C6-8347-9628-F8B57513FB8C}" destId="{93180932-306E-E545-95F9-2A5635FDC9F1}" srcOrd="0" destOrd="0" presId="urn:microsoft.com/office/officeart/2008/layout/HorizontalMultiLevelHierarchy"/>
    <dgm:cxn modelId="{7725A710-EB82-6543-8E80-B973AC4CD97A}" srcId="{2EFE4671-8583-3540-9262-1FC578B666F4}" destId="{CC08C8E7-D5AB-9C4F-A78B-4A8C57EB2D22}" srcOrd="0" destOrd="0" parTransId="{806FC88F-B9CF-A04B-B59C-3A472F525AEF}" sibTransId="{B0179D74-E210-A34F-9FFE-D6C2C6F405F5}"/>
    <dgm:cxn modelId="{F5520AE5-50EB-8743-B48A-12307D4CCE80}" srcId="{CC08C8E7-D5AB-9C4F-A78B-4A8C57EB2D22}" destId="{9BA062DA-6B7A-FC4F-B1BB-7CC4C74C72CE}" srcOrd="2" destOrd="0" parTransId="{45267C76-6276-B44A-878A-9D61B556EBD7}" sibTransId="{3A650251-37F9-7645-8144-FF91C57FC2AC}"/>
    <dgm:cxn modelId="{3A403EEB-FDEF-054C-8601-F624095A39BF}" type="presParOf" srcId="{3013142F-A3C7-F746-853E-2CA8B540A8DE}" destId="{B764B132-0961-414E-B6FA-FB0C6C1C6CED}" srcOrd="0" destOrd="0" presId="urn:microsoft.com/office/officeart/2008/layout/HorizontalMultiLevelHierarchy"/>
    <dgm:cxn modelId="{29FA558F-6651-854E-BD1E-14960DF5E36E}" type="presParOf" srcId="{B764B132-0961-414E-B6FA-FB0C6C1C6CED}" destId="{7111AE39-B455-7C4D-91F4-9E37E3822D07}" srcOrd="0" destOrd="0" presId="urn:microsoft.com/office/officeart/2008/layout/HorizontalMultiLevelHierarchy"/>
    <dgm:cxn modelId="{4990D853-161D-5A4F-996A-4F0BA7054C57}" type="presParOf" srcId="{B764B132-0961-414E-B6FA-FB0C6C1C6CED}" destId="{551EC4E6-AE1D-DD43-B7C4-D7EFBEA2E636}" srcOrd="1" destOrd="0" presId="urn:microsoft.com/office/officeart/2008/layout/HorizontalMultiLevelHierarchy"/>
    <dgm:cxn modelId="{FE08E12C-73FD-5848-BCA5-649E4F64C17B}" type="presParOf" srcId="{551EC4E6-AE1D-DD43-B7C4-D7EFBEA2E636}" destId="{082A771F-69AF-7C4C-86CB-DF1CD8CB6581}" srcOrd="0" destOrd="0" presId="urn:microsoft.com/office/officeart/2008/layout/HorizontalMultiLevelHierarchy"/>
    <dgm:cxn modelId="{58FA6DED-5782-BD4E-A816-6E0CD29E67E5}" type="presParOf" srcId="{082A771F-69AF-7C4C-86CB-DF1CD8CB6581}" destId="{F726EDD3-E670-9B47-8786-4F599884289D}" srcOrd="0" destOrd="0" presId="urn:microsoft.com/office/officeart/2008/layout/HorizontalMultiLevelHierarchy"/>
    <dgm:cxn modelId="{5322969F-AC59-E743-9E19-047DA4890875}" type="presParOf" srcId="{551EC4E6-AE1D-DD43-B7C4-D7EFBEA2E636}" destId="{7B40AE63-0EA3-0747-BCE5-5F3AB0355BF2}" srcOrd="1" destOrd="0" presId="urn:microsoft.com/office/officeart/2008/layout/HorizontalMultiLevelHierarchy"/>
    <dgm:cxn modelId="{E449E283-0348-BC41-96C4-7DAA0213D032}" type="presParOf" srcId="{7B40AE63-0EA3-0747-BCE5-5F3AB0355BF2}" destId="{C852AF5D-E3CA-F844-B775-08DD6E6FB940}" srcOrd="0" destOrd="0" presId="urn:microsoft.com/office/officeart/2008/layout/HorizontalMultiLevelHierarchy"/>
    <dgm:cxn modelId="{1892B4DA-E5FE-1B42-A7D2-5356C54879DE}" type="presParOf" srcId="{7B40AE63-0EA3-0747-BCE5-5F3AB0355BF2}" destId="{30463D07-8E7F-3146-97CE-76CE82648742}" srcOrd="1" destOrd="0" presId="urn:microsoft.com/office/officeart/2008/layout/HorizontalMultiLevelHierarchy"/>
    <dgm:cxn modelId="{B44465C1-F39D-564C-B3AA-FD95718F324F}" type="presParOf" srcId="{551EC4E6-AE1D-DD43-B7C4-D7EFBEA2E636}" destId="{93180932-306E-E545-95F9-2A5635FDC9F1}" srcOrd="2" destOrd="0" presId="urn:microsoft.com/office/officeart/2008/layout/HorizontalMultiLevelHierarchy"/>
    <dgm:cxn modelId="{31540E77-FAF8-7D48-90DC-B9840F6AB679}" type="presParOf" srcId="{93180932-306E-E545-95F9-2A5635FDC9F1}" destId="{7A2CD5A7-70D6-DE44-803D-0740544CB367}" srcOrd="0" destOrd="0" presId="urn:microsoft.com/office/officeart/2008/layout/HorizontalMultiLevelHierarchy"/>
    <dgm:cxn modelId="{7589D76A-16F6-1840-A8B7-D2745B742CE7}" type="presParOf" srcId="{551EC4E6-AE1D-DD43-B7C4-D7EFBEA2E636}" destId="{A0C9905E-6DBF-7645-94A7-C4BCDADC46B9}" srcOrd="3" destOrd="0" presId="urn:microsoft.com/office/officeart/2008/layout/HorizontalMultiLevelHierarchy"/>
    <dgm:cxn modelId="{9CAEF9CB-B12D-F546-8C25-D86E49349365}" type="presParOf" srcId="{A0C9905E-6DBF-7645-94A7-C4BCDADC46B9}" destId="{D3E2E567-EC04-E743-9B8C-985408EA1058}" srcOrd="0" destOrd="0" presId="urn:microsoft.com/office/officeart/2008/layout/HorizontalMultiLevelHierarchy"/>
    <dgm:cxn modelId="{C6397925-3F9B-3344-ADCE-60CDB7C16112}" type="presParOf" srcId="{A0C9905E-6DBF-7645-94A7-C4BCDADC46B9}" destId="{1488A531-D252-B440-B1DA-4363F37F8970}" srcOrd="1" destOrd="0" presId="urn:microsoft.com/office/officeart/2008/layout/HorizontalMultiLevelHierarchy"/>
    <dgm:cxn modelId="{F6CCB063-640A-6645-91C4-AB2DDFB04377}" type="presParOf" srcId="{551EC4E6-AE1D-DD43-B7C4-D7EFBEA2E636}" destId="{1F2800E8-CF94-FD43-8D0E-7E4B278315B1}" srcOrd="4" destOrd="0" presId="urn:microsoft.com/office/officeart/2008/layout/HorizontalMultiLevelHierarchy"/>
    <dgm:cxn modelId="{4F012256-8BA1-024A-80EE-50C04DF96906}" type="presParOf" srcId="{1F2800E8-CF94-FD43-8D0E-7E4B278315B1}" destId="{938A9782-2B6B-8141-99DA-6568305E0C38}" srcOrd="0" destOrd="0" presId="urn:microsoft.com/office/officeart/2008/layout/HorizontalMultiLevelHierarchy"/>
    <dgm:cxn modelId="{FE3FF953-C5BC-9B47-B3C4-8E9E7F58EF66}" type="presParOf" srcId="{551EC4E6-AE1D-DD43-B7C4-D7EFBEA2E636}" destId="{7377E58F-198D-DE48-B3AF-2D2AF67C403D}" srcOrd="5" destOrd="0" presId="urn:microsoft.com/office/officeart/2008/layout/HorizontalMultiLevelHierarchy"/>
    <dgm:cxn modelId="{B7151DBA-09D4-D64D-9A2F-1DEB73752356}" type="presParOf" srcId="{7377E58F-198D-DE48-B3AF-2D2AF67C403D}" destId="{1C998B4A-F8C8-5D49-862A-38B9C7611407}" srcOrd="0" destOrd="0" presId="urn:microsoft.com/office/officeart/2008/layout/HorizontalMultiLevelHierarchy"/>
    <dgm:cxn modelId="{8DD4D328-A253-EB48-A35A-58D32243DD01}" type="presParOf" srcId="{7377E58F-198D-DE48-B3AF-2D2AF67C403D}" destId="{F9C8551A-E3F5-1A41-9D81-BA411262A93F}"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3.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r>
            <a:rPr lang="en-US" altLang="zh-CN" sz="1050" dirty="0" smtClean="0">
              <a:latin typeface="Microsoft YaHei" charset="-122"/>
              <a:ea typeface="Microsoft YaHei" charset="-122"/>
              <a:cs typeface="Microsoft YaHei" charset="-122"/>
            </a:rPr>
            <a:t>6.1</a:t>
          </a:r>
          <a:r>
            <a:rPr lang="zh-CN" altLang="en-US" sz="1050" dirty="0" smtClean="0">
              <a:latin typeface="Microsoft YaHei" charset="-122"/>
              <a:ea typeface="Microsoft YaHei" charset="-122"/>
              <a:cs typeface="Microsoft YaHei" charset="-122"/>
            </a:rPr>
            <a:t> </a:t>
          </a:r>
          <a:r>
            <a:rPr lang="zh-CN" altLang="en-US" sz="1050" dirty="0" smtClean="0">
              <a:solidFill>
                <a:schemeClr val="tx1"/>
              </a:solidFill>
              <a:latin typeface="Microsoft YaHei" charset="-122"/>
              <a:ea typeface="Microsoft YaHei" charset="-122"/>
              <a:cs typeface="Microsoft YaHei" charset="-122"/>
            </a:rPr>
            <a:t>成本与利润概述</a:t>
          </a:r>
          <a:endParaRPr lang="zh-CN" altLang="en-US" sz="1050" dirty="0">
            <a:latin typeface="Microsoft YaHei" charset="-122"/>
            <a:ea typeface="Microsoft YaHei" charset="-122"/>
            <a:cs typeface="Microsoft YaHei" charset="-122"/>
          </a:endParaRPr>
        </a:p>
      </dgm:t>
    </dgm:pt>
    <dgm:pt modelId="{806FC88F-B9CF-A04B-B59C-3A472F525AEF}" type="parTrans" cxnId="{7725A710-EB82-6543-8E80-B973AC4CD97A}">
      <dgm:prSet/>
      <dgm:spPr/>
      <dgm:t>
        <a:bodyPr/>
        <a:lstStyle/>
        <a:p>
          <a:endParaRPr lang="zh-CN" altLang="en-US" sz="105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endParaRPr lang="zh-CN" altLang="en-US" sz="1050">
            <a:latin typeface="Microsoft YaHei" charset="-122"/>
            <a:ea typeface="Microsoft YaHei" charset="-122"/>
            <a:cs typeface="Microsoft YaHei" charset="-122"/>
          </a:endParaRPr>
        </a:p>
      </dgm:t>
    </dgm:pt>
    <dgm:pt modelId="{DD5BF61D-B843-C744-B9A9-3312A1287EF4}">
      <dgm:prSet phldrT="[文本]" custT="1"/>
      <dgm:spPr>
        <a:solidFill>
          <a:schemeClr val="bg1"/>
        </a:solidFill>
      </dgm:spPr>
      <dgm:t>
        <a:bodyPr/>
        <a:lstStyle/>
        <a:p>
          <a:pPr algn="l"/>
          <a:r>
            <a:rPr lang="en-US" altLang="zh-CN" sz="1050" dirty="0" smtClean="0">
              <a:solidFill>
                <a:schemeClr val="tx1"/>
              </a:solidFill>
              <a:latin typeface="Microsoft YaHei" charset="-122"/>
              <a:ea typeface="Microsoft YaHei" charset="-122"/>
              <a:cs typeface="Microsoft YaHei" charset="-122"/>
            </a:rPr>
            <a:t>6.1.1</a:t>
          </a:r>
          <a:r>
            <a:rPr lang="zh-CN" altLang="en-US" sz="1050" dirty="0" smtClean="0">
              <a:solidFill>
                <a:schemeClr val="tx1"/>
              </a:solidFill>
              <a:latin typeface="Microsoft YaHei" charset="-122"/>
              <a:ea typeface="Microsoft YaHei" charset="-122"/>
              <a:cs typeface="Microsoft YaHei" charset="-122"/>
            </a:rPr>
            <a:t> 成本的含义</a:t>
          </a:r>
          <a:endParaRPr lang="zh-CN" altLang="en-US" sz="1050" dirty="0">
            <a:solidFill>
              <a:schemeClr val="tx1"/>
            </a:solidFill>
            <a:latin typeface="Microsoft YaHei" charset="-122"/>
            <a:ea typeface="Microsoft YaHei" charset="-122"/>
            <a:cs typeface="Microsoft YaHei" charset="-122"/>
          </a:endParaRPr>
        </a:p>
      </dgm:t>
    </dgm:pt>
    <dgm:pt modelId="{A73DCD64-89DF-3E4C-9543-0D417B51464E}" type="parTrans" cxnId="{FE34B427-9D47-5D4F-B08C-79C955C57CBA}">
      <dgm:prSet custT="1"/>
      <dgm:spPr/>
      <dgm:t>
        <a:bodyPr/>
        <a:lstStyle/>
        <a:p>
          <a:endParaRPr lang="zh-CN" altLang="en-US" sz="1050">
            <a:latin typeface="Microsoft YaHei" charset="-122"/>
            <a:ea typeface="Microsoft YaHei" charset="-122"/>
            <a:cs typeface="Microsoft YaHei" charset="-122"/>
          </a:endParaRPr>
        </a:p>
      </dgm:t>
    </dgm:pt>
    <dgm:pt modelId="{5F6E09CE-61C0-D34C-AE4A-99D078D226DF}" type="sibTrans" cxnId="{FE34B427-9D47-5D4F-B08C-79C955C57CBA}">
      <dgm:prSet/>
      <dgm:spPr/>
      <dgm:t>
        <a:bodyPr/>
        <a:lstStyle/>
        <a:p>
          <a:endParaRPr lang="zh-CN" altLang="en-US" sz="1050">
            <a:latin typeface="Microsoft YaHei" charset="-122"/>
            <a:ea typeface="Microsoft YaHei" charset="-122"/>
            <a:cs typeface="Microsoft YaHei" charset="-122"/>
          </a:endParaRPr>
        </a:p>
      </dgm:t>
    </dgm:pt>
    <dgm:pt modelId="{773FD5F0-F007-F148-886B-86E72F86266E}">
      <dgm:prSet phldrT="[文本]" custT="1"/>
      <dgm:spPr>
        <a:solidFill>
          <a:schemeClr val="bg1"/>
        </a:solidFill>
      </dgm:spPr>
      <dgm:t>
        <a:bodyPr/>
        <a:lstStyle/>
        <a:p>
          <a:pPr algn="l"/>
          <a:r>
            <a:rPr lang="en-US" altLang="zh-CN" sz="1050" dirty="0" smtClean="0">
              <a:latin typeface="Microsoft YaHei" charset="-122"/>
              <a:ea typeface="Microsoft YaHei" charset="-122"/>
              <a:cs typeface="Microsoft YaHei" charset="-122"/>
            </a:rPr>
            <a:t>6.1.2</a:t>
          </a:r>
          <a:r>
            <a:rPr lang="zh-CN" altLang="en-US" sz="1050" dirty="0" smtClean="0">
              <a:latin typeface="Microsoft YaHei" charset="-122"/>
              <a:ea typeface="Microsoft YaHei" charset="-122"/>
              <a:cs typeface="Microsoft YaHei" charset="-122"/>
            </a:rPr>
            <a:t> 成本的分类</a:t>
          </a:r>
          <a:endParaRPr lang="zh-CN" altLang="en-US" sz="1050" dirty="0">
            <a:latin typeface="Microsoft YaHei" charset="-122"/>
            <a:ea typeface="Microsoft YaHei" charset="-122"/>
            <a:cs typeface="Microsoft YaHei" charset="-122"/>
          </a:endParaRPr>
        </a:p>
      </dgm:t>
    </dgm:pt>
    <dgm:pt modelId="{BDC2CFA9-99C6-8347-9628-F8B57513FB8C}" type="parTrans" cxnId="{D6FF61F4-2E70-2445-B362-FDF5936BBC6B}">
      <dgm:prSet custT="1"/>
      <dgm:spPr/>
      <dgm:t>
        <a:bodyPr/>
        <a:lstStyle/>
        <a:p>
          <a:endParaRPr lang="zh-CN" altLang="en-US" sz="1050">
            <a:latin typeface="Microsoft YaHei" charset="-122"/>
            <a:ea typeface="Microsoft YaHei" charset="-122"/>
            <a:cs typeface="Microsoft YaHei" charset="-122"/>
          </a:endParaRPr>
        </a:p>
      </dgm:t>
    </dgm:pt>
    <dgm:pt modelId="{9458031D-FD27-D841-9D56-100BE85B229D}" type="sibTrans" cxnId="{D6FF61F4-2E70-2445-B362-FDF5936BBC6B}">
      <dgm:prSet/>
      <dgm:spPr/>
      <dgm:t>
        <a:bodyPr/>
        <a:lstStyle/>
        <a:p>
          <a:endParaRPr lang="zh-CN" altLang="en-US" sz="1050">
            <a:latin typeface="Microsoft YaHei" charset="-122"/>
            <a:ea typeface="Microsoft YaHei" charset="-122"/>
            <a:cs typeface="Microsoft YaHei" charset="-122"/>
          </a:endParaRPr>
        </a:p>
      </dgm:t>
    </dgm:pt>
    <dgm:pt modelId="{9BA062DA-6B7A-FC4F-B1BB-7CC4C74C72CE}">
      <dgm:prSet phldrT="[文本]" custT="1"/>
      <dgm:spPr>
        <a:solidFill>
          <a:srgbClr val="C00000"/>
        </a:solidFill>
      </dgm:spPr>
      <dgm:t>
        <a:bodyPr/>
        <a:lstStyle/>
        <a:p>
          <a:pPr algn="l"/>
          <a:r>
            <a:rPr lang="en-US" altLang="zh-CN" sz="1050" dirty="0" smtClean="0">
              <a:latin typeface="Microsoft YaHei" charset="-122"/>
              <a:ea typeface="Microsoft YaHei" charset="-122"/>
              <a:cs typeface="Microsoft YaHei" charset="-122"/>
            </a:rPr>
            <a:t>6.1.3</a:t>
          </a:r>
          <a:r>
            <a:rPr lang="zh-CN" altLang="en-US" sz="1050" dirty="0" smtClean="0">
              <a:latin typeface="Microsoft YaHei" charset="-122"/>
              <a:ea typeface="Microsoft YaHei" charset="-122"/>
              <a:cs typeface="Microsoft YaHei" charset="-122"/>
            </a:rPr>
            <a:t> 利润</a:t>
          </a:r>
          <a:endParaRPr lang="zh-CN" altLang="en-US" sz="1050" dirty="0">
            <a:latin typeface="Microsoft YaHei" charset="-122"/>
            <a:ea typeface="Microsoft YaHei" charset="-122"/>
            <a:cs typeface="Microsoft YaHei" charset="-122"/>
          </a:endParaRPr>
        </a:p>
      </dgm:t>
    </dgm:pt>
    <dgm:pt modelId="{45267C76-6276-B44A-878A-9D61B556EBD7}" type="parTrans" cxnId="{F5520AE5-50EB-8743-B48A-12307D4CCE80}">
      <dgm:prSet custT="1"/>
      <dgm:spPr/>
      <dgm:t>
        <a:bodyPr/>
        <a:lstStyle/>
        <a:p>
          <a:endParaRPr lang="zh-CN" altLang="en-US" sz="1050">
            <a:latin typeface="Microsoft YaHei" charset="-122"/>
            <a:ea typeface="Microsoft YaHei" charset="-122"/>
            <a:cs typeface="Microsoft YaHei" charset="-122"/>
          </a:endParaRPr>
        </a:p>
      </dgm:t>
    </dgm:pt>
    <dgm:pt modelId="{3A650251-37F9-7645-8144-FF91C57FC2AC}" type="sibTrans" cxnId="{F5520AE5-50EB-8743-B48A-12307D4CCE80}">
      <dgm:prSet/>
      <dgm:spPr/>
      <dgm:t>
        <a:bodyPr/>
        <a:lstStyle/>
        <a:p>
          <a:endParaRPr lang="zh-CN" altLang="en-US" sz="1050">
            <a:latin typeface="Microsoft YaHei" charset="-122"/>
            <a:ea typeface="Microsoft YaHei" charset="-122"/>
            <a:cs typeface="Microsoft YaHei"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t>
        <a:bodyPr/>
        <a:lstStyle/>
        <a:p>
          <a:endParaRPr lang="zh-CN" altLang="en-US"/>
        </a:p>
      </dgm:t>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X="127198" custScaleY="82935" custLinFactX="-60953" custLinFactNeighborX="-100000" custLinFactNeighborY="5570">
        <dgm:presLayoutVars>
          <dgm:chPref val="3"/>
        </dgm:presLayoutVars>
      </dgm:prSet>
      <dgm:spPr/>
      <dgm:t>
        <a:bodyPr/>
        <a:lstStyle/>
        <a:p>
          <a:endParaRPr lang="zh-CN" altLang="en-US"/>
        </a:p>
      </dgm:t>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3"/>
      <dgm:spPr/>
      <dgm:t>
        <a:bodyPr/>
        <a:lstStyle/>
        <a:p>
          <a:endParaRPr lang="zh-CN" altLang="en-US"/>
        </a:p>
      </dgm:t>
    </dgm:pt>
    <dgm:pt modelId="{F726EDD3-E670-9B47-8786-4F599884289D}" type="pres">
      <dgm:prSet presAssocID="{A73DCD64-89DF-3E4C-9543-0D417B51464E}" presName="connTx" presStyleLbl="parChTrans1D2" presStyleIdx="0" presStyleCnt="3"/>
      <dgm:spPr/>
      <dgm:t>
        <a:bodyPr/>
        <a:lstStyle/>
        <a:p>
          <a:endParaRPr lang="zh-CN" altLang="en-US"/>
        </a:p>
      </dgm:t>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3" custScaleX="132976" custScaleY="111623" custLinFactNeighborX="49403" custLinFactNeighborY="14565">
        <dgm:presLayoutVars>
          <dgm:chPref val="3"/>
        </dgm:presLayoutVars>
      </dgm:prSet>
      <dgm:spPr/>
      <dgm:t>
        <a:bodyPr/>
        <a:lstStyle/>
        <a:p>
          <a:endParaRPr lang="zh-CN" altLang="en-US"/>
        </a:p>
      </dgm:t>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3"/>
      <dgm:spPr/>
      <dgm:t>
        <a:bodyPr/>
        <a:lstStyle/>
        <a:p>
          <a:endParaRPr lang="zh-CN" altLang="en-US"/>
        </a:p>
      </dgm:t>
    </dgm:pt>
    <dgm:pt modelId="{7A2CD5A7-70D6-DE44-803D-0740544CB367}" type="pres">
      <dgm:prSet presAssocID="{BDC2CFA9-99C6-8347-9628-F8B57513FB8C}" presName="connTx" presStyleLbl="parChTrans1D2" presStyleIdx="1" presStyleCnt="3"/>
      <dgm:spPr/>
      <dgm:t>
        <a:bodyPr/>
        <a:lstStyle/>
        <a:p>
          <a:endParaRPr lang="zh-CN" altLang="en-US"/>
        </a:p>
      </dgm:t>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3" custScaleX="134349" custScaleY="111623" custLinFactNeighborX="51168" custLinFactNeighborY="27658">
        <dgm:presLayoutVars>
          <dgm:chPref val="3"/>
        </dgm:presLayoutVars>
      </dgm:prSet>
      <dgm:spPr/>
      <dgm:t>
        <a:bodyPr/>
        <a:lstStyle/>
        <a:p>
          <a:endParaRPr lang="zh-CN" altLang="en-US"/>
        </a:p>
      </dgm:t>
    </dgm:pt>
    <dgm:pt modelId="{1488A531-D252-B440-B1DA-4363F37F8970}" type="pres">
      <dgm:prSet presAssocID="{773FD5F0-F007-F148-886B-86E72F86266E}" presName="level3hierChild" presStyleCnt="0"/>
      <dgm:spPr/>
    </dgm:pt>
    <dgm:pt modelId="{1F2800E8-CF94-FD43-8D0E-7E4B278315B1}" type="pres">
      <dgm:prSet presAssocID="{45267C76-6276-B44A-878A-9D61B556EBD7}" presName="conn2-1" presStyleLbl="parChTrans1D2" presStyleIdx="2" presStyleCnt="3"/>
      <dgm:spPr/>
      <dgm:t>
        <a:bodyPr/>
        <a:lstStyle/>
        <a:p>
          <a:endParaRPr lang="zh-CN" altLang="en-US"/>
        </a:p>
      </dgm:t>
    </dgm:pt>
    <dgm:pt modelId="{938A9782-2B6B-8141-99DA-6568305E0C38}" type="pres">
      <dgm:prSet presAssocID="{45267C76-6276-B44A-878A-9D61B556EBD7}" presName="connTx" presStyleLbl="parChTrans1D2" presStyleIdx="2" presStyleCnt="3"/>
      <dgm:spPr/>
      <dgm:t>
        <a:bodyPr/>
        <a:lstStyle/>
        <a:p>
          <a:endParaRPr lang="zh-CN" altLang="en-US"/>
        </a:p>
      </dgm:t>
    </dgm:pt>
    <dgm:pt modelId="{7377E58F-198D-DE48-B3AF-2D2AF67C403D}" type="pres">
      <dgm:prSet presAssocID="{9BA062DA-6B7A-FC4F-B1BB-7CC4C74C72CE}" presName="root2" presStyleCnt="0"/>
      <dgm:spPr/>
    </dgm:pt>
    <dgm:pt modelId="{1C998B4A-F8C8-5D49-862A-38B9C7611407}" type="pres">
      <dgm:prSet presAssocID="{9BA062DA-6B7A-FC4F-B1BB-7CC4C74C72CE}" presName="LevelTwoTextNode" presStyleLbl="node2" presStyleIdx="2" presStyleCnt="3" custScaleX="132976" custScaleY="111623" custLinFactNeighborX="49403" custLinFactNeighborY="14565">
        <dgm:presLayoutVars>
          <dgm:chPref val="3"/>
        </dgm:presLayoutVars>
      </dgm:prSet>
      <dgm:spPr/>
      <dgm:t>
        <a:bodyPr/>
        <a:lstStyle/>
        <a:p>
          <a:endParaRPr lang="zh-CN" altLang="en-US"/>
        </a:p>
      </dgm:t>
    </dgm:pt>
    <dgm:pt modelId="{F9C8551A-E3F5-1A41-9D81-BA411262A93F}" type="pres">
      <dgm:prSet presAssocID="{9BA062DA-6B7A-FC4F-B1BB-7CC4C74C72CE}" presName="level3hierChild" presStyleCnt="0"/>
      <dgm:spPr/>
    </dgm:pt>
  </dgm:ptLst>
  <dgm:cxnLst>
    <dgm:cxn modelId="{F5520AE5-50EB-8743-B48A-12307D4CCE80}" srcId="{CC08C8E7-D5AB-9C4F-A78B-4A8C57EB2D22}" destId="{9BA062DA-6B7A-FC4F-B1BB-7CC4C74C72CE}" srcOrd="2" destOrd="0" parTransId="{45267C76-6276-B44A-878A-9D61B556EBD7}" sibTransId="{3A650251-37F9-7645-8144-FF91C57FC2AC}"/>
    <dgm:cxn modelId="{C4458E57-AC84-9A47-BEFB-E842671A9DF1}" type="presOf" srcId="{45267C76-6276-B44A-878A-9D61B556EBD7}" destId="{938A9782-2B6B-8141-99DA-6568305E0C38}" srcOrd="1" destOrd="0" presId="urn:microsoft.com/office/officeart/2008/layout/HorizontalMultiLevelHierarchy"/>
    <dgm:cxn modelId="{87B09339-F5AF-3A46-BEB3-8E5AC5730631}" type="presOf" srcId="{45267C76-6276-B44A-878A-9D61B556EBD7}" destId="{1F2800E8-CF94-FD43-8D0E-7E4B278315B1}" srcOrd="0" destOrd="0" presId="urn:microsoft.com/office/officeart/2008/layout/HorizontalMultiLevelHierarchy"/>
    <dgm:cxn modelId="{D6FF61F4-2E70-2445-B362-FDF5936BBC6B}" srcId="{CC08C8E7-D5AB-9C4F-A78B-4A8C57EB2D22}" destId="{773FD5F0-F007-F148-886B-86E72F86266E}" srcOrd="1" destOrd="0" parTransId="{BDC2CFA9-99C6-8347-9628-F8B57513FB8C}" sibTransId="{9458031D-FD27-D841-9D56-100BE85B229D}"/>
    <dgm:cxn modelId="{2C0BEF82-C06C-C148-BF91-340B27190247}" type="presOf" srcId="{BDC2CFA9-99C6-8347-9628-F8B57513FB8C}" destId="{93180932-306E-E545-95F9-2A5635FDC9F1}" srcOrd="0" destOrd="0" presId="urn:microsoft.com/office/officeart/2008/layout/HorizontalMultiLevelHierarchy"/>
    <dgm:cxn modelId="{21F56A3B-3EE8-0241-8490-ECEC5A45C1EF}" type="presOf" srcId="{A73DCD64-89DF-3E4C-9543-0D417B51464E}" destId="{F726EDD3-E670-9B47-8786-4F599884289D}" srcOrd="1" destOrd="0" presId="urn:microsoft.com/office/officeart/2008/layout/HorizontalMultiLevelHierarchy"/>
    <dgm:cxn modelId="{7725A710-EB82-6543-8E80-B973AC4CD97A}" srcId="{2EFE4671-8583-3540-9262-1FC578B666F4}" destId="{CC08C8E7-D5AB-9C4F-A78B-4A8C57EB2D22}" srcOrd="0" destOrd="0" parTransId="{806FC88F-B9CF-A04B-B59C-3A472F525AEF}" sibTransId="{B0179D74-E210-A34F-9FFE-D6C2C6F405F5}"/>
    <dgm:cxn modelId="{146CC50C-0D5E-5E4E-8175-FC879A34423E}" type="presOf" srcId="{CC08C8E7-D5AB-9C4F-A78B-4A8C57EB2D22}" destId="{7111AE39-B455-7C4D-91F4-9E37E3822D07}" srcOrd="0" destOrd="0" presId="urn:microsoft.com/office/officeart/2008/layout/HorizontalMultiLevelHierarchy"/>
    <dgm:cxn modelId="{8A802944-B038-DD44-BE61-ED5704ADACBB}" type="presOf" srcId="{DD5BF61D-B843-C744-B9A9-3312A1287EF4}" destId="{C852AF5D-E3CA-F844-B775-08DD6E6FB940}" srcOrd="0" destOrd="0" presId="urn:microsoft.com/office/officeart/2008/layout/HorizontalMultiLevelHierarchy"/>
    <dgm:cxn modelId="{3F164F08-DE80-5D49-A2F5-7405A01A915E}" type="presOf" srcId="{A73DCD64-89DF-3E4C-9543-0D417B51464E}" destId="{082A771F-69AF-7C4C-86CB-DF1CD8CB6581}" srcOrd="0" destOrd="0" presId="urn:microsoft.com/office/officeart/2008/layout/HorizontalMultiLevelHierarchy"/>
    <dgm:cxn modelId="{ABD1EC1E-96A1-134F-96B3-52A163385D4D}" type="presOf" srcId="{773FD5F0-F007-F148-886B-86E72F86266E}" destId="{D3E2E567-EC04-E743-9B8C-985408EA1058}" srcOrd="0" destOrd="0" presId="urn:microsoft.com/office/officeart/2008/layout/HorizontalMultiLevelHierarchy"/>
    <dgm:cxn modelId="{5034F3A1-C8B3-C54F-8640-3AEF753F9845}" type="presOf" srcId="{BDC2CFA9-99C6-8347-9628-F8B57513FB8C}" destId="{7A2CD5A7-70D6-DE44-803D-0740544CB367}" srcOrd="1" destOrd="0" presId="urn:microsoft.com/office/officeart/2008/layout/HorizontalMultiLevelHierarchy"/>
    <dgm:cxn modelId="{EF3E9C38-26FC-4243-83AF-62D371DA2A82}" type="presOf" srcId="{9BA062DA-6B7A-FC4F-B1BB-7CC4C74C72CE}" destId="{1C998B4A-F8C8-5D49-862A-38B9C7611407}" srcOrd="0" destOrd="0" presId="urn:microsoft.com/office/officeart/2008/layout/HorizontalMultiLevelHierarchy"/>
    <dgm:cxn modelId="{FBA081C7-1821-AB4C-910E-B029BD4BB569}" type="presOf" srcId="{2EFE4671-8583-3540-9262-1FC578B666F4}" destId="{3013142F-A3C7-F746-853E-2CA8B540A8DE}" srcOrd="0" destOrd="0" presId="urn:microsoft.com/office/officeart/2008/layout/HorizontalMultiLevelHierarchy"/>
    <dgm:cxn modelId="{FE34B427-9D47-5D4F-B08C-79C955C57CBA}" srcId="{CC08C8E7-D5AB-9C4F-A78B-4A8C57EB2D22}" destId="{DD5BF61D-B843-C744-B9A9-3312A1287EF4}" srcOrd="0" destOrd="0" parTransId="{A73DCD64-89DF-3E4C-9543-0D417B51464E}" sibTransId="{5F6E09CE-61C0-D34C-AE4A-99D078D226DF}"/>
    <dgm:cxn modelId="{A5441108-C26C-604D-9974-923E238D5F74}" type="presParOf" srcId="{3013142F-A3C7-F746-853E-2CA8B540A8DE}" destId="{B764B132-0961-414E-B6FA-FB0C6C1C6CED}" srcOrd="0" destOrd="0" presId="urn:microsoft.com/office/officeart/2008/layout/HorizontalMultiLevelHierarchy"/>
    <dgm:cxn modelId="{CB5C389A-5D09-1144-B519-6DE703B76F48}" type="presParOf" srcId="{B764B132-0961-414E-B6FA-FB0C6C1C6CED}" destId="{7111AE39-B455-7C4D-91F4-9E37E3822D07}" srcOrd="0" destOrd="0" presId="urn:microsoft.com/office/officeart/2008/layout/HorizontalMultiLevelHierarchy"/>
    <dgm:cxn modelId="{5FB4B477-4F84-C54F-A43B-349211067C15}" type="presParOf" srcId="{B764B132-0961-414E-B6FA-FB0C6C1C6CED}" destId="{551EC4E6-AE1D-DD43-B7C4-D7EFBEA2E636}" srcOrd="1" destOrd="0" presId="urn:microsoft.com/office/officeart/2008/layout/HorizontalMultiLevelHierarchy"/>
    <dgm:cxn modelId="{C7773E92-34B6-904D-8518-5DFD282F1A55}" type="presParOf" srcId="{551EC4E6-AE1D-DD43-B7C4-D7EFBEA2E636}" destId="{082A771F-69AF-7C4C-86CB-DF1CD8CB6581}" srcOrd="0" destOrd="0" presId="urn:microsoft.com/office/officeart/2008/layout/HorizontalMultiLevelHierarchy"/>
    <dgm:cxn modelId="{ED639D87-7EA2-D243-AF2B-9918573838FE}" type="presParOf" srcId="{082A771F-69AF-7C4C-86CB-DF1CD8CB6581}" destId="{F726EDD3-E670-9B47-8786-4F599884289D}" srcOrd="0" destOrd="0" presId="urn:microsoft.com/office/officeart/2008/layout/HorizontalMultiLevelHierarchy"/>
    <dgm:cxn modelId="{55DE1690-E754-5B47-A731-9D8EA9DA8ACF}" type="presParOf" srcId="{551EC4E6-AE1D-DD43-B7C4-D7EFBEA2E636}" destId="{7B40AE63-0EA3-0747-BCE5-5F3AB0355BF2}" srcOrd="1" destOrd="0" presId="urn:microsoft.com/office/officeart/2008/layout/HorizontalMultiLevelHierarchy"/>
    <dgm:cxn modelId="{77F890BD-9DBE-7A42-B382-515DAFD3FB25}" type="presParOf" srcId="{7B40AE63-0EA3-0747-BCE5-5F3AB0355BF2}" destId="{C852AF5D-E3CA-F844-B775-08DD6E6FB940}" srcOrd="0" destOrd="0" presId="urn:microsoft.com/office/officeart/2008/layout/HorizontalMultiLevelHierarchy"/>
    <dgm:cxn modelId="{9D055706-54B5-9C4E-9091-F08CB8490DD4}" type="presParOf" srcId="{7B40AE63-0EA3-0747-BCE5-5F3AB0355BF2}" destId="{30463D07-8E7F-3146-97CE-76CE82648742}" srcOrd="1" destOrd="0" presId="urn:microsoft.com/office/officeart/2008/layout/HorizontalMultiLevelHierarchy"/>
    <dgm:cxn modelId="{C5BDDD3D-2B75-6940-9B19-0055BF2800A5}" type="presParOf" srcId="{551EC4E6-AE1D-DD43-B7C4-D7EFBEA2E636}" destId="{93180932-306E-E545-95F9-2A5635FDC9F1}" srcOrd="2" destOrd="0" presId="urn:microsoft.com/office/officeart/2008/layout/HorizontalMultiLevelHierarchy"/>
    <dgm:cxn modelId="{3B79AD55-1FD7-6943-933D-AB1163A1094B}" type="presParOf" srcId="{93180932-306E-E545-95F9-2A5635FDC9F1}" destId="{7A2CD5A7-70D6-DE44-803D-0740544CB367}" srcOrd="0" destOrd="0" presId="urn:microsoft.com/office/officeart/2008/layout/HorizontalMultiLevelHierarchy"/>
    <dgm:cxn modelId="{3D3E2190-174F-8546-A479-EF74F5F1FD71}" type="presParOf" srcId="{551EC4E6-AE1D-DD43-B7C4-D7EFBEA2E636}" destId="{A0C9905E-6DBF-7645-94A7-C4BCDADC46B9}" srcOrd="3" destOrd="0" presId="urn:microsoft.com/office/officeart/2008/layout/HorizontalMultiLevelHierarchy"/>
    <dgm:cxn modelId="{F83E54D6-D1EA-394A-93C9-53723C4ADFF5}" type="presParOf" srcId="{A0C9905E-6DBF-7645-94A7-C4BCDADC46B9}" destId="{D3E2E567-EC04-E743-9B8C-985408EA1058}" srcOrd="0" destOrd="0" presId="urn:microsoft.com/office/officeart/2008/layout/HorizontalMultiLevelHierarchy"/>
    <dgm:cxn modelId="{10B7116C-6E9D-164C-8ED8-C5CA9E5FCCF5}" type="presParOf" srcId="{A0C9905E-6DBF-7645-94A7-C4BCDADC46B9}" destId="{1488A531-D252-B440-B1DA-4363F37F8970}" srcOrd="1" destOrd="0" presId="urn:microsoft.com/office/officeart/2008/layout/HorizontalMultiLevelHierarchy"/>
    <dgm:cxn modelId="{C7611923-7EF5-F041-BBCA-6BDC54BAD24F}" type="presParOf" srcId="{551EC4E6-AE1D-DD43-B7C4-D7EFBEA2E636}" destId="{1F2800E8-CF94-FD43-8D0E-7E4B278315B1}" srcOrd="4" destOrd="0" presId="urn:microsoft.com/office/officeart/2008/layout/HorizontalMultiLevelHierarchy"/>
    <dgm:cxn modelId="{B1B9A939-8BB9-104D-9461-6BD670657E07}" type="presParOf" srcId="{1F2800E8-CF94-FD43-8D0E-7E4B278315B1}" destId="{938A9782-2B6B-8141-99DA-6568305E0C38}" srcOrd="0" destOrd="0" presId="urn:microsoft.com/office/officeart/2008/layout/HorizontalMultiLevelHierarchy"/>
    <dgm:cxn modelId="{E09DF3E7-85A6-4547-B1B1-676857953F7D}" type="presParOf" srcId="{551EC4E6-AE1D-DD43-B7C4-D7EFBEA2E636}" destId="{7377E58F-198D-DE48-B3AF-2D2AF67C403D}" srcOrd="5" destOrd="0" presId="urn:microsoft.com/office/officeart/2008/layout/HorizontalMultiLevelHierarchy"/>
    <dgm:cxn modelId="{BCD078C0-EF54-4F40-B0D8-93C07C28BDB9}" type="presParOf" srcId="{7377E58F-198D-DE48-B3AF-2D2AF67C403D}" destId="{1C998B4A-F8C8-5D49-862A-38B9C7611407}" srcOrd="0" destOrd="0" presId="urn:microsoft.com/office/officeart/2008/layout/HorizontalMultiLevelHierarchy"/>
    <dgm:cxn modelId="{20F3F121-F360-C543-BD12-5898ED74C6B0}" type="presParOf" srcId="{7377E58F-198D-DE48-B3AF-2D2AF67C403D}" destId="{F9C8551A-E3F5-1A41-9D81-BA411262A93F}"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4.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r>
            <a:rPr lang="zh-CN" altLang="en-US" sz="2800" dirty="0" smtClean="0">
              <a:latin typeface="Microsoft YaHei" charset="-122"/>
              <a:ea typeface="Microsoft YaHei" charset="-122"/>
              <a:cs typeface="Microsoft YaHei" charset="-122"/>
            </a:rPr>
            <a:t>第六章 成本分析</a:t>
          </a:r>
          <a:endParaRPr lang="zh-CN" altLang="en-US" sz="2800" dirty="0">
            <a:latin typeface="Microsoft YaHei" charset="-122"/>
            <a:ea typeface="Microsoft YaHei" charset="-122"/>
            <a:cs typeface="Microsoft YaHei" charset="-122"/>
          </a:endParaRPr>
        </a:p>
      </dgm:t>
    </dgm:pt>
    <dgm:pt modelId="{806FC88F-B9CF-A04B-B59C-3A472F525AEF}" type="parTrans" cxnId="{7725A710-EB82-6543-8E80-B973AC4CD97A}">
      <dgm:prSet/>
      <dgm:spPr/>
      <dgm:t>
        <a:bodyPr/>
        <a:lstStyle/>
        <a:p>
          <a:endParaRPr lang="zh-CN" altLang="en-US" sz="200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endParaRPr lang="zh-CN" altLang="en-US" sz="2000">
            <a:latin typeface="Microsoft YaHei" charset="-122"/>
            <a:ea typeface="Microsoft YaHei" charset="-122"/>
            <a:cs typeface="Microsoft YaHei" charset="-122"/>
          </a:endParaRPr>
        </a:p>
      </dgm:t>
    </dgm:pt>
    <dgm:pt modelId="{DD5BF61D-B843-C744-B9A9-3312A1287EF4}">
      <dgm:prSet phldrT="[文本]" custT="1"/>
      <dgm:spPr/>
      <dgm:t>
        <a:bodyPr/>
        <a:lstStyle/>
        <a:p>
          <a:pPr algn="l"/>
          <a:r>
            <a:rPr lang="en-US" altLang="zh-CN" sz="2000" dirty="0" smtClean="0">
              <a:solidFill>
                <a:schemeClr val="tx1"/>
              </a:solidFill>
              <a:latin typeface="Microsoft YaHei" charset="-122"/>
              <a:ea typeface="Microsoft YaHei" charset="-122"/>
              <a:cs typeface="Microsoft YaHei" charset="-122"/>
            </a:rPr>
            <a:t>6.1</a:t>
          </a:r>
          <a:r>
            <a:rPr lang="zh-CN" altLang="en-US" sz="2000" dirty="0" smtClean="0">
              <a:solidFill>
                <a:schemeClr val="tx1"/>
              </a:solidFill>
              <a:latin typeface="Microsoft YaHei" charset="-122"/>
              <a:ea typeface="Microsoft YaHei" charset="-122"/>
              <a:cs typeface="Microsoft YaHei" charset="-122"/>
            </a:rPr>
            <a:t> 成本与利润概述</a:t>
          </a:r>
          <a:endParaRPr lang="zh-CN" altLang="en-US" sz="2000" dirty="0">
            <a:solidFill>
              <a:schemeClr val="tx1"/>
            </a:solidFill>
            <a:latin typeface="Microsoft YaHei" charset="-122"/>
            <a:ea typeface="Microsoft YaHei" charset="-122"/>
            <a:cs typeface="Microsoft YaHei" charset="-122"/>
          </a:endParaRPr>
        </a:p>
      </dgm:t>
    </dgm:pt>
    <dgm:pt modelId="{A73DCD64-89DF-3E4C-9543-0D417B51464E}" type="parTrans" cxnId="{FE34B427-9D47-5D4F-B08C-79C955C57CBA}">
      <dgm:prSet custT="1"/>
      <dgm:spPr/>
      <dgm:t>
        <a:bodyPr/>
        <a:lstStyle/>
        <a:p>
          <a:endParaRPr lang="zh-CN" altLang="en-US" sz="600">
            <a:latin typeface="Microsoft YaHei" charset="-122"/>
            <a:ea typeface="Microsoft YaHei" charset="-122"/>
            <a:cs typeface="Microsoft YaHei" charset="-122"/>
          </a:endParaRPr>
        </a:p>
      </dgm:t>
    </dgm:pt>
    <dgm:pt modelId="{5F6E09CE-61C0-D34C-AE4A-99D078D226DF}" type="sibTrans" cxnId="{FE34B427-9D47-5D4F-B08C-79C955C57CBA}">
      <dgm:prSet/>
      <dgm:spPr/>
      <dgm:t>
        <a:bodyPr/>
        <a:lstStyle/>
        <a:p>
          <a:endParaRPr lang="zh-CN" altLang="en-US" sz="2000">
            <a:latin typeface="Microsoft YaHei" charset="-122"/>
            <a:ea typeface="Microsoft YaHei" charset="-122"/>
            <a:cs typeface="Microsoft YaHei" charset="-122"/>
          </a:endParaRPr>
        </a:p>
      </dgm:t>
    </dgm:pt>
    <dgm:pt modelId="{773FD5F0-F007-F148-886B-86E72F86266E}">
      <dgm:prSet phldrT="[文本]" custT="1"/>
      <dgm:spPr/>
      <dgm:t>
        <a:bodyPr/>
        <a:lstStyle/>
        <a:p>
          <a:pPr algn="l"/>
          <a:r>
            <a:rPr lang="en-US" altLang="zh-CN" sz="2000" dirty="0" smtClean="0">
              <a:solidFill>
                <a:srgbClr val="C00000"/>
              </a:solidFill>
              <a:latin typeface="Microsoft YaHei" charset="-122"/>
              <a:ea typeface="Microsoft YaHei" charset="-122"/>
              <a:cs typeface="Microsoft YaHei" charset="-122"/>
            </a:rPr>
            <a:t>6.2</a:t>
          </a:r>
          <a:r>
            <a:rPr lang="zh-CN" altLang="en-US" sz="2000" dirty="0" smtClean="0">
              <a:solidFill>
                <a:srgbClr val="C00000"/>
              </a:solidFill>
              <a:latin typeface="Microsoft YaHei" charset="-122"/>
              <a:ea typeface="Microsoft YaHei" charset="-122"/>
              <a:cs typeface="Microsoft YaHei" charset="-122"/>
            </a:rPr>
            <a:t> 短期成本与长期成本分析</a:t>
          </a:r>
          <a:endParaRPr lang="zh-CN" altLang="en-US" sz="2000" dirty="0">
            <a:solidFill>
              <a:srgbClr val="C00000"/>
            </a:solidFill>
            <a:latin typeface="Microsoft YaHei" charset="-122"/>
            <a:ea typeface="Microsoft YaHei" charset="-122"/>
            <a:cs typeface="Microsoft YaHei" charset="-122"/>
          </a:endParaRPr>
        </a:p>
      </dgm:t>
    </dgm:pt>
    <dgm:pt modelId="{BDC2CFA9-99C6-8347-9628-F8B57513FB8C}" type="parTrans" cxnId="{D6FF61F4-2E70-2445-B362-FDF5936BBC6B}">
      <dgm:prSet custT="1"/>
      <dgm:spPr/>
      <dgm:t>
        <a:bodyPr/>
        <a:lstStyle/>
        <a:p>
          <a:endParaRPr lang="zh-CN" altLang="en-US" sz="600">
            <a:latin typeface="Microsoft YaHei" charset="-122"/>
            <a:ea typeface="Microsoft YaHei" charset="-122"/>
            <a:cs typeface="Microsoft YaHei" charset="-122"/>
          </a:endParaRPr>
        </a:p>
      </dgm:t>
    </dgm:pt>
    <dgm:pt modelId="{9458031D-FD27-D841-9D56-100BE85B229D}" type="sibTrans" cxnId="{D6FF61F4-2E70-2445-B362-FDF5936BBC6B}">
      <dgm:prSet/>
      <dgm:spPr/>
      <dgm:t>
        <a:bodyPr/>
        <a:lstStyle/>
        <a:p>
          <a:endParaRPr lang="zh-CN" altLang="en-US" sz="2000">
            <a:latin typeface="Microsoft YaHei" charset="-122"/>
            <a:ea typeface="Microsoft YaHei" charset="-122"/>
            <a:cs typeface="Microsoft YaHei" charset="-122"/>
          </a:endParaRPr>
        </a:p>
      </dgm:t>
    </dgm:pt>
    <dgm:pt modelId="{9BA062DA-6B7A-FC4F-B1BB-7CC4C74C72CE}">
      <dgm:prSet phldrT="[文本]" custT="1"/>
      <dgm:spPr/>
      <dgm:t>
        <a:bodyPr/>
        <a:lstStyle/>
        <a:p>
          <a:pPr algn="l"/>
          <a:r>
            <a:rPr lang="en-US" altLang="zh-CN" sz="2000" dirty="0" smtClean="0">
              <a:latin typeface="Microsoft YaHei" charset="-122"/>
              <a:ea typeface="Microsoft YaHei" charset="-122"/>
              <a:cs typeface="Microsoft YaHei" charset="-122"/>
            </a:rPr>
            <a:t>6.3</a:t>
          </a:r>
          <a:r>
            <a:rPr lang="zh-CN" altLang="en-US" sz="2000" dirty="0" smtClean="0">
              <a:latin typeface="Microsoft YaHei" charset="-122"/>
              <a:ea typeface="Microsoft YaHei" charset="-122"/>
              <a:cs typeface="Microsoft YaHei" charset="-122"/>
            </a:rPr>
            <a:t> 成本函数估计</a:t>
          </a:r>
          <a:endParaRPr lang="zh-CN" altLang="en-US" sz="2000" dirty="0">
            <a:latin typeface="Microsoft YaHei" charset="-122"/>
            <a:ea typeface="Microsoft YaHei" charset="-122"/>
            <a:cs typeface="Microsoft YaHei" charset="-122"/>
          </a:endParaRPr>
        </a:p>
      </dgm:t>
    </dgm:pt>
    <dgm:pt modelId="{45267C76-6276-B44A-878A-9D61B556EBD7}" type="parTrans" cxnId="{F5520AE5-50EB-8743-B48A-12307D4CCE80}">
      <dgm:prSet custT="1"/>
      <dgm:spPr/>
      <dgm:t>
        <a:bodyPr/>
        <a:lstStyle/>
        <a:p>
          <a:endParaRPr lang="zh-CN" altLang="en-US" sz="600">
            <a:latin typeface="Microsoft YaHei" charset="-122"/>
            <a:ea typeface="Microsoft YaHei" charset="-122"/>
            <a:cs typeface="Microsoft YaHei" charset="-122"/>
          </a:endParaRPr>
        </a:p>
      </dgm:t>
    </dgm:pt>
    <dgm:pt modelId="{3A650251-37F9-7645-8144-FF91C57FC2AC}" type="sibTrans" cxnId="{F5520AE5-50EB-8743-B48A-12307D4CCE80}">
      <dgm:prSet/>
      <dgm:spPr/>
      <dgm:t>
        <a:bodyPr/>
        <a:lstStyle/>
        <a:p>
          <a:endParaRPr lang="zh-CN" altLang="en-US" sz="2000">
            <a:latin typeface="Microsoft YaHei" charset="-122"/>
            <a:ea typeface="Microsoft YaHei" charset="-122"/>
            <a:cs typeface="Microsoft YaHei"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t>
        <a:bodyPr/>
        <a:lstStyle/>
        <a:p>
          <a:endParaRPr lang="zh-CN" altLang="en-US"/>
        </a:p>
      </dgm:t>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Y="27650" custLinFactNeighborX="-98165" custLinFactNeighborY="888">
        <dgm:presLayoutVars>
          <dgm:chPref val="3"/>
        </dgm:presLayoutVars>
      </dgm:prSet>
      <dgm:spPr/>
      <dgm:t>
        <a:bodyPr/>
        <a:lstStyle/>
        <a:p>
          <a:endParaRPr lang="zh-CN" altLang="en-US"/>
        </a:p>
      </dgm:t>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3"/>
      <dgm:spPr/>
      <dgm:t>
        <a:bodyPr/>
        <a:lstStyle/>
        <a:p>
          <a:endParaRPr lang="zh-CN" altLang="en-US"/>
        </a:p>
      </dgm:t>
    </dgm:pt>
    <dgm:pt modelId="{F726EDD3-E670-9B47-8786-4F599884289D}" type="pres">
      <dgm:prSet presAssocID="{A73DCD64-89DF-3E4C-9543-0D417B51464E}" presName="connTx" presStyleLbl="parChTrans1D2" presStyleIdx="0" presStyleCnt="3"/>
      <dgm:spPr/>
      <dgm:t>
        <a:bodyPr/>
        <a:lstStyle/>
        <a:p>
          <a:endParaRPr lang="zh-CN" altLang="en-US"/>
        </a:p>
      </dgm:t>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3">
        <dgm:presLayoutVars>
          <dgm:chPref val="3"/>
        </dgm:presLayoutVars>
      </dgm:prSet>
      <dgm:spPr/>
      <dgm:t>
        <a:bodyPr/>
        <a:lstStyle/>
        <a:p>
          <a:endParaRPr lang="zh-CN" altLang="en-US"/>
        </a:p>
      </dgm:t>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3"/>
      <dgm:spPr/>
      <dgm:t>
        <a:bodyPr/>
        <a:lstStyle/>
        <a:p>
          <a:endParaRPr lang="zh-CN" altLang="en-US"/>
        </a:p>
      </dgm:t>
    </dgm:pt>
    <dgm:pt modelId="{7A2CD5A7-70D6-DE44-803D-0740544CB367}" type="pres">
      <dgm:prSet presAssocID="{BDC2CFA9-99C6-8347-9628-F8B57513FB8C}" presName="connTx" presStyleLbl="parChTrans1D2" presStyleIdx="1" presStyleCnt="3"/>
      <dgm:spPr/>
      <dgm:t>
        <a:bodyPr/>
        <a:lstStyle/>
        <a:p>
          <a:endParaRPr lang="zh-CN" altLang="en-US"/>
        </a:p>
      </dgm:t>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3" custScaleX="101033">
        <dgm:presLayoutVars>
          <dgm:chPref val="3"/>
        </dgm:presLayoutVars>
      </dgm:prSet>
      <dgm:spPr/>
      <dgm:t>
        <a:bodyPr/>
        <a:lstStyle/>
        <a:p>
          <a:endParaRPr lang="zh-CN" altLang="en-US"/>
        </a:p>
      </dgm:t>
    </dgm:pt>
    <dgm:pt modelId="{1488A531-D252-B440-B1DA-4363F37F8970}" type="pres">
      <dgm:prSet presAssocID="{773FD5F0-F007-F148-886B-86E72F86266E}" presName="level3hierChild" presStyleCnt="0"/>
      <dgm:spPr/>
    </dgm:pt>
    <dgm:pt modelId="{1F2800E8-CF94-FD43-8D0E-7E4B278315B1}" type="pres">
      <dgm:prSet presAssocID="{45267C76-6276-B44A-878A-9D61B556EBD7}" presName="conn2-1" presStyleLbl="parChTrans1D2" presStyleIdx="2" presStyleCnt="3"/>
      <dgm:spPr/>
      <dgm:t>
        <a:bodyPr/>
        <a:lstStyle/>
        <a:p>
          <a:endParaRPr lang="zh-CN" altLang="en-US"/>
        </a:p>
      </dgm:t>
    </dgm:pt>
    <dgm:pt modelId="{938A9782-2B6B-8141-99DA-6568305E0C38}" type="pres">
      <dgm:prSet presAssocID="{45267C76-6276-B44A-878A-9D61B556EBD7}" presName="connTx" presStyleLbl="parChTrans1D2" presStyleIdx="2" presStyleCnt="3"/>
      <dgm:spPr/>
      <dgm:t>
        <a:bodyPr/>
        <a:lstStyle/>
        <a:p>
          <a:endParaRPr lang="zh-CN" altLang="en-US"/>
        </a:p>
      </dgm:t>
    </dgm:pt>
    <dgm:pt modelId="{7377E58F-198D-DE48-B3AF-2D2AF67C403D}" type="pres">
      <dgm:prSet presAssocID="{9BA062DA-6B7A-FC4F-B1BB-7CC4C74C72CE}" presName="root2" presStyleCnt="0"/>
      <dgm:spPr/>
    </dgm:pt>
    <dgm:pt modelId="{1C998B4A-F8C8-5D49-862A-38B9C7611407}" type="pres">
      <dgm:prSet presAssocID="{9BA062DA-6B7A-FC4F-B1BB-7CC4C74C72CE}" presName="LevelTwoTextNode" presStyleLbl="node2" presStyleIdx="2" presStyleCnt="3">
        <dgm:presLayoutVars>
          <dgm:chPref val="3"/>
        </dgm:presLayoutVars>
      </dgm:prSet>
      <dgm:spPr/>
      <dgm:t>
        <a:bodyPr/>
        <a:lstStyle/>
        <a:p>
          <a:endParaRPr lang="zh-CN" altLang="en-US"/>
        </a:p>
      </dgm:t>
    </dgm:pt>
    <dgm:pt modelId="{F9C8551A-E3F5-1A41-9D81-BA411262A93F}" type="pres">
      <dgm:prSet presAssocID="{9BA062DA-6B7A-FC4F-B1BB-7CC4C74C72CE}" presName="level3hierChild" presStyleCnt="0"/>
      <dgm:spPr/>
    </dgm:pt>
  </dgm:ptLst>
  <dgm:cxnLst>
    <dgm:cxn modelId="{47F63A03-5DEB-A24E-A5D6-3BC80EFDF794}" type="presOf" srcId="{45267C76-6276-B44A-878A-9D61B556EBD7}" destId="{1F2800E8-CF94-FD43-8D0E-7E4B278315B1}" srcOrd="0" destOrd="0" presId="urn:microsoft.com/office/officeart/2008/layout/HorizontalMultiLevelHierarchy"/>
    <dgm:cxn modelId="{D6FF61F4-2E70-2445-B362-FDF5936BBC6B}" srcId="{CC08C8E7-D5AB-9C4F-A78B-4A8C57EB2D22}" destId="{773FD5F0-F007-F148-886B-86E72F86266E}" srcOrd="1" destOrd="0" parTransId="{BDC2CFA9-99C6-8347-9628-F8B57513FB8C}" sibTransId="{9458031D-FD27-D841-9D56-100BE85B229D}"/>
    <dgm:cxn modelId="{FE34B427-9D47-5D4F-B08C-79C955C57CBA}" srcId="{CC08C8E7-D5AB-9C4F-A78B-4A8C57EB2D22}" destId="{DD5BF61D-B843-C744-B9A9-3312A1287EF4}" srcOrd="0" destOrd="0" parTransId="{A73DCD64-89DF-3E4C-9543-0D417B51464E}" sibTransId="{5F6E09CE-61C0-D34C-AE4A-99D078D226DF}"/>
    <dgm:cxn modelId="{11030711-8BE1-5943-901B-88D695081422}" type="presOf" srcId="{773FD5F0-F007-F148-886B-86E72F86266E}" destId="{D3E2E567-EC04-E743-9B8C-985408EA1058}" srcOrd="0" destOrd="0" presId="urn:microsoft.com/office/officeart/2008/layout/HorizontalMultiLevelHierarchy"/>
    <dgm:cxn modelId="{9834F965-C60A-8F43-BF2A-91B9139A8BA9}" type="presOf" srcId="{DD5BF61D-B843-C744-B9A9-3312A1287EF4}" destId="{C852AF5D-E3CA-F844-B775-08DD6E6FB940}" srcOrd="0" destOrd="0" presId="urn:microsoft.com/office/officeart/2008/layout/HorizontalMultiLevelHierarchy"/>
    <dgm:cxn modelId="{3701C5F6-DA05-6C45-9DE5-89F421E073AC}" type="presOf" srcId="{BDC2CFA9-99C6-8347-9628-F8B57513FB8C}" destId="{7A2CD5A7-70D6-DE44-803D-0740544CB367}" srcOrd="1" destOrd="0" presId="urn:microsoft.com/office/officeart/2008/layout/HorizontalMultiLevelHierarchy"/>
    <dgm:cxn modelId="{ED92478D-6B59-D04D-95AA-564EA4632363}" type="presOf" srcId="{9BA062DA-6B7A-FC4F-B1BB-7CC4C74C72CE}" destId="{1C998B4A-F8C8-5D49-862A-38B9C7611407}" srcOrd="0" destOrd="0" presId="urn:microsoft.com/office/officeart/2008/layout/HorizontalMultiLevelHierarchy"/>
    <dgm:cxn modelId="{53220B39-DDD7-9040-ADDB-BB81A7593452}" type="presOf" srcId="{45267C76-6276-B44A-878A-9D61B556EBD7}" destId="{938A9782-2B6B-8141-99DA-6568305E0C38}" srcOrd="1" destOrd="0" presId="urn:microsoft.com/office/officeart/2008/layout/HorizontalMultiLevelHierarchy"/>
    <dgm:cxn modelId="{F8E8CAEF-2928-0B4B-B77A-9C3BE4450EF0}" type="presOf" srcId="{CC08C8E7-D5AB-9C4F-A78B-4A8C57EB2D22}" destId="{7111AE39-B455-7C4D-91F4-9E37E3822D07}" srcOrd="0" destOrd="0" presId="urn:microsoft.com/office/officeart/2008/layout/HorizontalMultiLevelHierarchy"/>
    <dgm:cxn modelId="{6E953C58-7059-E745-8A04-814592440269}" type="presOf" srcId="{BDC2CFA9-99C6-8347-9628-F8B57513FB8C}" destId="{93180932-306E-E545-95F9-2A5635FDC9F1}" srcOrd="0" destOrd="0" presId="urn:microsoft.com/office/officeart/2008/layout/HorizontalMultiLevelHierarchy"/>
    <dgm:cxn modelId="{AB70D24F-9AAD-0F4F-AD99-5E27D753FF9E}" type="presOf" srcId="{2EFE4671-8583-3540-9262-1FC578B666F4}" destId="{3013142F-A3C7-F746-853E-2CA8B540A8DE}" srcOrd="0" destOrd="0" presId="urn:microsoft.com/office/officeart/2008/layout/HorizontalMultiLevelHierarchy"/>
    <dgm:cxn modelId="{D2D8B606-79ED-0C41-B68B-7ADA13963041}" type="presOf" srcId="{A73DCD64-89DF-3E4C-9543-0D417B51464E}" destId="{F726EDD3-E670-9B47-8786-4F599884289D}" srcOrd="1" destOrd="0" presId="urn:microsoft.com/office/officeart/2008/layout/HorizontalMultiLevelHierarchy"/>
    <dgm:cxn modelId="{DE55331D-8F88-C642-B160-105DEE191C46}" type="presOf" srcId="{A73DCD64-89DF-3E4C-9543-0D417B51464E}" destId="{082A771F-69AF-7C4C-86CB-DF1CD8CB6581}" srcOrd="0" destOrd="0" presId="urn:microsoft.com/office/officeart/2008/layout/HorizontalMultiLevelHierarchy"/>
    <dgm:cxn modelId="{F5520AE5-50EB-8743-B48A-12307D4CCE80}" srcId="{CC08C8E7-D5AB-9C4F-A78B-4A8C57EB2D22}" destId="{9BA062DA-6B7A-FC4F-B1BB-7CC4C74C72CE}" srcOrd="2" destOrd="0" parTransId="{45267C76-6276-B44A-878A-9D61B556EBD7}" sibTransId="{3A650251-37F9-7645-8144-FF91C57FC2AC}"/>
    <dgm:cxn modelId="{7725A710-EB82-6543-8E80-B973AC4CD97A}" srcId="{2EFE4671-8583-3540-9262-1FC578B666F4}" destId="{CC08C8E7-D5AB-9C4F-A78B-4A8C57EB2D22}" srcOrd="0" destOrd="0" parTransId="{806FC88F-B9CF-A04B-B59C-3A472F525AEF}" sibTransId="{B0179D74-E210-A34F-9FFE-D6C2C6F405F5}"/>
    <dgm:cxn modelId="{90768647-C6EC-9E41-AC40-0DE50F63FBAD}" type="presParOf" srcId="{3013142F-A3C7-F746-853E-2CA8B540A8DE}" destId="{B764B132-0961-414E-B6FA-FB0C6C1C6CED}" srcOrd="0" destOrd="0" presId="urn:microsoft.com/office/officeart/2008/layout/HorizontalMultiLevelHierarchy"/>
    <dgm:cxn modelId="{B5D20EF0-021B-CF40-9EAE-1268D0C0BE9F}" type="presParOf" srcId="{B764B132-0961-414E-B6FA-FB0C6C1C6CED}" destId="{7111AE39-B455-7C4D-91F4-9E37E3822D07}" srcOrd="0" destOrd="0" presId="urn:microsoft.com/office/officeart/2008/layout/HorizontalMultiLevelHierarchy"/>
    <dgm:cxn modelId="{EB9B0FD1-AF9D-1F41-A50B-E3FE05EC99AE}" type="presParOf" srcId="{B764B132-0961-414E-B6FA-FB0C6C1C6CED}" destId="{551EC4E6-AE1D-DD43-B7C4-D7EFBEA2E636}" srcOrd="1" destOrd="0" presId="urn:microsoft.com/office/officeart/2008/layout/HorizontalMultiLevelHierarchy"/>
    <dgm:cxn modelId="{13204953-AEB2-5B43-A359-9EB847C3B95B}" type="presParOf" srcId="{551EC4E6-AE1D-DD43-B7C4-D7EFBEA2E636}" destId="{082A771F-69AF-7C4C-86CB-DF1CD8CB6581}" srcOrd="0" destOrd="0" presId="urn:microsoft.com/office/officeart/2008/layout/HorizontalMultiLevelHierarchy"/>
    <dgm:cxn modelId="{D92CD7D4-17CF-5B44-894F-B3BB16D42697}" type="presParOf" srcId="{082A771F-69AF-7C4C-86CB-DF1CD8CB6581}" destId="{F726EDD3-E670-9B47-8786-4F599884289D}" srcOrd="0" destOrd="0" presId="urn:microsoft.com/office/officeart/2008/layout/HorizontalMultiLevelHierarchy"/>
    <dgm:cxn modelId="{D9080872-EBA9-2C41-84B4-A8E692A5E76D}" type="presParOf" srcId="{551EC4E6-AE1D-DD43-B7C4-D7EFBEA2E636}" destId="{7B40AE63-0EA3-0747-BCE5-5F3AB0355BF2}" srcOrd="1" destOrd="0" presId="urn:microsoft.com/office/officeart/2008/layout/HorizontalMultiLevelHierarchy"/>
    <dgm:cxn modelId="{F556415A-906B-D647-90A6-7FC74ABD6411}" type="presParOf" srcId="{7B40AE63-0EA3-0747-BCE5-5F3AB0355BF2}" destId="{C852AF5D-E3CA-F844-B775-08DD6E6FB940}" srcOrd="0" destOrd="0" presId="urn:microsoft.com/office/officeart/2008/layout/HorizontalMultiLevelHierarchy"/>
    <dgm:cxn modelId="{F867FD12-F6AA-A142-A39E-F1E0115AD3C8}" type="presParOf" srcId="{7B40AE63-0EA3-0747-BCE5-5F3AB0355BF2}" destId="{30463D07-8E7F-3146-97CE-76CE82648742}" srcOrd="1" destOrd="0" presId="urn:microsoft.com/office/officeart/2008/layout/HorizontalMultiLevelHierarchy"/>
    <dgm:cxn modelId="{359F2276-4FCC-7642-877C-1B5430378DF2}" type="presParOf" srcId="{551EC4E6-AE1D-DD43-B7C4-D7EFBEA2E636}" destId="{93180932-306E-E545-95F9-2A5635FDC9F1}" srcOrd="2" destOrd="0" presId="urn:microsoft.com/office/officeart/2008/layout/HorizontalMultiLevelHierarchy"/>
    <dgm:cxn modelId="{E579C1D4-6C85-184D-A533-D7918A40AA09}" type="presParOf" srcId="{93180932-306E-E545-95F9-2A5635FDC9F1}" destId="{7A2CD5A7-70D6-DE44-803D-0740544CB367}" srcOrd="0" destOrd="0" presId="urn:microsoft.com/office/officeart/2008/layout/HorizontalMultiLevelHierarchy"/>
    <dgm:cxn modelId="{133C4F2E-6EE9-574D-BBB5-11A821BAC051}" type="presParOf" srcId="{551EC4E6-AE1D-DD43-B7C4-D7EFBEA2E636}" destId="{A0C9905E-6DBF-7645-94A7-C4BCDADC46B9}" srcOrd="3" destOrd="0" presId="urn:microsoft.com/office/officeart/2008/layout/HorizontalMultiLevelHierarchy"/>
    <dgm:cxn modelId="{940BACED-B4F0-544A-AAAE-54A768062283}" type="presParOf" srcId="{A0C9905E-6DBF-7645-94A7-C4BCDADC46B9}" destId="{D3E2E567-EC04-E743-9B8C-985408EA1058}" srcOrd="0" destOrd="0" presId="urn:microsoft.com/office/officeart/2008/layout/HorizontalMultiLevelHierarchy"/>
    <dgm:cxn modelId="{EB81875A-551C-8D4B-8E6D-F227A8D902C8}" type="presParOf" srcId="{A0C9905E-6DBF-7645-94A7-C4BCDADC46B9}" destId="{1488A531-D252-B440-B1DA-4363F37F8970}" srcOrd="1" destOrd="0" presId="urn:microsoft.com/office/officeart/2008/layout/HorizontalMultiLevelHierarchy"/>
    <dgm:cxn modelId="{F7264AD8-E0BA-D24C-8324-5FA0FCD19170}" type="presParOf" srcId="{551EC4E6-AE1D-DD43-B7C4-D7EFBEA2E636}" destId="{1F2800E8-CF94-FD43-8D0E-7E4B278315B1}" srcOrd="4" destOrd="0" presId="urn:microsoft.com/office/officeart/2008/layout/HorizontalMultiLevelHierarchy"/>
    <dgm:cxn modelId="{EE6A49A5-0071-3E47-8241-89E5B7F57AFE}" type="presParOf" srcId="{1F2800E8-CF94-FD43-8D0E-7E4B278315B1}" destId="{938A9782-2B6B-8141-99DA-6568305E0C38}" srcOrd="0" destOrd="0" presId="urn:microsoft.com/office/officeart/2008/layout/HorizontalMultiLevelHierarchy"/>
    <dgm:cxn modelId="{6C2C2236-A5B4-7246-9C0C-AD887611EE9D}" type="presParOf" srcId="{551EC4E6-AE1D-DD43-B7C4-D7EFBEA2E636}" destId="{7377E58F-198D-DE48-B3AF-2D2AF67C403D}" srcOrd="5" destOrd="0" presId="urn:microsoft.com/office/officeart/2008/layout/HorizontalMultiLevelHierarchy"/>
    <dgm:cxn modelId="{38ADACF8-E90F-424F-99B6-1CAD6242A3EB}" type="presParOf" srcId="{7377E58F-198D-DE48-B3AF-2D2AF67C403D}" destId="{1C998B4A-F8C8-5D49-862A-38B9C7611407}" srcOrd="0" destOrd="0" presId="urn:microsoft.com/office/officeart/2008/layout/HorizontalMultiLevelHierarchy"/>
    <dgm:cxn modelId="{C13A36B6-60C3-4644-9600-00413034A378}" type="presParOf" srcId="{7377E58F-198D-DE48-B3AF-2D2AF67C403D}" destId="{F9C8551A-E3F5-1A41-9D81-BA411262A93F}" srcOrd="1" destOrd="0" presId="urn:microsoft.com/office/officeart/2008/layout/HorizontalMultiLevelHierarchy"/>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5.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r>
            <a:rPr lang="en-US" altLang="zh-CN" sz="2000" dirty="0" smtClean="0">
              <a:latin typeface="Microsoft YaHei" charset="-122"/>
              <a:ea typeface="Microsoft YaHei" charset="-122"/>
              <a:cs typeface="Microsoft YaHei" charset="-122"/>
            </a:rPr>
            <a:t>6.2</a:t>
          </a:r>
          <a:r>
            <a:rPr lang="zh-CN" altLang="en-US" sz="2000" dirty="0" smtClean="0">
              <a:latin typeface="Microsoft YaHei" charset="-122"/>
              <a:ea typeface="Microsoft YaHei" charset="-122"/>
              <a:cs typeface="Microsoft YaHei" charset="-122"/>
            </a:rPr>
            <a:t> </a:t>
          </a:r>
          <a:r>
            <a:rPr lang="zh-CN" altLang="en-US" sz="2000" dirty="0" smtClean="0">
              <a:solidFill>
                <a:schemeClr val="tx1"/>
              </a:solidFill>
              <a:latin typeface="Microsoft YaHei" charset="-122"/>
              <a:ea typeface="Microsoft YaHei" charset="-122"/>
              <a:cs typeface="Microsoft YaHei" charset="-122"/>
            </a:rPr>
            <a:t>短期成本与长期成本分析</a:t>
          </a:r>
          <a:endParaRPr lang="zh-CN" altLang="en-US" sz="2000" dirty="0">
            <a:latin typeface="Microsoft YaHei" charset="-122"/>
            <a:ea typeface="Microsoft YaHei" charset="-122"/>
            <a:cs typeface="Microsoft YaHei" charset="-122"/>
          </a:endParaRPr>
        </a:p>
      </dgm:t>
    </dgm:pt>
    <dgm:pt modelId="{806FC88F-B9CF-A04B-B59C-3A472F525AEF}" type="parTrans" cxnId="{7725A710-EB82-6543-8E80-B973AC4CD97A}">
      <dgm:prSet/>
      <dgm:spPr/>
      <dgm:t>
        <a:bodyPr/>
        <a:lstStyle/>
        <a:p>
          <a:endParaRPr lang="zh-CN" altLang="en-US" sz="200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endParaRPr lang="zh-CN" altLang="en-US" sz="2000">
            <a:latin typeface="Microsoft YaHei" charset="-122"/>
            <a:ea typeface="Microsoft YaHei" charset="-122"/>
            <a:cs typeface="Microsoft YaHei" charset="-122"/>
          </a:endParaRPr>
        </a:p>
      </dgm:t>
    </dgm:pt>
    <dgm:pt modelId="{DD5BF61D-B843-C744-B9A9-3312A1287EF4}">
      <dgm:prSet phldrT="[文本]" custT="1"/>
      <dgm:spPr/>
      <dgm:t>
        <a:bodyPr/>
        <a:lstStyle/>
        <a:p>
          <a:pPr algn="l"/>
          <a:r>
            <a:rPr lang="en-US" altLang="zh-CN" sz="2000" dirty="0" smtClean="0">
              <a:solidFill>
                <a:schemeClr val="tx1"/>
              </a:solidFill>
              <a:latin typeface="Microsoft YaHei" charset="-122"/>
              <a:ea typeface="Microsoft YaHei" charset="-122"/>
              <a:cs typeface="Microsoft YaHei" charset="-122"/>
            </a:rPr>
            <a:t>6.2.1</a:t>
          </a:r>
          <a:r>
            <a:rPr lang="zh-CN" altLang="en-US" sz="2000" dirty="0" smtClean="0">
              <a:solidFill>
                <a:schemeClr val="tx1"/>
              </a:solidFill>
              <a:latin typeface="Microsoft YaHei" charset="-122"/>
              <a:ea typeface="Microsoft YaHei" charset="-122"/>
              <a:cs typeface="Microsoft YaHei" charset="-122"/>
            </a:rPr>
            <a:t> 短期成本分析</a:t>
          </a:r>
          <a:endParaRPr lang="zh-CN" altLang="en-US" sz="2000" dirty="0">
            <a:solidFill>
              <a:schemeClr val="tx1"/>
            </a:solidFill>
            <a:latin typeface="Microsoft YaHei" charset="-122"/>
            <a:ea typeface="Microsoft YaHei" charset="-122"/>
            <a:cs typeface="Microsoft YaHei" charset="-122"/>
          </a:endParaRPr>
        </a:p>
      </dgm:t>
    </dgm:pt>
    <dgm:pt modelId="{A73DCD64-89DF-3E4C-9543-0D417B51464E}" type="parTrans" cxnId="{FE34B427-9D47-5D4F-B08C-79C955C57CBA}">
      <dgm:prSet custT="1"/>
      <dgm:spPr/>
      <dgm:t>
        <a:bodyPr/>
        <a:lstStyle/>
        <a:p>
          <a:endParaRPr lang="zh-CN" altLang="en-US" sz="2000">
            <a:latin typeface="Microsoft YaHei" charset="-122"/>
            <a:ea typeface="Microsoft YaHei" charset="-122"/>
            <a:cs typeface="Microsoft YaHei" charset="-122"/>
          </a:endParaRPr>
        </a:p>
      </dgm:t>
    </dgm:pt>
    <dgm:pt modelId="{5F6E09CE-61C0-D34C-AE4A-99D078D226DF}" type="sibTrans" cxnId="{FE34B427-9D47-5D4F-B08C-79C955C57CBA}">
      <dgm:prSet/>
      <dgm:spPr/>
      <dgm:t>
        <a:bodyPr/>
        <a:lstStyle/>
        <a:p>
          <a:endParaRPr lang="zh-CN" altLang="en-US" sz="2000">
            <a:latin typeface="Microsoft YaHei" charset="-122"/>
            <a:ea typeface="Microsoft YaHei" charset="-122"/>
            <a:cs typeface="Microsoft YaHei" charset="-122"/>
          </a:endParaRPr>
        </a:p>
      </dgm:t>
    </dgm:pt>
    <dgm:pt modelId="{773FD5F0-F007-F148-886B-86E72F86266E}">
      <dgm:prSet phldrT="[文本]" custT="1"/>
      <dgm:spPr/>
      <dgm:t>
        <a:bodyPr/>
        <a:lstStyle/>
        <a:p>
          <a:pPr algn="l"/>
          <a:r>
            <a:rPr lang="en-US" altLang="zh-CN" sz="2000" dirty="0" smtClean="0">
              <a:latin typeface="Microsoft YaHei" charset="-122"/>
              <a:ea typeface="Microsoft YaHei" charset="-122"/>
              <a:cs typeface="Microsoft YaHei" charset="-122"/>
            </a:rPr>
            <a:t>6.2.2</a:t>
          </a:r>
          <a:r>
            <a:rPr lang="zh-CN" altLang="en-US" sz="2000" dirty="0" smtClean="0">
              <a:latin typeface="Microsoft YaHei" charset="-122"/>
              <a:ea typeface="Microsoft YaHei" charset="-122"/>
              <a:cs typeface="Microsoft YaHei" charset="-122"/>
            </a:rPr>
            <a:t> 长期成本分析</a:t>
          </a:r>
          <a:endParaRPr lang="zh-CN" altLang="en-US" sz="2000" dirty="0">
            <a:latin typeface="Microsoft YaHei" charset="-122"/>
            <a:ea typeface="Microsoft YaHei" charset="-122"/>
            <a:cs typeface="Microsoft YaHei" charset="-122"/>
          </a:endParaRPr>
        </a:p>
      </dgm:t>
    </dgm:pt>
    <dgm:pt modelId="{BDC2CFA9-99C6-8347-9628-F8B57513FB8C}" type="parTrans" cxnId="{D6FF61F4-2E70-2445-B362-FDF5936BBC6B}">
      <dgm:prSet custT="1"/>
      <dgm:spPr/>
      <dgm:t>
        <a:bodyPr/>
        <a:lstStyle/>
        <a:p>
          <a:endParaRPr lang="zh-CN" altLang="en-US" sz="2000">
            <a:latin typeface="Microsoft YaHei" charset="-122"/>
            <a:ea typeface="Microsoft YaHei" charset="-122"/>
            <a:cs typeface="Microsoft YaHei" charset="-122"/>
          </a:endParaRPr>
        </a:p>
      </dgm:t>
    </dgm:pt>
    <dgm:pt modelId="{9458031D-FD27-D841-9D56-100BE85B229D}" type="sibTrans" cxnId="{D6FF61F4-2E70-2445-B362-FDF5936BBC6B}">
      <dgm:prSet/>
      <dgm:spPr/>
      <dgm:t>
        <a:bodyPr/>
        <a:lstStyle/>
        <a:p>
          <a:endParaRPr lang="zh-CN" altLang="en-US" sz="2000">
            <a:latin typeface="Microsoft YaHei" charset="-122"/>
            <a:ea typeface="Microsoft YaHei" charset="-122"/>
            <a:cs typeface="Microsoft YaHei"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t>
        <a:bodyPr/>
        <a:lstStyle/>
        <a:p>
          <a:endParaRPr lang="zh-CN" altLang="en-US"/>
        </a:p>
      </dgm:t>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Y="33925" custLinFactNeighborX="-98165" custLinFactNeighborY="888">
        <dgm:presLayoutVars>
          <dgm:chPref val="3"/>
        </dgm:presLayoutVars>
      </dgm:prSet>
      <dgm:spPr/>
      <dgm:t>
        <a:bodyPr/>
        <a:lstStyle/>
        <a:p>
          <a:endParaRPr lang="zh-CN" altLang="en-US"/>
        </a:p>
      </dgm:t>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2"/>
      <dgm:spPr/>
      <dgm:t>
        <a:bodyPr/>
        <a:lstStyle/>
        <a:p>
          <a:endParaRPr lang="zh-CN" altLang="en-US"/>
        </a:p>
      </dgm:t>
    </dgm:pt>
    <dgm:pt modelId="{F726EDD3-E670-9B47-8786-4F599884289D}" type="pres">
      <dgm:prSet presAssocID="{A73DCD64-89DF-3E4C-9543-0D417B51464E}" presName="connTx" presStyleLbl="parChTrans1D2" presStyleIdx="0" presStyleCnt="2"/>
      <dgm:spPr/>
      <dgm:t>
        <a:bodyPr/>
        <a:lstStyle/>
        <a:p>
          <a:endParaRPr lang="zh-CN" altLang="en-US"/>
        </a:p>
      </dgm:t>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2" custScaleX="71367">
        <dgm:presLayoutVars>
          <dgm:chPref val="3"/>
        </dgm:presLayoutVars>
      </dgm:prSet>
      <dgm:spPr/>
      <dgm:t>
        <a:bodyPr/>
        <a:lstStyle/>
        <a:p>
          <a:endParaRPr lang="zh-CN" altLang="en-US"/>
        </a:p>
      </dgm:t>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2"/>
      <dgm:spPr/>
      <dgm:t>
        <a:bodyPr/>
        <a:lstStyle/>
        <a:p>
          <a:endParaRPr lang="zh-CN" altLang="en-US"/>
        </a:p>
      </dgm:t>
    </dgm:pt>
    <dgm:pt modelId="{7A2CD5A7-70D6-DE44-803D-0740544CB367}" type="pres">
      <dgm:prSet presAssocID="{BDC2CFA9-99C6-8347-9628-F8B57513FB8C}" presName="connTx" presStyleLbl="parChTrans1D2" presStyleIdx="1" presStyleCnt="2"/>
      <dgm:spPr/>
      <dgm:t>
        <a:bodyPr/>
        <a:lstStyle/>
        <a:p>
          <a:endParaRPr lang="zh-CN" altLang="en-US"/>
        </a:p>
      </dgm:t>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2" custScaleX="72104">
        <dgm:presLayoutVars>
          <dgm:chPref val="3"/>
        </dgm:presLayoutVars>
      </dgm:prSet>
      <dgm:spPr/>
      <dgm:t>
        <a:bodyPr/>
        <a:lstStyle/>
        <a:p>
          <a:endParaRPr lang="zh-CN" altLang="en-US"/>
        </a:p>
      </dgm:t>
    </dgm:pt>
    <dgm:pt modelId="{1488A531-D252-B440-B1DA-4363F37F8970}" type="pres">
      <dgm:prSet presAssocID="{773FD5F0-F007-F148-886B-86E72F86266E}" presName="level3hierChild" presStyleCnt="0"/>
      <dgm:spPr/>
    </dgm:pt>
  </dgm:ptLst>
  <dgm:cxnLst>
    <dgm:cxn modelId="{D6FF61F4-2E70-2445-B362-FDF5936BBC6B}" srcId="{CC08C8E7-D5AB-9C4F-A78B-4A8C57EB2D22}" destId="{773FD5F0-F007-F148-886B-86E72F86266E}" srcOrd="1" destOrd="0" parTransId="{BDC2CFA9-99C6-8347-9628-F8B57513FB8C}" sibTransId="{9458031D-FD27-D841-9D56-100BE85B229D}"/>
    <dgm:cxn modelId="{FE34B427-9D47-5D4F-B08C-79C955C57CBA}" srcId="{CC08C8E7-D5AB-9C4F-A78B-4A8C57EB2D22}" destId="{DD5BF61D-B843-C744-B9A9-3312A1287EF4}" srcOrd="0" destOrd="0" parTransId="{A73DCD64-89DF-3E4C-9543-0D417B51464E}" sibTransId="{5F6E09CE-61C0-D34C-AE4A-99D078D226DF}"/>
    <dgm:cxn modelId="{1985E8E2-2D95-D04B-872C-CFC79E7BE117}" type="presOf" srcId="{CC08C8E7-D5AB-9C4F-A78B-4A8C57EB2D22}" destId="{7111AE39-B455-7C4D-91F4-9E37E3822D07}" srcOrd="0" destOrd="0" presId="urn:microsoft.com/office/officeart/2008/layout/HorizontalMultiLevelHierarchy"/>
    <dgm:cxn modelId="{3A2D81FB-850C-BF40-A067-8EBF5A43B7DA}" type="presOf" srcId="{A73DCD64-89DF-3E4C-9543-0D417B51464E}" destId="{F726EDD3-E670-9B47-8786-4F599884289D}" srcOrd="1" destOrd="0" presId="urn:microsoft.com/office/officeart/2008/layout/HorizontalMultiLevelHierarchy"/>
    <dgm:cxn modelId="{30061D02-1BC8-964B-BF68-FBFB26236FBA}" type="presOf" srcId="{BDC2CFA9-99C6-8347-9628-F8B57513FB8C}" destId="{7A2CD5A7-70D6-DE44-803D-0740544CB367}" srcOrd="1" destOrd="0" presId="urn:microsoft.com/office/officeart/2008/layout/HorizontalMultiLevelHierarchy"/>
    <dgm:cxn modelId="{4994FCAC-7F33-5945-B56F-A29CB85C91E7}" type="presOf" srcId="{DD5BF61D-B843-C744-B9A9-3312A1287EF4}" destId="{C852AF5D-E3CA-F844-B775-08DD6E6FB940}" srcOrd="0" destOrd="0" presId="urn:microsoft.com/office/officeart/2008/layout/HorizontalMultiLevelHierarchy"/>
    <dgm:cxn modelId="{A44E72B1-2522-F341-91E7-52FBF9F4574B}" type="presOf" srcId="{773FD5F0-F007-F148-886B-86E72F86266E}" destId="{D3E2E567-EC04-E743-9B8C-985408EA1058}" srcOrd="0" destOrd="0" presId="urn:microsoft.com/office/officeart/2008/layout/HorizontalMultiLevelHierarchy"/>
    <dgm:cxn modelId="{6031EAFD-0F4A-E047-8DE2-C0D79743EDA7}" type="presOf" srcId="{BDC2CFA9-99C6-8347-9628-F8B57513FB8C}" destId="{93180932-306E-E545-95F9-2A5635FDC9F1}" srcOrd="0" destOrd="0" presId="urn:microsoft.com/office/officeart/2008/layout/HorizontalMultiLevelHierarchy"/>
    <dgm:cxn modelId="{E39B49AB-4E60-AD43-BA78-4EE47F58D170}" type="presOf" srcId="{2EFE4671-8583-3540-9262-1FC578B666F4}" destId="{3013142F-A3C7-F746-853E-2CA8B540A8DE}" srcOrd="0" destOrd="0" presId="urn:microsoft.com/office/officeart/2008/layout/HorizontalMultiLevelHierarchy"/>
    <dgm:cxn modelId="{7725A710-EB82-6543-8E80-B973AC4CD97A}" srcId="{2EFE4671-8583-3540-9262-1FC578B666F4}" destId="{CC08C8E7-D5AB-9C4F-A78B-4A8C57EB2D22}" srcOrd="0" destOrd="0" parTransId="{806FC88F-B9CF-A04B-B59C-3A472F525AEF}" sibTransId="{B0179D74-E210-A34F-9FFE-D6C2C6F405F5}"/>
    <dgm:cxn modelId="{817B71CE-DC6A-B247-BE95-2DB59A24B3BD}" type="presOf" srcId="{A73DCD64-89DF-3E4C-9543-0D417B51464E}" destId="{082A771F-69AF-7C4C-86CB-DF1CD8CB6581}" srcOrd="0" destOrd="0" presId="urn:microsoft.com/office/officeart/2008/layout/HorizontalMultiLevelHierarchy"/>
    <dgm:cxn modelId="{1F464107-7D2F-544F-A00D-770EE2D53D4B}" type="presParOf" srcId="{3013142F-A3C7-F746-853E-2CA8B540A8DE}" destId="{B764B132-0961-414E-B6FA-FB0C6C1C6CED}" srcOrd="0" destOrd="0" presId="urn:microsoft.com/office/officeart/2008/layout/HorizontalMultiLevelHierarchy"/>
    <dgm:cxn modelId="{401ECB49-0C17-534A-AAC3-F9E5765E7FB3}" type="presParOf" srcId="{B764B132-0961-414E-B6FA-FB0C6C1C6CED}" destId="{7111AE39-B455-7C4D-91F4-9E37E3822D07}" srcOrd="0" destOrd="0" presId="urn:microsoft.com/office/officeart/2008/layout/HorizontalMultiLevelHierarchy"/>
    <dgm:cxn modelId="{7FAA7D6B-AD64-A648-AB33-22EED111127C}" type="presParOf" srcId="{B764B132-0961-414E-B6FA-FB0C6C1C6CED}" destId="{551EC4E6-AE1D-DD43-B7C4-D7EFBEA2E636}" srcOrd="1" destOrd="0" presId="urn:microsoft.com/office/officeart/2008/layout/HorizontalMultiLevelHierarchy"/>
    <dgm:cxn modelId="{9F5FFD63-F626-684E-9720-A68400B43EAF}" type="presParOf" srcId="{551EC4E6-AE1D-DD43-B7C4-D7EFBEA2E636}" destId="{082A771F-69AF-7C4C-86CB-DF1CD8CB6581}" srcOrd="0" destOrd="0" presId="urn:microsoft.com/office/officeart/2008/layout/HorizontalMultiLevelHierarchy"/>
    <dgm:cxn modelId="{F8A5050A-3A6C-3847-99FE-FC06C81870C6}" type="presParOf" srcId="{082A771F-69AF-7C4C-86CB-DF1CD8CB6581}" destId="{F726EDD3-E670-9B47-8786-4F599884289D}" srcOrd="0" destOrd="0" presId="urn:microsoft.com/office/officeart/2008/layout/HorizontalMultiLevelHierarchy"/>
    <dgm:cxn modelId="{1EFE3599-7FC9-9645-8ABE-2048134C6BB6}" type="presParOf" srcId="{551EC4E6-AE1D-DD43-B7C4-D7EFBEA2E636}" destId="{7B40AE63-0EA3-0747-BCE5-5F3AB0355BF2}" srcOrd="1" destOrd="0" presId="urn:microsoft.com/office/officeart/2008/layout/HorizontalMultiLevelHierarchy"/>
    <dgm:cxn modelId="{4D6E50F5-061D-9044-9269-2B01B3DF6D3C}" type="presParOf" srcId="{7B40AE63-0EA3-0747-BCE5-5F3AB0355BF2}" destId="{C852AF5D-E3CA-F844-B775-08DD6E6FB940}" srcOrd="0" destOrd="0" presId="urn:microsoft.com/office/officeart/2008/layout/HorizontalMultiLevelHierarchy"/>
    <dgm:cxn modelId="{4E451488-AAEB-8B4F-BE08-E838B0DE82D6}" type="presParOf" srcId="{7B40AE63-0EA3-0747-BCE5-5F3AB0355BF2}" destId="{30463D07-8E7F-3146-97CE-76CE82648742}" srcOrd="1" destOrd="0" presId="urn:microsoft.com/office/officeart/2008/layout/HorizontalMultiLevelHierarchy"/>
    <dgm:cxn modelId="{2CA1363B-4CBB-AE4B-8C3A-2ABCCA3890AF}" type="presParOf" srcId="{551EC4E6-AE1D-DD43-B7C4-D7EFBEA2E636}" destId="{93180932-306E-E545-95F9-2A5635FDC9F1}" srcOrd="2" destOrd="0" presId="urn:microsoft.com/office/officeart/2008/layout/HorizontalMultiLevelHierarchy"/>
    <dgm:cxn modelId="{6A66D3E0-15E3-B142-87B8-0B276BF0F9EF}" type="presParOf" srcId="{93180932-306E-E545-95F9-2A5635FDC9F1}" destId="{7A2CD5A7-70D6-DE44-803D-0740544CB367}" srcOrd="0" destOrd="0" presId="urn:microsoft.com/office/officeart/2008/layout/HorizontalMultiLevelHierarchy"/>
    <dgm:cxn modelId="{B04B134E-051C-7140-A700-87A4D9BFD35C}" type="presParOf" srcId="{551EC4E6-AE1D-DD43-B7C4-D7EFBEA2E636}" destId="{A0C9905E-6DBF-7645-94A7-C4BCDADC46B9}" srcOrd="3" destOrd="0" presId="urn:microsoft.com/office/officeart/2008/layout/HorizontalMultiLevelHierarchy"/>
    <dgm:cxn modelId="{BC939B76-2348-3547-8691-5BB552EA8877}" type="presParOf" srcId="{A0C9905E-6DBF-7645-94A7-C4BCDADC46B9}" destId="{D3E2E567-EC04-E743-9B8C-985408EA1058}" srcOrd="0" destOrd="0" presId="urn:microsoft.com/office/officeart/2008/layout/HorizontalMultiLevelHierarchy"/>
    <dgm:cxn modelId="{D30E39DF-C9E9-4741-A8E5-C7841CCD53B3}" type="presParOf" srcId="{A0C9905E-6DBF-7645-94A7-C4BCDADC46B9}" destId="{1488A531-D252-B440-B1DA-4363F37F8970}" srcOrd="1" destOrd="0" presId="urn:microsoft.com/office/officeart/2008/layout/HorizontalMultiLevelHierarchy"/>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6.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r>
            <a:rPr lang="en-US" altLang="zh-CN" sz="1050" dirty="0" smtClean="0">
              <a:latin typeface="Microsoft YaHei" charset="-122"/>
              <a:ea typeface="Microsoft YaHei" charset="-122"/>
              <a:cs typeface="Microsoft YaHei" charset="-122"/>
            </a:rPr>
            <a:t>6.2</a:t>
          </a:r>
          <a:r>
            <a:rPr lang="zh-CN" altLang="en-US" sz="1050" dirty="0" smtClean="0">
              <a:latin typeface="Microsoft YaHei" charset="-122"/>
              <a:ea typeface="Microsoft YaHei" charset="-122"/>
              <a:cs typeface="Microsoft YaHei" charset="-122"/>
            </a:rPr>
            <a:t> </a:t>
          </a:r>
          <a:r>
            <a:rPr lang="zh-CN" altLang="en-US" sz="1050" dirty="0" smtClean="0">
              <a:solidFill>
                <a:schemeClr val="tx1"/>
              </a:solidFill>
              <a:latin typeface="Microsoft YaHei" charset="-122"/>
              <a:ea typeface="Microsoft YaHei" charset="-122"/>
              <a:cs typeface="Microsoft YaHei" charset="-122"/>
            </a:rPr>
            <a:t>短期成本与长期成本分析</a:t>
          </a:r>
          <a:endParaRPr lang="zh-CN" altLang="en-US" sz="1050" dirty="0">
            <a:latin typeface="Microsoft YaHei" charset="-122"/>
            <a:ea typeface="Microsoft YaHei" charset="-122"/>
            <a:cs typeface="Microsoft YaHei" charset="-122"/>
          </a:endParaRPr>
        </a:p>
      </dgm:t>
    </dgm:pt>
    <dgm:pt modelId="{806FC88F-B9CF-A04B-B59C-3A472F525AEF}" type="parTrans" cxnId="{7725A710-EB82-6543-8E80-B973AC4CD97A}">
      <dgm:prSet/>
      <dgm:spPr/>
      <dgm:t>
        <a:bodyPr/>
        <a:lstStyle/>
        <a:p>
          <a:endParaRPr lang="zh-CN" altLang="en-US" sz="105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endParaRPr lang="zh-CN" altLang="en-US" sz="1050">
            <a:latin typeface="Microsoft YaHei" charset="-122"/>
            <a:ea typeface="Microsoft YaHei" charset="-122"/>
            <a:cs typeface="Microsoft YaHei" charset="-122"/>
          </a:endParaRPr>
        </a:p>
      </dgm:t>
    </dgm:pt>
    <dgm:pt modelId="{DD5BF61D-B843-C744-B9A9-3312A1287EF4}">
      <dgm:prSet phldrT="[文本]" custT="1"/>
      <dgm:spPr>
        <a:solidFill>
          <a:srgbClr val="C00000"/>
        </a:solidFill>
      </dgm:spPr>
      <dgm:t>
        <a:bodyPr/>
        <a:lstStyle/>
        <a:p>
          <a:pPr algn="l"/>
          <a:r>
            <a:rPr lang="en-US" altLang="zh-CN" sz="1050" dirty="0" smtClean="0">
              <a:solidFill>
                <a:schemeClr val="tx1"/>
              </a:solidFill>
              <a:latin typeface="Microsoft YaHei" charset="-122"/>
              <a:ea typeface="Microsoft YaHei" charset="-122"/>
              <a:cs typeface="Microsoft YaHei" charset="-122"/>
            </a:rPr>
            <a:t>6.2.1</a:t>
          </a:r>
          <a:r>
            <a:rPr lang="zh-CN" altLang="en-US" sz="1050" dirty="0" smtClean="0">
              <a:solidFill>
                <a:schemeClr val="tx1"/>
              </a:solidFill>
              <a:latin typeface="Microsoft YaHei" charset="-122"/>
              <a:ea typeface="Microsoft YaHei" charset="-122"/>
              <a:cs typeface="Microsoft YaHei" charset="-122"/>
            </a:rPr>
            <a:t> 短期成本分析</a:t>
          </a:r>
          <a:endParaRPr lang="zh-CN" altLang="en-US" sz="1050" dirty="0">
            <a:solidFill>
              <a:schemeClr val="tx1"/>
            </a:solidFill>
            <a:latin typeface="Microsoft YaHei" charset="-122"/>
            <a:ea typeface="Microsoft YaHei" charset="-122"/>
            <a:cs typeface="Microsoft YaHei" charset="-122"/>
          </a:endParaRPr>
        </a:p>
      </dgm:t>
    </dgm:pt>
    <dgm:pt modelId="{A73DCD64-89DF-3E4C-9543-0D417B51464E}" type="parTrans" cxnId="{FE34B427-9D47-5D4F-B08C-79C955C57CBA}">
      <dgm:prSet custT="1"/>
      <dgm:spPr/>
      <dgm:t>
        <a:bodyPr/>
        <a:lstStyle/>
        <a:p>
          <a:endParaRPr lang="zh-CN" altLang="en-US" sz="1050">
            <a:latin typeface="Microsoft YaHei" charset="-122"/>
            <a:ea typeface="Microsoft YaHei" charset="-122"/>
            <a:cs typeface="Microsoft YaHei" charset="-122"/>
          </a:endParaRPr>
        </a:p>
      </dgm:t>
    </dgm:pt>
    <dgm:pt modelId="{5F6E09CE-61C0-D34C-AE4A-99D078D226DF}" type="sibTrans" cxnId="{FE34B427-9D47-5D4F-B08C-79C955C57CBA}">
      <dgm:prSet/>
      <dgm:spPr/>
      <dgm:t>
        <a:bodyPr/>
        <a:lstStyle/>
        <a:p>
          <a:endParaRPr lang="zh-CN" altLang="en-US" sz="1050">
            <a:latin typeface="Microsoft YaHei" charset="-122"/>
            <a:ea typeface="Microsoft YaHei" charset="-122"/>
            <a:cs typeface="Microsoft YaHei" charset="-122"/>
          </a:endParaRPr>
        </a:p>
      </dgm:t>
    </dgm:pt>
    <dgm:pt modelId="{773FD5F0-F007-F148-886B-86E72F86266E}">
      <dgm:prSet phldrT="[文本]" custT="1"/>
      <dgm:spPr/>
      <dgm:t>
        <a:bodyPr/>
        <a:lstStyle/>
        <a:p>
          <a:pPr algn="l"/>
          <a:r>
            <a:rPr lang="en-US" altLang="zh-CN" sz="1050" dirty="0" smtClean="0">
              <a:latin typeface="Microsoft YaHei" charset="-122"/>
              <a:ea typeface="Microsoft YaHei" charset="-122"/>
              <a:cs typeface="Microsoft YaHei" charset="-122"/>
            </a:rPr>
            <a:t>6.2.2</a:t>
          </a:r>
          <a:r>
            <a:rPr lang="zh-CN" altLang="en-US" sz="1050" dirty="0" smtClean="0">
              <a:latin typeface="Microsoft YaHei" charset="-122"/>
              <a:ea typeface="Microsoft YaHei" charset="-122"/>
              <a:cs typeface="Microsoft YaHei" charset="-122"/>
            </a:rPr>
            <a:t> 长期成本分析</a:t>
          </a:r>
          <a:endParaRPr lang="zh-CN" altLang="en-US" sz="1050" dirty="0">
            <a:latin typeface="Microsoft YaHei" charset="-122"/>
            <a:ea typeface="Microsoft YaHei" charset="-122"/>
            <a:cs typeface="Microsoft YaHei" charset="-122"/>
          </a:endParaRPr>
        </a:p>
      </dgm:t>
    </dgm:pt>
    <dgm:pt modelId="{BDC2CFA9-99C6-8347-9628-F8B57513FB8C}" type="parTrans" cxnId="{D6FF61F4-2E70-2445-B362-FDF5936BBC6B}">
      <dgm:prSet custT="1"/>
      <dgm:spPr/>
      <dgm:t>
        <a:bodyPr/>
        <a:lstStyle/>
        <a:p>
          <a:endParaRPr lang="zh-CN" altLang="en-US" sz="1050">
            <a:latin typeface="Microsoft YaHei" charset="-122"/>
            <a:ea typeface="Microsoft YaHei" charset="-122"/>
            <a:cs typeface="Microsoft YaHei" charset="-122"/>
          </a:endParaRPr>
        </a:p>
      </dgm:t>
    </dgm:pt>
    <dgm:pt modelId="{9458031D-FD27-D841-9D56-100BE85B229D}" type="sibTrans" cxnId="{D6FF61F4-2E70-2445-B362-FDF5936BBC6B}">
      <dgm:prSet/>
      <dgm:spPr/>
      <dgm:t>
        <a:bodyPr/>
        <a:lstStyle/>
        <a:p>
          <a:endParaRPr lang="zh-CN" altLang="en-US" sz="1050">
            <a:latin typeface="Microsoft YaHei" charset="-122"/>
            <a:ea typeface="Microsoft YaHei" charset="-122"/>
            <a:cs typeface="Microsoft YaHei"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t>
        <a:bodyPr/>
        <a:lstStyle/>
        <a:p>
          <a:endParaRPr lang="zh-CN" altLang="en-US"/>
        </a:p>
      </dgm:t>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X="124763" custScaleY="45173" custLinFactNeighborX="-98165" custLinFactNeighborY="888">
        <dgm:presLayoutVars>
          <dgm:chPref val="3"/>
        </dgm:presLayoutVars>
      </dgm:prSet>
      <dgm:spPr/>
      <dgm:t>
        <a:bodyPr/>
        <a:lstStyle/>
        <a:p>
          <a:endParaRPr lang="zh-CN" altLang="en-US"/>
        </a:p>
      </dgm:t>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2"/>
      <dgm:spPr/>
      <dgm:t>
        <a:bodyPr/>
        <a:lstStyle/>
        <a:p>
          <a:endParaRPr lang="zh-CN" altLang="en-US"/>
        </a:p>
      </dgm:t>
    </dgm:pt>
    <dgm:pt modelId="{F726EDD3-E670-9B47-8786-4F599884289D}" type="pres">
      <dgm:prSet presAssocID="{A73DCD64-89DF-3E4C-9543-0D417B51464E}" presName="connTx" presStyleLbl="parChTrans1D2" presStyleIdx="0" presStyleCnt="2"/>
      <dgm:spPr/>
      <dgm:t>
        <a:bodyPr/>
        <a:lstStyle/>
        <a:p>
          <a:endParaRPr lang="zh-CN" altLang="en-US"/>
        </a:p>
      </dgm:t>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2" custScaleX="106437" custScaleY="132106" custLinFactNeighborX="33535" custLinFactNeighborY="-10945">
        <dgm:presLayoutVars>
          <dgm:chPref val="3"/>
        </dgm:presLayoutVars>
      </dgm:prSet>
      <dgm:spPr/>
      <dgm:t>
        <a:bodyPr/>
        <a:lstStyle/>
        <a:p>
          <a:endParaRPr lang="zh-CN" altLang="en-US"/>
        </a:p>
      </dgm:t>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2"/>
      <dgm:spPr/>
      <dgm:t>
        <a:bodyPr/>
        <a:lstStyle/>
        <a:p>
          <a:endParaRPr lang="zh-CN" altLang="en-US"/>
        </a:p>
      </dgm:t>
    </dgm:pt>
    <dgm:pt modelId="{7A2CD5A7-70D6-DE44-803D-0740544CB367}" type="pres">
      <dgm:prSet presAssocID="{BDC2CFA9-99C6-8347-9628-F8B57513FB8C}" presName="connTx" presStyleLbl="parChTrans1D2" presStyleIdx="1" presStyleCnt="2"/>
      <dgm:spPr/>
      <dgm:t>
        <a:bodyPr/>
        <a:lstStyle/>
        <a:p>
          <a:endParaRPr lang="zh-CN" altLang="en-US"/>
        </a:p>
      </dgm:t>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2" custScaleX="107537" custScaleY="132106" custLinFactNeighborX="33535" custLinFactNeighborY="-10945">
        <dgm:presLayoutVars>
          <dgm:chPref val="3"/>
        </dgm:presLayoutVars>
      </dgm:prSet>
      <dgm:spPr/>
      <dgm:t>
        <a:bodyPr/>
        <a:lstStyle/>
        <a:p>
          <a:endParaRPr lang="zh-CN" altLang="en-US"/>
        </a:p>
      </dgm:t>
    </dgm:pt>
    <dgm:pt modelId="{1488A531-D252-B440-B1DA-4363F37F8970}" type="pres">
      <dgm:prSet presAssocID="{773FD5F0-F007-F148-886B-86E72F86266E}" presName="level3hierChild" presStyleCnt="0"/>
      <dgm:spPr/>
    </dgm:pt>
  </dgm:ptLst>
  <dgm:cxnLst>
    <dgm:cxn modelId="{69F6E25E-C97B-BF4A-A834-3B8C0249FB6A}" type="presOf" srcId="{773FD5F0-F007-F148-886B-86E72F86266E}" destId="{D3E2E567-EC04-E743-9B8C-985408EA1058}" srcOrd="0" destOrd="0" presId="urn:microsoft.com/office/officeart/2008/layout/HorizontalMultiLevelHierarchy"/>
    <dgm:cxn modelId="{1F3013B5-9245-C945-A713-B8F5CB22DCC1}" type="presOf" srcId="{BDC2CFA9-99C6-8347-9628-F8B57513FB8C}" destId="{93180932-306E-E545-95F9-2A5635FDC9F1}" srcOrd="0" destOrd="0" presId="urn:microsoft.com/office/officeart/2008/layout/HorizontalMultiLevelHierarchy"/>
    <dgm:cxn modelId="{57AFD071-220E-7A4D-A4B4-86F9A8BC93BF}" type="presOf" srcId="{DD5BF61D-B843-C744-B9A9-3312A1287EF4}" destId="{C852AF5D-E3CA-F844-B775-08DD6E6FB940}" srcOrd="0" destOrd="0" presId="urn:microsoft.com/office/officeart/2008/layout/HorizontalMultiLevelHierarchy"/>
    <dgm:cxn modelId="{D6FF61F4-2E70-2445-B362-FDF5936BBC6B}" srcId="{CC08C8E7-D5AB-9C4F-A78B-4A8C57EB2D22}" destId="{773FD5F0-F007-F148-886B-86E72F86266E}" srcOrd="1" destOrd="0" parTransId="{BDC2CFA9-99C6-8347-9628-F8B57513FB8C}" sibTransId="{9458031D-FD27-D841-9D56-100BE85B229D}"/>
    <dgm:cxn modelId="{FE34B427-9D47-5D4F-B08C-79C955C57CBA}" srcId="{CC08C8E7-D5AB-9C4F-A78B-4A8C57EB2D22}" destId="{DD5BF61D-B843-C744-B9A9-3312A1287EF4}" srcOrd="0" destOrd="0" parTransId="{A73DCD64-89DF-3E4C-9543-0D417B51464E}" sibTransId="{5F6E09CE-61C0-D34C-AE4A-99D078D226DF}"/>
    <dgm:cxn modelId="{D61DFDB4-D25A-FC4E-B6F4-DCE004B8EC8B}" type="presOf" srcId="{A73DCD64-89DF-3E4C-9543-0D417B51464E}" destId="{082A771F-69AF-7C4C-86CB-DF1CD8CB6581}" srcOrd="0" destOrd="0" presId="urn:microsoft.com/office/officeart/2008/layout/HorizontalMultiLevelHierarchy"/>
    <dgm:cxn modelId="{E97A8544-147B-B348-BF75-872D102F3D5B}" type="presOf" srcId="{A73DCD64-89DF-3E4C-9543-0D417B51464E}" destId="{F726EDD3-E670-9B47-8786-4F599884289D}" srcOrd="1" destOrd="0" presId="urn:microsoft.com/office/officeart/2008/layout/HorizontalMultiLevelHierarchy"/>
    <dgm:cxn modelId="{04D1B98E-F1C9-E145-9637-92DF8D188802}" type="presOf" srcId="{2EFE4671-8583-3540-9262-1FC578B666F4}" destId="{3013142F-A3C7-F746-853E-2CA8B540A8DE}" srcOrd="0" destOrd="0" presId="urn:microsoft.com/office/officeart/2008/layout/HorizontalMultiLevelHierarchy"/>
    <dgm:cxn modelId="{3A811649-25C6-6C4B-A3AB-B0A9AD4D660A}" type="presOf" srcId="{BDC2CFA9-99C6-8347-9628-F8B57513FB8C}" destId="{7A2CD5A7-70D6-DE44-803D-0740544CB367}" srcOrd="1" destOrd="0" presId="urn:microsoft.com/office/officeart/2008/layout/HorizontalMultiLevelHierarchy"/>
    <dgm:cxn modelId="{7725A710-EB82-6543-8E80-B973AC4CD97A}" srcId="{2EFE4671-8583-3540-9262-1FC578B666F4}" destId="{CC08C8E7-D5AB-9C4F-A78B-4A8C57EB2D22}" srcOrd="0" destOrd="0" parTransId="{806FC88F-B9CF-A04B-B59C-3A472F525AEF}" sibTransId="{B0179D74-E210-A34F-9FFE-D6C2C6F405F5}"/>
    <dgm:cxn modelId="{48DA3848-403A-A845-A976-F1922112ED64}" type="presOf" srcId="{CC08C8E7-D5AB-9C4F-A78B-4A8C57EB2D22}" destId="{7111AE39-B455-7C4D-91F4-9E37E3822D07}" srcOrd="0" destOrd="0" presId="urn:microsoft.com/office/officeart/2008/layout/HorizontalMultiLevelHierarchy"/>
    <dgm:cxn modelId="{D0B4B898-DADE-574A-A463-D9A1616E6A1C}" type="presParOf" srcId="{3013142F-A3C7-F746-853E-2CA8B540A8DE}" destId="{B764B132-0961-414E-B6FA-FB0C6C1C6CED}" srcOrd="0" destOrd="0" presId="urn:microsoft.com/office/officeart/2008/layout/HorizontalMultiLevelHierarchy"/>
    <dgm:cxn modelId="{9987021B-6D94-684F-96FC-DB0CAC5B2D4E}" type="presParOf" srcId="{B764B132-0961-414E-B6FA-FB0C6C1C6CED}" destId="{7111AE39-B455-7C4D-91F4-9E37E3822D07}" srcOrd="0" destOrd="0" presId="urn:microsoft.com/office/officeart/2008/layout/HorizontalMultiLevelHierarchy"/>
    <dgm:cxn modelId="{E8446A34-FF2F-574B-B881-F28137133F9F}" type="presParOf" srcId="{B764B132-0961-414E-B6FA-FB0C6C1C6CED}" destId="{551EC4E6-AE1D-DD43-B7C4-D7EFBEA2E636}" srcOrd="1" destOrd="0" presId="urn:microsoft.com/office/officeart/2008/layout/HorizontalMultiLevelHierarchy"/>
    <dgm:cxn modelId="{70916061-FFEA-BE48-A3EA-8E4A8052F3E6}" type="presParOf" srcId="{551EC4E6-AE1D-DD43-B7C4-D7EFBEA2E636}" destId="{082A771F-69AF-7C4C-86CB-DF1CD8CB6581}" srcOrd="0" destOrd="0" presId="urn:microsoft.com/office/officeart/2008/layout/HorizontalMultiLevelHierarchy"/>
    <dgm:cxn modelId="{A2F1A06A-6BBF-6A44-AC29-8783CAEB5099}" type="presParOf" srcId="{082A771F-69AF-7C4C-86CB-DF1CD8CB6581}" destId="{F726EDD3-E670-9B47-8786-4F599884289D}" srcOrd="0" destOrd="0" presId="urn:microsoft.com/office/officeart/2008/layout/HorizontalMultiLevelHierarchy"/>
    <dgm:cxn modelId="{76D03AE5-76E3-3C40-9A5D-C1EC3DCE08D9}" type="presParOf" srcId="{551EC4E6-AE1D-DD43-B7C4-D7EFBEA2E636}" destId="{7B40AE63-0EA3-0747-BCE5-5F3AB0355BF2}" srcOrd="1" destOrd="0" presId="urn:microsoft.com/office/officeart/2008/layout/HorizontalMultiLevelHierarchy"/>
    <dgm:cxn modelId="{BD4702DD-0403-DD4E-8E56-5F80EA9974D8}" type="presParOf" srcId="{7B40AE63-0EA3-0747-BCE5-5F3AB0355BF2}" destId="{C852AF5D-E3CA-F844-B775-08DD6E6FB940}" srcOrd="0" destOrd="0" presId="urn:microsoft.com/office/officeart/2008/layout/HorizontalMultiLevelHierarchy"/>
    <dgm:cxn modelId="{898EBF59-64D6-F74C-B94E-8BFC18B403A9}" type="presParOf" srcId="{7B40AE63-0EA3-0747-BCE5-5F3AB0355BF2}" destId="{30463D07-8E7F-3146-97CE-76CE82648742}" srcOrd="1" destOrd="0" presId="urn:microsoft.com/office/officeart/2008/layout/HorizontalMultiLevelHierarchy"/>
    <dgm:cxn modelId="{5E9732B9-AE4F-7649-9649-1370BB83DB51}" type="presParOf" srcId="{551EC4E6-AE1D-DD43-B7C4-D7EFBEA2E636}" destId="{93180932-306E-E545-95F9-2A5635FDC9F1}" srcOrd="2" destOrd="0" presId="urn:microsoft.com/office/officeart/2008/layout/HorizontalMultiLevelHierarchy"/>
    <dgm:cxn modelId="{0FF17A82-749E-2E43-83EF-A091AAD2AEA6}" type="presParOf" srcId="{93180932-306E-E545-95F9-2A5635FDC9F1}" destId="{7A2CD5A7-70D6-DE44-803D-0740544CB367}" srcOrd="0" destOrd="0" presId="urn:microsoft.com/office/officeart/2008/layout/HorizontalMultiLevelHierarchy"/>
    <dgm:cxn modelId="{3965BA78-4324-EA49-AAB7-6FB3A0220981}" type="presParOf" srcId="{551EC4E6-AE1D-DD43-B7C4-D7EFBEA2E636}" destId="{A0C9905E-6DBF-7645-94A7-C4BCDADC46B9}" srcOrd="3" destOrd="0" presId="urn:microsoft.com/office/officeart/2008/layout/HorizontalMultiLevelHierarchy"/>
    <dgm:cxn modelId="{D52FEB0B-A551-4C49-9C4B-1E9346579FBB}" type="presParOf" srcId="{A0C9905E-6DBF-7645-94A7-C4BCDADC46B9}" destId="{D3E2E567-EC04-E743-9B8C-985408EA1058}" srcOrd="0" destOrd="0" presId="urn:microsoft.com/office/officeart/2008/layout/HorizontalMultiLevelHierarchy"/>
    <dgm:cxn modelId="{9233C1A2-3ADB-4A45-8641-730D729C656F}" type="presParOf" srcId="{A0C9905E-6DBF-7645-94A7-C4BCDADC46B9}" destId="{1488A531-D252-B440-B1DA-4363F37F8970}"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7.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r>
            <a:rPr lang="en-US" altLang="zh-CN" sz="1050" dirty="0" smtClean="0">
              <a:latin typeface="Microsoft YaHei" charset="-122"/>
              <a:ea typeface="Microsoft YaHei" charset="-122"/>
              <a:cs typeface="Microsoft YaHei" charset="-122"/>
            </a:rPr>
            <a:t>6.2</a:t>
          </a:r>
          <a:r>
            <a:rPr lang="zh-CN" altLang="en-US" sz="1050" dirty="0" smtClean="0">
              <a:latin typeface="Microsoft YaHei" charset="-122"/>
              <a:ea typeface="Microsoft YaHei" charset="-122"/>
              <a:cs typeface="Microsoft YaHei" charset="-122"/>
            </a:rPr>
            <a:t> </a:t>
          </a:r>
          <a:r>
            <a:rPr lang="zh-CN" altLang="en-US" sz="1050" dirty="0" smtClean="0">
              <a:solidFill>
                <a:schemeClr val="tx1"/>
              </a:solidFill>
              <a:latin typeface="Microsoft YaHei" charset="-122"/>
              <a:ea typeface="Microsoft YaHei" charset="-122"/>
              <a:cs typeface="Microsoft YaHei" charset="-122"/>
            </a:rPr>
            <a:t>短期成本与长期成本分析</a:t>
          </a:r>
          <a:endParaRPr lang="zh-CN" altLang="en-US" sz="1050" dirty="0">
            <a:latin typeface="Microsoft YaHei" charset="-122"/>
            <a:ea typeface="Microsoft YaHei" charset="-122"/>
            <a:cs typeface="Microsoft YaHei" charset="-122"/>
          </a:endParaRPr>
        </a:p>
      </dgm:t>
    </dgm:pt>
    <dgm:pt modelId="{806FC88F-B9CF-A04B-B59C-3A472F525AEF}" type="parTrans" cxnId="{7725A710-EB82-6543-8E80-B973AC4CD97A}">
      <dgm:prSet/>
      <dgm:spPr/>
      <dgm:t>
        <a:bodyPr/>
        <a:lstStyle/>
        <a:p>
          <a:endParaRPr lang="zh-CN" altLang="en-US" sz="105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endParaRPr lang="zh-CN" altLang="en-US" sz="1050">
            <a:latin typeface="Microsoft YaHei" charset="-122"/>
            <a:ea typeface="Microsoft YaHei" charset="-122"/>
            <a:cs typeface="Microsoft YaHei" charset="-122"/>
          </a:endParaRPr>
        </a:p>
      </dgm:t>
    </dgm:pt>
    <dgm:pt modelId="{DD5BF61D-B843-C744-B9A9-3312A1287EF4}">
      <dgm:prSet phldrT="[文本]" custT="1"/>
      <dgm:spPr>
        <a:solidFill>
          <a:srgbClr val="C00000"/>
        </a:solidFill>
      </dgm:spPr>
      <dgm:t>
        <a:bodyPr/>
        <a:lstStyle/>
        <a:p>
          <a:pPr algn="l"/>
          <a:r>
            <a:rPr lang="en-US" altLang="zh-CN" sz="1050" dirty="0" smtClean="0">
              <a:solidFill>
                <a:schemeClr val="tx1"/>
              </a:solidFill>
              <a:latin typeface="Microsoft YaHei" charset="-122"/>
              <a:ea typeface="Microsoft YaHei" charset="-122"/>
              <a:cs typeface="Microsoft YaHei" charset="-122"/>
            </a:rPr>
            <a:t>6.2.1</a:t>
          </a:r>
          <a:r>
            <a:rPr lang="zh-CN" altLang="en-US" sz="1050" dirty="0" smtClean="0">
              <a:solidFill>
                <a:schemeClr val="tx1"/>
              </a:solidFill>
              <a:latin typeface="Microsoft YaHei" charset="-122"/>
              <a:ea typeface="Microsoft YaHei" charset="-122"/>
              <a:cs typeface="Microsoft YaHei" charset="-122"/>
            </a:rPr>
            <a:t> 短期成本分析</a:t>
          </a:r>
          <a:endParaRPr lang="zh-CN" altLang="en-US" sz="1050" dirty="0">
            <a:solidFill>
              <a:schemeClr val="tx1"/>
            </a:solidFill>
            <a:latin typeface="Microsoft YaHei" charset="-122"/>
            <a:ea typeface="Microsoft YaHei" charset="-122"/>
            <a:cs typeface="Microsoft YaHei" charset="-122"/>
          </a:endParaRPr>
        </a:p>
      </dgm:t>
    </dgm:pt>
    <dgm:pt modelId="{A73DCD64-89DF-3E4C-9543-0D417B51464E}" type="parTrans" cxnId="{FE34B427-9D47-5D4F-B08C-79C955C57CBA}">
      <dgm:prSet custT="1"/>
      <dgm:spPr/>
      <dgm:t>
        <a:bodyPr/>
        <a:lstStyle/>
        <a:p>
          <a:endParaRPr lang="zh-CN" altLang="en-US" sz="1050">
            <a:latin typeface="Microsoft YaHei" charset="-122"/>
            <a:ea typeface="Microsoft YaHei" charset="-122"/>
            <a:cs typeface="Microsoft YaHei" charset="-122"/>
          </a:endParaRPr>
        </a:p>
      </dgm:t>
    </dgm:pt>
    <dgm:pt modelId="{5F6E09CE-61C0-D34C-AE4A-99D078D226DF}" type="sibTrans" cxnId="{FE34B427-9D47-5D4F-B08C-79C955C57CBA}">
      <dgm:prSet/>
      <dgm:spPr/>
      <dgm:t>
        <a:bodyPr/>
        <a:lstStyle/>
        <a:p>
          <a:endParaRPr lang="zh-CN" altLang="en-US" sz="1050">
            <a:latin typeface="Microsoft YaHei" charset="-122"/>
            <a:ea typeface="Microsoft YaHei" charset="-122"/>
            <a:cs typeface="Microsoft YaHei" charset="-122"/>
          </a:endParaRPr>
        </a:p>
      </dgm:t>
    </dgm:pt>
    <dgm:pt modelId="{773FD5F0-F007-F148-886B-86E72F86266E}">
      <dgm:prSet phldrT="[文本]" custT="1"/>
      <dgm:spPr/>
      <dgm:t>
        <a:bodyPr/>
        <a:lstStyle/>
        <a:p>
          <a:pPr algn="l"/>
          <a:r>
            <a:rPr lang="en-US" altLang="zh-CN" sz="1050" dirty="0" smtClean="0">
              <a:latin typeface="Microsoft YaHei" charset="-122"/>
              <a:ea typeface="Microsoft YaHei" charset="-122"/>
              <a:cs typeface="Microsoft YaHei" charset="-122"/>
            </a:rPr>
            <a:t>6.2.2</a:t>
          </a:r>
          <a:r>
            <a:rPr lang="zh-CN" altLang="en-US" sz="1050" dirty="0" smtClean="0">
              <a:latin typeface="Microsoft YaHei" charset="-122"/>
              <a:ea typeface="Microsoft YaHei" charset="-122"/>
              <a:cs typeface="Microsoft YaHei" charset="-122"/>
            </a:rPr>
            <a:t> 长期成本分析</a:t>
          </a:r>
          <a:endParaRPr lang="zh-CN" altLang="en-US" sz="1050" dirty="0">
            <a:latin typeface="Microsoft YaHei" charset="-122"/>
            <a:ea typeface="Microsoft YaHei" charset="-122"/>
            <a:cs typeface="Microsoft YaHei" charset="-122"/>
          </a:endParaRPr>
        </a:p>
      </dgm:t>
    </dgm:pt>
    <dgm:pt modelId="{BDC2CFA9-99C6-8347-9628-F8B57513FB8C}" type="parTrans" cxnId="{D6FF61F4-2E70-2445-B362-FDF5936BBC6B}">
      <dgm:prSet custT="1"/>
      <dgm:spPr/>
      <dgm:t>
        <a:bodyPr/>
        <a:lstStyle/>
        <a:p>
          <a:endParaRPr lang="zh-CN" altLang="en-US" sz="1050">
            <a:latin typeface="Microsoft YaHei" charset="-122"/>
            <a:ea typeface="Microsoft YaHei" charset="-122"/>
            <a:cs typeface="Microsoft YaHei" charset="-122"/>
          </a:endParaRPr>
        </a:p>
      </dgm:t>
    </dgm:pt>
    <dgm:pt modelId="{9458031D-FD27-D841-9D56-100BE85B229D}" type="sibTrans" cxnId="{D6FF61F4-2E70-2445-B362-FDF5936BBC6B}">
      <dgm:prSet/>
      <dgm:spPr/>
      <dgm:t>
        <a:bodyPr/>
        <a:lstStyle/>
        <a:p>
          <a:endParaRPr lang="zh-CN" altLang="en-US" sz="1050">
            <a:latin typeface="Microsoft YaHei" charset="-122"/>
            <a:ea typeface="Microsoft YaHei" charset="-122"/>
            <a:cs typeface="Microsoft YaHei"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t>
        <a:bodyPr/>
        <a:lstStyle/>
        <a:p>
          <a:endParaRPr lang="zh-CN" altLang="en-US"/>
        </a:p>
      </dgm:t>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X="124763" custScaleY="45173" custLinFactNeighborX="-98165" custLinFactNeighborY="888">
        <dgm:presLayoutVars>
          <dgm:chPref val="3"/>
        </dgm:presLayoutVars>
      </dgm:prSet>
      <dgm:spPr/>
      <dgm:t>
        <a:bodyPr/>
        <a:lstStyle/>
        <a:p>
          <a:endParaRPr lang="zh-CN" altLang="en-US"/>
        </a:p>
      </dgm:t>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2"/>
      <dgm:spPr/>
      <dgm:t>
        <a:bodyPr/>
        <a:lstStyle/>
        <a:p>
          <a:endParaRPr lang="zh-CN" altLang="en-US"/>
        </a:p>
      </dgm:t>
    </dgm:pt>
    <dgm:pt modelId="{F726EDD3-E670-9B47-8786-4F599884289D}" type="pres">
      <dgm:prSet presAssocID="{A73DCD64-89DF-3E4C-9543-0D417B51464E}" presName="connTx" presStyleLbl="parChTrans1D2" presStyleIdx="0" presStyleCnt="2"/>
      <dgm:spPr/>
      <dgm:t>
        <a:bodyPr/>
        <a:lstStyle/>
        <a:p>
          <a:endParaRPr lang="zh-CN" altLang="en-US"/>
        </a:p>
      </dgm:t>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2" custScaleX="106437" custScaleY="132106" custLinFactNeighborX="33535" custLinFactNeighborY="-10945">
        <dgm:presLayoutVars>
          <dgm:chPref val="3"/>
        </dgm:presLayoutVars>
      </dgm:prSet>
      <dgm:spPr/>
      <dgm:t>
        <a:bodyPr/>
        <a:lstStyle/>
        <a:p>
          <a:endParaRPr lang="zh-CN" altLang="en-US"/>
        </a:p>
      </dgm:t>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2"/>
      <dgm:spPr/>
      <dgm:t>
        <a:bodyPr/>
        <a:lstStyle/>
        <a:p>
          <a:endParaRPr lang="zh-CN" altLang="en-US"/>
        </a:p>
      </dgm:t>
    </dgm:pt>
    <dgm:pt modelId="{7A2CD5A7-70D6-DE44-803D-0740544CB367}" type="pres">
      <dgm:prSet presAssocID="{BDC2CFA9-99C6-8347-9628-F8B57513FB8C}" presName="connTx" presStyleLbl="parChTrans1D2" presStyleIdx="1" presStyleCnt="2"/>
      <dgm:spPr/>
      <dgm:t>
        <a:bodyPr/>
        <a:lstStyle/>
        <a:p>
          <a:endParaRPr lang="zh-CN" altLang="en-US"/>
        </a:p>
      </dgm:t>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2" custScaleX="107537" custScaleY="132106" custLinFactNeighborX="33535" custLinFactNeighborY="-10945">
        <dgm:presLayoutVars>
          <dgm:chPref val="3"/>
        </dgm:presLayoutVars>
      </dgm:prSet>
      <dgm:spPr/>
      <dgm:t>
        <a:bodyPr/>
        <a:lstStyle/>
        <a:p>
          <a:endParaRPr lang="zh-CN" altLang="en-US"/>
        </a:p>
      </dgm:t>
    </dgm:pt>
    <dgm:pt modelId="{1488A531-D252-B440-B1DA-4363F37F8970}" type="pres">
      <dgm:prSet presAssocID="{773FD5F0-F007-F148-886B-86E72F86266E}" presName="level3hierChild" presStyleCnt="0"/>
      <dgm:spPr/>
    </dgm:pt>
  </dgm:ptLst>
  <dgm:cxnLst>
    <dgm:cxn modelId="{D6FF61F4-2E70-2445-B362-FDF5936BBC6B}" srcId="{CC08C8E7-D5AB-9C4F-A78B-4A8C57EB2D22}" destId="{773FD5F0-F007-F148-886B-86E72F86266E}" srcOrd="1" destOrd="0" parTransId="{BDC2CFA9-99C6-8347-9628-F8B57513FB8C}" sibTransId="{9458031D-FD27-D841-9D56-100BE85B229D}"/>
    <dgm:cxn modelId="{7B12A351-CCA5-8D44-8E5C-47A49F6BDE7B}" type="presOf" srcId="{BDC2CFA9-99C6-8347-9628-F8B57513FB8C}" destId="{93180932-306E-E545-95F9-2A5635FDC9F1}" srcOrd="0" destOrd="0" presId="urn:microsoft.com/office/officeart/2008/layout/HorizontalMultiLevelHierarchy"/>
    <dgm:cxn modelId="{FE34B427-9D47-5D4F-B08C-79C955C57CBA}" srcId="{CC08C8E7-D5AB-9C4F-A78B-4A8C57EB2D22}" destId="{DD5BF61D-B843-C744-B9A9-3312A1287EF4}" srcOrd="0" destOrd="0" parTransId="{A73DCD64-89DF-3E4C-9543-0D417B51464E}" sibTransId="{5F6E09CE-61C0-D34C-AE4A-99D078D226DF}"/>
    <dgm:cxn modelId="{104EBE20-4DCA-DC4E-9127-A8FBF702E809}" type="presOf" srcId="{773FD5F0-F007-F148-886B-86E72F86266E}" destId="{D3E2E567-EC04-E743-9B8C-985408EA1058}" srcOrd="0" destOrd="0" presId="urn:microsoft.com/office/officeart/2008/layout/HorizontalMultiLevelHierarchy"/>
    <dgm:cxn modelId="{0276F5E0-41AF-9C46-9B10-7B8E30D9345D}" type="presOf" srcId="{CC08C8E7-D5AB-9C4F-A78B-4A8C57EB2D22}" destId="{7111AE39-B455-7C4D-91F4-9E37E3822D07}" srcOrd="0" destOrd="0" presId="urn:microsoft.com/office/officeart/2008/layout/HorizontalMultiLevelHierarchy"/>
    <dgm:cxn modelId="{CA20CAC2-3AD6-6F4D-9F53-61B4C4FACD11}" type="presOf" srcId="{A73DCD64-89DF-3E4C-9543-0D417B51464E}" destId="{082A771F-69AF-7C4C-86CB-DF1CD8CB6581}" srcOrd="0" destOrd="0" presId="urn:microsoft.com/office/officeart/2008/layout/HorizontalMultiLevelHierarchy"/>
    <dgm:cxn modelId="{45194F29-7EEE-894D-BFC4-CEECFAFDDCFC}" type="presOf" srcId="{2EFE4671-8583-3540-9262-1FC578B666F4}" destId="{3013142F-A3C7-F746-853E-2CA8B540A8DE}" srcOrd="0" destOrd="0" presId="urn:microsoft.com/office/officeart/2008/layout/HorizontalMultiLevelHierarchy"/>
    <dgm:cxn modelId="{F68A401E-B840-8846-AA0F-ADA619D4DC80}" type="presOf" srcId="{DD5BF61D-B843-C744-B9A9-3312A1287EF4}" destId="{C852AF5D-E3CA-F844-B775-08DD6E6FB940}" srcOrd="0" destOrd="0" presId="urn:microsoft.com/office/officeart/2008/layout/HorizontalMultiLevelHierarchy"/>
    <dgm:cxn modelId="{C44E3369-1392-394E-8728-4103C685DDA5}" type="presOf" srcId="{BDC2CFA9-99C6-8347-9628-F8B57513FB8C}" destId="{7A2CD5A7-70D6-DE44-803D-0740544CB367}" srcOrd="1" destOrd="0" presId="urn:microsoft.com/office/officeart/2008/layout/HorizontalMultiLevelHierarchy"/>
    <dgm:cxn modelId="{7725A710-EB82-6543-8E80-B973AC4CD97A}" srcId="{2EFE4671-8583-3540-9262-1FC578B666F4}" destId="{CC08C8E7-D5AB-9C4F-A78B-4A8C57EB2D22}" srcOrd="0" destOrd="0" parTransId="{806FC88F-B9CF-A04B-B59C-3A472F525AEF}" sibTransId="{B0179D74-E210-A34F-9FFE-D6C2C6F405F5}"/>
    <dgm:cxn modelId="{8255A8AE-B118-C94B-B93B-C3B45B4701D5}" type="presOf" srcId="{A73DCD64-89DF-3E4C-9543-0D417B51464E}" destId="{F726EDD3-E670-9B47-8786-4F599884289D}" srcOrd="1" destOrd="0" presId="urn:microsoft.com/office/officeart/2008/layout/HorizontalMultiLevelHierarchy"/>
    <dgm:cxn modelId="{8B719786-1DDB-494E-9873-37959DB8E5ED}" type="presParOf" srcId="{3013142F-A3C7-F746-853E-2CA8B540A8DE}" destId="{B764B132-0961-414E-B6FA-FB0C6C1C6CED}" srcOrd="0" destOrd="0" presId="urn:microsoft.com/office/officeart/2008/layout/HorizontalMultiLevelHierarchy"/>
    <dgm:cxn modelId="{C1ECCE3F-A096-7D40-92F4-44CCFFFFFD4D}" type="presParOf" srcId="{B764B132-0961-414E-B6FA-FB0C6C1C6CED}" destId="{7111AE39-B455-7C4D-91F4-9E37E3822D07}" srcOrd="0" destOrd="0" presId="urn:microsoft.com/office/officeart/2008/layout/HorizontalMultiLevelHierarchy"/>
    <dgm:cxn modelId="{E2538B0A-CC25-694E-890F-E0212AC09716}" type="presParOf" srcId="{B764B132-0961-414E-B6FA-FB0C6C1C6CED}" destId="{551EC4E6-AE1D-DD43-B7C4-D7EFBEA2E636}" srcOrd="1" destOrd="0" presId="urn:microsoft.com/office/officeart/2008/layout/HorizontalMultiLevelHierarchy"/>
    <dgm:cxn modelId="{08E9AB66-DB5D-8848-B412-F62CD01882B8}" type="presParOf" srcId="{551EC4E6-AE1D-DD43-B7C4-D7EFBEA2E636}" destId="{082A771F-69AF-7C4C-86CB-DF1CD8CB6581}" srcOrd="0" destOrd="0" presId="urn:microsoft.com/office/officeart/2008/layout/HorizontalMultiLevelHierarchy"/>
    <dgm:cxn modelId="{004163F6-7777-2142-8A59-1FE66CF9E798}" type="presParOf" srcId="{082A771F-69AF-7C4C-86CB-DF1CD8CB6581}" destId="{F726EDD3-E670-9B47-8786-4F599884289D}" srcOrd="0" destOrd="0" presId="urn:microsoft.com/office/officeart/2008/layout/HorizontalMultiLevelHierarchy"/>
    <dgm:cxn modelId="{B544B419-43BC-A646-9BCB-20F8A69D1E56}" type="presParOf" srcId="{551EC4E6-AE1D-DD43-B7C4-D7EFBEA2E636}" destId="{7B40AE63-0EA3-0747-BCE5-5F3AB0355BF2}" srcOrd="1" destOrd="0" presId="urn:microsoft.com/office/officeart/2008/layout/HorizontalMultiLevelHierarchy"/>
    <dgm:cxn modelId="{44D40948-4CA1-E542-BD3E-CA488C393DBC}" type="presParOf" srcId="{7B40AE63-0EA3-0747-BCE5-5F3AB0355BF2}" destId="{C852AF5D-E3CA-F844-B775-08DD6E6FB940}" srcOrd="0" destOrd="0" presId="urn:microsoft.com/office/officeart/2008/layout/HorizontalMultiLevelHierarchy"/>
    <dgm:cxn modelId="{1EAE0C76-9F7B-5D43-B196-A9C9670DE0E3}" type="presParOf" srcId="{7B40AE63-0EA3-0747-BCE5-5F3AB0355BF2}" destId="{30463D07-8E7F-3146-97CE-76CE82648742}" srcOrd="1" destOrd="0" presId="urn:microsoft.com/office/officeart/2008/layout/HorizontalMultiLevelHierarchy"/>
    <dgm:cxn modelId="{905C0B30-ACA1-AE47-ADD5-70E6ECD71746}" type="presParOf" srcId="{551EC4E6-AE1D-DD43-B7C4-D7EFBEA2E636}" destId="{93180932-306E-E545-95F9-2A5635FDC9F1}" srcOrd="2" destOrd="0" presId="urn:microsoft.com/office/officeart/2008/layout/HorizontalMultiLevelHierarchy"/>
    <dgm:cxn modelId="{46253824-DA4C-054E-AD5D-B542F9242EDA}" type="presParOf" srcId="{93180932-306E-E545-95F9-2A5635FDC9F1}" destId="{7A2CD5A7-70D6-DE44-803D-0740544CB367}" srcOrd="0" destOrd="0" presId="urn:microsoft.com/office/officeart/2008/layout/HorizontalMultiLevelHierarchy"/>
    <dgm:cxn modelId="{DDDB2791-6553-274F-B97C-7F69D7D4B624}" type="presParOf" srcId="{551EC4E6-AE1D-DD43-B7C4-D7EFBEA2E636}" destId="{A0C9905E-6DBF-7645-94A7-C4BCDADC46B9}" srcOrd="3" destOrd="0" presId="urn:microsoft.com/office/officeart/2008/layout/HorizontalMultiLevelHierarchy"/>
    <dgm:cxn modelId="{E2AF56CC-86F3-0145-B872-8EFAA2629801}" type="presParOf" srcId="{A0C9905E-6DBF-7645-94A7-C4BCDADC46B9}" destId="{D3E2E567-EC04-E743-9B8C-985408EA1058}" srcOrd="0" destOrd="0" presId="urn:microsoft.com/office/officeart/2008/layout/HorizontalMultiLevelHierarchy"/>
    <dgm:cxn modelId="{B28305B1-D60B-464D-BADF-3AD2B7B5E09C}" type="presParOf" srcId="{A0C9905E-6DBF-7645-94A7-C4BCDADC46B9}" destId="{1488A531-D252-B440-B1DA-4363F37F8970}"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8.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r>
            <a:rPr lang="en-US" altLang="zh-CN" sz="1050" dirty="0" smtClean="0">
              <a:latin typeface="Microsoft YaHei" charset="-122"/>
              <a:ea typeface="Microsoft YaHei" charset="-122"/>
              <a:cs typeface="Microsoft YaHei" charset="-122"/>
            </a:rPr>
            <a:t>6.2</a:t>
          </a:r>
          <a:r>
            <a:rPr lang="zh-CN" altLang="en-US" sz="1050" dirty="0" smtClean="0">
              <a:latin typeface="Microsoft YaHei" charset="-122"/>
              <a:ea typeface="Microsoft YaHei" charset="-122"/>
              <a:cs typeface="Microsoft YaHei" charset="-122"/>
            </a:rPr>
            <a:t> </a:t>
          </a:r>
          <a:r>
            <a:rPr lang="zh-CN" altLang="en-US" sz="1050" dirty="0" smtClean="0">
              <a:solidFill>
                <a:schemeClr val="tx1"/>
              </a:solidFill>
              <a:latin typeface="Microsoft YaHei" charset="-122"/>
              <a:ea typeface="Microsoft YaHei" charset="-122"/>
              <a:cs typeface="Microsoft YaHei" charset="-122"/>
            </a:rPr>
            <a:t>短期成本与长期成本分析</a:t>
          </a:r>
          <a:endParaRPr lang="zh-CN" altLang="en-US" sz="1050" dirty="0">
            <a:latin typeface="Microsoft YaHei" charset="-122"/>
            <a:ea typeface="Microsoft YaHei" charset="-122"/>
            <a:cs typeface="Microsoft YaHei" charset="-122"/>
          </a:endParaRPr>
        </a:p>
      </dgm:t>
    </dgm:pt>
    <dgm:pt modelId="{806FC88F-B9CF-A04B-B59C-3A472F525AEF}" type="parTrans" cxnId="{7725A710-EB82-6543-8E80-B973AC4CD97A}">
      <dgm:prSet/>
      <dgm:spPr/>
      <dgm:t>
        <a:bodyPr/>
        <a:lstStyle/>
        <a:p>
          <a:endParaRPr lang="zh-CN" altLang="en-US" sz="105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endParaRPr lang="zh-CN" altLang="en-US" sz="1050">
            <a:latin typeface="Microsoft YaHei" charset="-122"/>
            <a:ea typeface="Microsoft YaHei" charset="-122"/>
            <a:cs typeface="Microsoft YaHei" charset="-122"/>
          </a:endParaRPr>
        </a:p>
      </dgm:t>
    </dgm:pt>
    <dgm:pt modelId="{DD5BF61D-B843-C744-B9A9-3312A1287EF4}">
      <dgm:prSet phldrT="[文本]" custT="1"/>
      <dgm:spPr>
        <a:solidFill>
          <a:srgbClr val="C00000"/>
        </a:solidFill>
      </dgm:spPr>
      <dgm:t>
        <a:bodyPr/>
        <a:lstStyle/>
        <a:p>
          <a:pPr algn="l"/>
          <a:r>
            <a:rPr lang="en-US" altLang="zh-CN" sz="1050" dirty="0" smtClean="0">
              <a:solidFill>
                <a:schemeClr val="tx1"/>
              </a:solidFill>
              <a:latin typeface="Microsoft YaHei" charset="-122"/>
              <a:ea typeface="Microsoft YaHei" charset="-122"/>
              <a:cs typeface="Microsoft YaHei" charset="-122"/>
            </a:rPr>
            <a:t>6.2.1</a:t>
          </a:r>
          <a:r>
            <a:rPr lang="zh-CN" altLang="en-US" sz="1050" dirty="0" smtClean="0">
              <a:solidFill>
                <a:schemeClr val="tx1"/>
              </a:solidFill>
              <a:latin typeface="Microsoft YaHei" charset="-122"/>
              <a:ea typeface="Microsoft YaHei" charset="-122"/>
              <a:cs typeface="Microsoft YaHei" charset="-122"/>
            </a:rPr>
            <a:t> 短期成本分析</a:t>
          </a:r>
          <a:endParaRPr lang="zh-CN" altLang="en-US" sz="1050" dirty="0">
            <a:solidFill>
              <a:schemeClr val="tx1"/>
            </a:solidFill>
            <a:latin typeface="Microsoft YaHei" charset="-122"/>
            <a:ea typeface="Microsoft YaHei" charset="-122"/>
            <a:cs typeface="Microsoft YaHei" charset="-122"/>
          </a:endParaRPr>
        </a:p>
      </dgm:t>
    </dgm:pt>
    <dgm:pt modelId="{A73DCD64-89DF-3E4C-9543-0D417B51464E}" type="parTrans" cxnId="{FE34B427-9D47-5D4F-B08C-79C955C57CBA}">
      <dgm:prSet custT="1"/>
      <dgm:spPr/>
      <dgm:t>
        <a:bodyPr/>
        <a:lstStyle/>
        <a:p>
          <a:endParaRPr lang="zh-CN" altLang="en-US" sz="1050">
            <a:latin typeface="Microsoft YaHei" charset="-122"/>
            <a:ea typeface="Microsoft YaHei" charset="-122"/>
            <a:cs typeface="Microsoft YaHei" charset="-122"/>
          </a:endParaRPr>
        </a:p>
      </dgm:t>
    </dgm:pt>
    <dgm:pt modelId="{5F6E09CE-61C0-D34C-AE4A-99D078D226DF}" type="sibTrans" cxnId="{FE34B427-9D47-5D4F-B08C-79C955C57CBA}">
      <dgm:prSet/>
      <dgm:spPr/>
      <dgm:t>
        <a:bodyPr/>
        <a:lstStyle/>
        <a:p>
          <a:endParaRPr lang="zh-CN" altLang="en-US" sz="1050">
            <a:latin typeface="Microsoft YaHei" charset="-122"/>
            <a:ea typeface="Microsoft YaHei" charset="-122"/>
            <a:cs typeface="Microsoft YaHei" charset="-122"/>
          </a:endParaRPr>
        </a:p>
      </dgm:t>
    </dgm:pt>
    <dgm:pt modelId="{773FD5F0-F007-F148-886B-86E72F86266E}">
      <dgm:prSet phldrT="[文本]" custT="1"/>
      <dgm:spPr/>
      <dgm:t>
        <a:bodyPr/>
        <a:lstStyle/>
        <a:p>
          <a:pPr algn="l"/>
          <a:r>
            <a:rPr lang="en-US" altLang="zh-CN" sz="1050" dirty="0" smtClean="0">
              <a:latin typeface="Microsoft YaHei" charset="-122"/>
              <a:ea typeface="Microsoft YaHei" charset="-122"/>
              <a:cs typeface="Microsoft YaHei" charset="-122"/>
            </a:rPr>
            <a:t>6.2.2</a:t>
          </a:r>
          <a:r>
            <a:rPr lang="zh-CN" altLang="en-US" sz="1050" dirty="0" smtClean="0">
              <a:latin typeface="Microsoft YaHei" charset="-122"/>
              <a:ea typeface="Microsoft YaHei" charset="-122"/>
              <a:cs typeface="Microsoft YaHei" charset="-122"/>
            </a:rPr>
            <a:t> 长期成本分析</a:t>
          </a:r>
          <a:endParaRPr lang="zh-CN" altLang="en-US" sz="1050" dirty="0">
            <a:latin typeface="Microsoft YaHei" charset="-122"/>
            <a:ea typeface="Microsoft YaHei" charset="-122"/>
            <a:cs typeface="Microsoft YaHei" charset="-122"/>
          </a:endParaRPr>
        </a:p>
      </dgm:t>
    </dgm:pt>
    <dgm:pt modelId="{BDC2CFA9-99C6-8347-9628-F8B57513FB8C}" type="parTrans" cxnId="{D6FF61F4-2E70-2445-B362-FDF5936BBC6B}">
      <dgm:prSet custT="1"/>
      <dgm:spPr/>
      <dgm:t>
        <a:bodyPr/>
        <a:lstStyle/>
        <a:p>
          <a:endParaRPr lang="zh-CN" altLang="en-US" sz="1050">
            <a:latin typeface="Microsoft YaHei" charset="-122"/>
            <a:ea typeface="Microsoft YaHei" charset="-122"/>
            <a:cs typeface="Microsoft YaHei" charset="-122"/>
          </a:endParaRPr>
        </a:p>
      </dgm:t>
    </dgm:pt>
    <dgm:pt modelId="{9458031D-FD27-D841-9D56-100BE85B229D}" type="sibTrans" cxnId="{D6FF61F4-2E70-2445-B362-FDF5936BBC6B}">
      <dgm:prSet/>
      <dgm:spPr/>
      <dgm:t>
        <a:bodyPr/>
        <a:lstStyle/>
        <a:p>
          <a:endParaRPr lang="zh-CN" altLang="en-US" sz="1050">
            <a:latin typeface="Microsoft YaHei" charset="-122"/>
            <a:ea typeface="Microsoft YaHei" charset="-122"/>
            <a:cs typeface="Microsoft YaHei"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t>
        <a:bodyPr/>
        <a:lstStyle/>
        <a:p>
          <a:endParaRPr lang="zh-CN" altLang="en-US"/>
        </a:p>
      </dgm:t>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X="124763" custScaleY="45173" custLinFactNeighborX="-98165" custLinFactNeighborY="888">
        <dgm:presLayoutVars>
          <dgm:chPref val="3"/>
        </dgm:presLayoutVars>
      </dgm:prSet>
      <dgm:spPr/>
      <dgm:t>
        <a:bodyPr/>
        <a:lstStyle/>
        <a:p>
          <a:endParaRPr lang="zh-CN" altLang="en-US"/>
        </a:p>
      </dgm:t>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2"/>
      <dgm:spPr/>
      <dgm:t>
        <a:bodyPr/>
        <a:lstStyle/>
        <a:p>
          <a:endParaRPr lang="zh-CN" altLang="en-US"/>
        </a:p>
      </dgm:t>
    </dgm:pt>
    <dgm:pt modelId="{F726EDD3-E670-9B47-8786-4F599884289D}" type="pres">
      <dgm:prSet presAssocID="{A73DCD64-89DF-3E4C-9543-0D417B51464E}" presName="connTx" presStyleLbl="parChTrans1D2" presStyleIdx="0" presStyleCnt="2"/>
      <dgm:spPr/>
      <dgm:t>
        <a:bodyPr/>
        <a:lstStyle/>
        <a:p>
          <a:endParaRPr lang="zh-CN" altLang="en-US"/>
        </a:p>
      </dgm:t>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2" custScaleX="106437" custScaleY="132106" custLinFactNeighborX="33535" custLinFactNeighborY="-10945">
        <dgm:presLayoutVars>
          <dgm:chPref val="3"/>
        </dgm:presLayoutVars>
      </dgm:prSet>
      <dgm:spPr/>
      <dgm:t>
        <a:bodyPr/>
        <a:lstStyle/>
        <a:p>
          <a:endParaRPr lang="zh-CN" altLang="en-US"/>
        </a:p>
      </dgm:t>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2"/>
      <dgm:spPr/>
      <dgm:t>
        <a:bodyPr/>
        <a:lstStyle/>
        <a:p>
          <a:endParaRPr lang="zh-CN" altLang="en-US"/>
        </a:p>
      </dgm:t>
    </dgm:pt>
    <dgm:pt modelId="{7A2CD5A7-70D6-DE44-803D-0740544CB367}" type="pres">
      <dgm:prSet presAssocID="{BDC2CFA9-99C6-8347-9628-F8B57513FB8C}" presName="connTx" presStyleLbl="parChTrans1D2" presStyleIdx="1" presStyleCnt="2"/>
      <dgm:spPr/>
      <dgm:t>
        <a:bodyPr/>
        <a:lstStyle/>
        <a:p>
          <a:endParaRPr lang="zh-CN" altLang="en-US"/>
        </a:p>
      </dgm:t>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2" custScaleX="107537" custScaleY="132106" custLinFactNeighborX="33535" custLinFactNeighborY="-10945">
        <dgm:presLayoutVars>
          <dgm:chPref val="3"/>
        </dgm:presLayoutVars>
      </dgm:prSet>
      <dgm:spPr/>
      <dgm:t>
        <a:bodyPr/>
        <a:lstStyle/>
        <a:p>
          <a:endParaRPr lang="zh-CN" altLang="en-US"/>
        </a:p>
      </dgm:t>
    </dgm:pt>
    <dgm:pt modelId="{1488A531-D252-B440-B1DA-4363F37F8970}" type="pres">
      <dgm:prSet presAssocID="{773FD5F0-F007-F148-886B-86E72F86266E}" presName="level3hierChild" presStyleCnt="0"/>
      <dgm:spPr/>
    </dgm:pt>
  </dgm:ptLst>
  <dgm:cxnLst>
    <dgm:cxn modelId="{D6FF61F4-2E70-2445-B362-FDF5936BBC6B}" srcId="{CC08C8E7-D5AB-9C4F-A78B-4A8C57EB2D22}" destId="{773FD5F0-F007-F148-886B-86E72F86266E}" srcOrd="1" destOrd="0" parTransId="{BDC2CFA9-99C6-8347-9628-F8B57513FB8C}" sibTransId="{9458031D-FD27-D841-9D56-100BE85B229D}"/>
    <dgm:cxn modelId="{91C37999-74A1-FC4B-8EC1-681D04F2A039}" type="presOf" srcId="{A73DCD64-89DF-3E4C-9543-0D417B51464E}" destId="{082A771F-69AF-7C4C-86CB-DF1CD8CB6581}" srcOrd="0" destOrd="0" presId="urn:microsoft.com/office/officeart/2008/layout/HorizontalMultiLevelHierarchy"/>
    <dgm:cxn modelId="{FE34B427-9D47-5D4F-B08C-79C955C57CBA}" srcId="{CC08C8E7-D5AB-9C4F-A78B-4A8C57EB2D22}" destId="{DD5BF61D-B843-C744-B9A9-3312A1287EF4}" srcOrd="0" destOrd="0" parTransId="{A73DCD64-89DF-3E4C-9543-0D417B51464E}" sibTransId="{5F6E09CE-61C0-D34C-AE4A-99D078D226DF}"/>
    <dgm:cxn modelId="{0EA7C899-127D-7D4A-A1D4-75B1B1E07A49}" type="presOf" srcId="{CC08C8E7-D5AB-9C4F-A78B-4A8C57EB2D22}" destId="{7111AE39-B455-7C4D-91F4-9E37E3822D07}" srcOrd="0" destOrd="0" presId="urn:microsoft.com/office/officeart/2008/layout/HorizontalMultiLevelHierarchy"/>
    <dgm:cxn modelId="{846BFDA4-2FFA-E447-AB1F-8E349AADA32A}" type="presOf" srcId="{DD5BF61D-B843-C744-B9A9-3312A1287EF4}" destId="{C852AF5D-E3CA-F844-B775-08DD6E6FB940}" srcOrd="0" destOrd="0" presId="urn:microsoft.com/office/officeart/2008/layout/HorizontalMultiLevelHierarchy"/>
    <dgm:cxn modelId="{49AE9043-8478-324A-A2AD-327F753D0A23}" type="presOf" srcId="{BDC2CFA9-99C6-8347-9628-F8B57513FB8C}" destId="{93180932-306E-E545-95F9-2A5635FDC9F1}" srcOrd="0" destOrd="0" presId="urn:microsoft.com/office/officeart/2008/layout/HorizontalMultiLevelHierarchy"/>
    <dgm:cxn modelId="{7E92B905-BB32-9C4E-8F7E-2055631A0176}" type="presOf" srcId="{BDC2CFA9-99C6-8347-9628-F8B57513FB8C}" destId="{7A2CD5A7-70D6-DE44-803D-0740544CB367}" srcOrd="1" destOrd="0" presId="urn:microsoft.com/office/officeart/2008/layout/HorizontalMultiLevelHierarchy"/>
    <dgm:cxn modelId="{F52396AE-C1A5-E045-A5F0-5E39A47D70DE}" type="presOf" srcId="{A73DCD64-89DF-3E4C-9543-0D417B51464E}" destId="{F726EDD3-E670-9B47-8786-4F599884289D}" srcOrd="1" destOrd="0" presId="urn:microsoft.com/office/officeart/2008/layout/HorizontalMultiLevelHierarchy"/>
    <dgm:cxn modelId="{92D14B54-1A45-2F44-845C-0E094A22F7CF}" type="presOf" srcId="{773FD5F0-F007-F148-886B-86E72F86266E}" destId="{D3E2E567-EC04-E743-9B8C-985408EA1058}" srcOrd="0" destOrd="0" presId="urn:microsoft.com/office/officeart/2008/layout/HorizontalMultiLevelHierarchy"/>
    <dgm:cxn modelId="{55EDA431-5214-774A-A2D9-651146A4C7EB}" type="presOf" srcId="{2EFE4671-8583-3540-9262-1FC578B666F4}" destId="{3013142F-A3C7-F746-853E-2CA8B540A8DE}" srcOrd="0" destOrd="0" presId="urn:microsoft.com/office/officeart/2008/layout/HorizontalMultiLevelHierarchy"/>
    <dgm:cxn modelId="{7725A710-EB82-6543-8E80-B973AC4CD97A}" srcId="{2EFE4671-8583-3540-9262-1FC578B666F4}" destId="{CC08C8E7-D5AB-9C4F-A78B-4A8C57EB2D22}" srcOrd="0" destOrd="0" parTransId="{806FC88F-B9CF-A04B-B59C-3A472F525AEF}" sibTransId="{B0179D74-E210-A34F-9FFE-D6C2C6F405F5}"/>
    <dgm:cxn modelId="{55926384-3297-3741-ADF2-E3BA8F12D360}" type="presParOf" srcId="{3013142F-A3C7-F746-853E-2CA8B540A8DE}" destId="{B764B132-0961-414E-B6FA-FB0C6C1C6CED}" srcOrd="0" destOrd="0" presId="urn:microsoft.com/office/officeart/2008/layout/HorizontalMultiLevelHierarchy"/>
    <dgm:cxn modelId="{B1383C1A-7D2E-1949-9D31-A8E9E419EB91}" type="presParOf" srcId="{B764B132-0961-414E-B6FA-FB0C6C1C6CED}" destId="{7111AE39-B455-7C4D-91F4-9E37E3822D07}" srcOrd="0" destOrd="0" presId="urn:microsoft.com/office/officeart/2008/layout/HorizontalMultiLevelHierarchy"/>
    <dgm:cxn modelId="{B661506C-C1CC-2440-A17E-D4276946AED3}" type="presParOf" srcId="{B764B132-0961-414E-B6FA-FB0C6C1C6CED}" destId="{551EC4E6-AE1D-DD43-B7C4-D7EFBEA2E636}" srcOrd="1" destOrd="0" presId="urn:microsoft.com/office/officeart/2008/layout/HorizontalMultiLevelHierarchy"/>
    <dgm:cxn modelId="{9AF687C0-0E06-0541-95D5-31FE54ABEAA5}" type="presParOf" srcId="{551EC4E6-AE1D-DD43-B7C4-D7EFBEA2E636}" destId="{082A771F-69AF-7C4C-86CB-DF1CD8CB6581}" srcOrd="0" destOrd="0" presId="urn:microsoft.com/office/officeart/2008/layout/HorizontalMultiLevelHierarchy"/>
    <dgm:cxn modelId="{2B1C59B0-9885-D347-A08B-E48043A3CEEC}" type="presParOf" srcId="{082A771F-69AF-7C4C-86CB-DF1CD8CB6581}" destId="{F726EDD3-E670-9B47-8786-4F599884289D}" srcOrd="0" destOrd="0" presId="urn:microsoft.com/office/officeart/2008/layout/HorizontalMultiLevelHierarchy"/>
    <dgm:cxn modelId="{2C558DD9-027D-774A-9A34-58775EB76B23}" type="presParOf" srcId="{551EC4E6-AE1D-DD43-B7C4-D7EFBEA2E636}" destId="{7B40AE63-0EA3-0747-BCE5-5F3AB0355BF2}" srcOrd="1" destOrd="0" presId="urn:microsoft.com/office/officeart/2008/layout/HorizontalMultiLevelHierarchy"/>
    <dgm:cxn modelId="{C1BCA083-D20A-BC44-9ADE-9B6C5FCDF057}" type="presParOf" srcId="{7B40AE63-0EA3-0747-BCE5-5F3AB0355BF2}" destId="{C852AF5D-E3CA-F844-B775-08DD6E6FB940}" srcOrd="0" destOrd="0" presId="urn:microsoft.com/office/officeart/2008/layout/HorizontalMultiLevelHierarchy"/>
    <dgm:cxn modelId="{EA6B3B54-008E-DD45-A74F-3075D6CD40F5}" type="presParOf" srcId="{7B40AE63-0EA3-0747-BCE5-5F3AB0355BF2}" destId="{30463D07-8E7F-3146-97CE-76CE82648742}" srcOrd="1" destOrd="0" presId="urn:microsoft.com/office/officeart/2008/layout/HorizontalMultiLevelHierarchy"/>
    <dgm:cxn modelId="{101F7786-E7CF-F247-8EB5-23AE0C7A0B90}" type="presParOf" srcId="{551EC4E6-AE1D-DD43-B7C4-D7EFBEA2E636}" destId="{93180932-306E-E545-95F9-2A5635FDC9F1}" srcOrd="2" destOrd="0" presId="urn:microsoft.com/office/officeart/2008/layout/HorizontalMultiLevelHierarchy"/>
    <dgm:cxn modelId="{CA4B78BB-2534-D54C-BE5B-EDF6114D711A}" type="presParOf" srcId="{93180932-306E-E545-95F9-2A5635FDC9F1}" destId="{7A2CD5A7-70D6-DE44-803D-0740544CB367}" srcOrd="0" destOrd="0" presId="urn:microsoft.com/office/officeart/2008/layout/HorizontalMultiLevelHierarchy"/>
    <dgm:cxn modelId="{077DDBE0-9A2B-3A4B-BDA6-AD3A402FF01B}" type="presParOf" srcId="{551EC4E6-AE1D-DD43-B7C4-D7EFBEA2E636}" destId="{A0C9905E-6DBF-7645-94A7-C4BCDADC46B9}" srcOrd="3" destOrd="0" presId="urn:microsoft.com/office/officeart/2008/layout/HorizontalMultiLevelHierarchy"/>
    <dgm:cxn modelId="{69672C1F-3639-B845-A982-A70A409385DE}" type="presParOf" srcId="{A0C9905E-6DBF-7645-94A7-C4BCDADC46B9}" destId="{D3E2E567-EC04-E743-9B8C-985408EA1058}" srcOrd="0" destOrd="0" presId="urn:microsoft.com/office/officeart/2008/layout/HorizontalMultiLevelHierarchy"/>
    <dgm:cxn modelId="{4583A716-B0EB-9544-BA02-172C8AC91C21}" type="presParOf" srcId="{A0C9905E-6DBF-7645-94A7-C4BCDADC46B9}" destId="{1488A531-D252-B440-B1DA-4363F37F8970}"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9.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r>
            <a:rPr lang="en-US" altLang="zh-CN" sz="1050" dirty="0" smtClean="0">
              <a:latin typeface="Microsoft YaHei" charset="-122"/>
              <a:ea typeface="Microsoft YaHei" charset="-122"/>
              <a:cs typeface="Microsoft YaHei" charset="-122"/>
            </a:rPr>
            <a:t>6.2</a:t>
          </a:r>
          <a:r>
            <a:rPr lang="zh-CN" altLang="en-US" sz="1050" dirty="0" smtClean="0">
              <a:latin typeface="Microsoft YaHei" charset="-122"/>
              <a:ea typeface="Microsoft YaHei" charset="-122"/>
              <a:cs typeface="Microsoft YaHei" charset="-122"/>
            </a:rPr>
            <a:t> </a:t>
          </a:r>
          <a:r>
            <a:rPr lang="zh-CN" altLang="en-US" sz="1050" dirty="0" smtClean="0">
              <a:solidFill>
                <a:schemeClr val="tx1"/>
              </a:solidFill>
              <a:latin typeface="Microsoft YaHei" charset="-122"/>
              <a:ea typeface="Microsoft YaHei" charset="-122"/>
              <a:cs typeface="Microsoft YaHei" charset="-122"/>
            </a:rPr>
            <a:t>短期成本与长期成本分析</a:t>
          </a:r>
          <a:endParaRPr lang="zh-CN" altLang="en-US" sz="1050" dirty="0">
            <a:latin typeface="Microsoft YaHei" charset="-122"/>
            <a:ea typeface="Microsoft YaHei" charset="-122"/>
            <a:cs typeface="Microsoft YaHei" charset="-122"/>
          </a:endParaRPr>
        </a:p>
      </dgm:t>
    </dgm:pt>
    <dgm:pt modelId="{806FC88F-B9CF-A04B-B59C-3A472F525AEF}" type="parTrans" cxnId="{7725A710-EB82-6543-8E80-B973AC4CD97A}">
      <dgm:prSet/>
      <dgm:spPr/>
      <dgm:t>
        <a:bodyPr/>
        <a:lstStyle/>
        <a:p>
          <a:endParaRPr lang="zh-CN" altLang="en-US" sz="105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endParaRPr lang="zh-CN" altLang="en-US" sz="1050">
            <a:latin typeface="Microsoft YaHei" charset="-122"/>
            <a:ea typeface="Microsoft YaHei" charset="-122"/>
            <a:cs typeface="Microsoft YaHei" charset="-122"/>
          </a:endParaRPr>
        </a:p>
      </dgm:t>
    </dgm:pt>
    <dgm:pt modelId="{DD5BF61D-B843-C744-B9A9-3312A1287EF4}">
      <dgm:prSet phldrT="[文本]" custT="1"/>
      <dgm:spPr>
        <a:solidFill>
          <a:srgbClr val="C00000"/>
        </a:solidFill>
      </dgm:spPr>
      <dgm:t>
        <a:bodyPr/>
        <a:lstStyle/>
        <a:p>
          <a:pPr algn="l"/>
          <a:r>
            <a:rPr lang="en-US" altLang="zh-CN" sz="1050" dirty="0" smtClean="0">
              <a:solidFill>
                <a:schemeClr val="tx1"/>
              </a:solidFill>
              <a:latin typeface="Microsoft YaHei" charset="-122"/>
              <a:ea typeface="Microsoft YaHei" charset="-122"/>
              <a:cs typeface="Microsoft YaHei" charset="-122"/>
            </a:rPr>
            <a:t>6.2.1</a:t>
          </a:r>
          <a:r>
            <a:rPr lang="zh-CN" altLang="en-US" sz="1050" dirty="0" smtClean="0">
              <a:solidFill>
                <a:schemeClr val="tx1"/>
              </a:solidFill>
              <a:latin typeface="Microsoft YaHei" charset="-122"/>
              <a:ea typeface="Microsoft YaHei" charset="-122"/>
              <a:cs typeface="Microsoft YaHei" charset="-122"/>
            </a:rPr>
            <a:t> 短期成本分析</a:t>
          </a:r>
          <a:endParaRPr lang="zh-CN" altLang="en-US" sz="1050" dirty="0">
            <a:solidFill>
              <a:schemeClr val="tx1"/>
            </a:solidFill>
            <a:latin typeface="Microsoft YaHei" charset="-122"/>
            <a:ea typeface="Microsoft YaHei" charset="-122"/>
            <a:cs typeface="Microsoft YaHei" charset="-122"/>
          </a:endParaRPr>
        </a:p>
      </dgm:t>
    </dgm:pt>
    <dgm:pt modelId="{A73DCD64-89DF-3E4C-9543-0D417B51464E}" type="parTrans" cxnId="{FE34B427-9D47-5D4F-B08C-79C955C57CBA}">
      <dgm:prSet custT="1"/>
      <dgm:spPr/>
      <dgm:t>
        <a:bodyPr/>
        <a:lstStyle/>
        <a:p>
          <a:endParaRPr lang="zh-CN" altLang="en-US" sz="1050">
            <a:latin typeface="Microsoft YaHei" charset="-122"/>
            <a:ea typeface="Microsoft YaHei" charset="-122"/>
            <a:cs typeface="Microsoft YaHei" charset="-122"/>
          </a:endParaRPr>
        </a:p>
      </dgm:t>
    </dgm:pt>
    <dgm:pt modelId="{5F6E09CE-61C0-D34C-AE4A-99D078D226DF}" type="sibTrans" cxnId="{FE34B427-9D47-5D4F-B08C-79C955C57CBA}">
      <dgm:prSet/>
      <dgm:spPr/>
      <dgm:t>
        <a:bodyPr/>
        <a:lstStyle/>
        <a:p>
          <a:endParaRPr lang="zh-CN" altLang="en-US" sz="1050">
            <a:latin typeface="Microsoft YaHei" charset="-122"/>
            <a:ea typeface="Microsoft YaHei" charset="-122"/>
            <a:cs typeface="Microsoft YaHei" charset="-122"/>
          </a:endParaRPr>
        </a:p>
      </dgm:t>
    </dgm:pt>
    <dgm:pt modelId="{773FD5F0-F007-F148-886B-86E72F86266E}">
      <dgm:prSet phldrT="[文本]" custT="1"/>
      <dgm:spPr/>
      <dgm:t>
        <a:bodyPr/>
        <a:lstStyle/>
        <a:p>
          <a:pPr algn="l"/>
          <a:r>
            <a:rPr lang="en-US" altLang="zh-CN" sz="1050" dirty="0" smtClean="0">
              <a:latin typeface="Microsoft YaHei" charset="-122"/>
              <a:ea typeface="Microsoft YaHei" charset="-122"/>
              <a:cs typeface="Microsoft YaHei" charset="-122"/>
            </a:rPr>
            <a:t>6.2.2</a:t>
          </a:r>
          <a:r>
            <a:rPr lang="zh-CN" altLang="en-US" sz="1050" dirty="0" smtClean="0">
              <a:latin typeface="Microsoft YaHei" charset="-122"/>
              <a:ea typeface="Microsoft YaHei" charset="-122"/>
              <a:cs typeface="Microsoft YaHei" charset="-122"/>
            </a:rPr>
            <a:t> 长期成本分析</a:t>
          </a:r>
          <a:endParaRPr lang="zh-CN" altLang="en-US" sz="1050" dirty="0">
            <a:latin typeface="Microsoft YaHei" charset="-122"/>
            <a:ea typeface="Microsoft YaHei" charset="-122"/>
            <a:cs typeface="Microsoft YaHei" charset="-122"/>
          </a:endParaRPr>
        </a:p>
      </dgm:t>
    </dgm:pt>
    <dgm:pt modelId="{BDC2CFA9-99C6-8347-9628-F8B57513FB8C}" type="parTrans" cxnId="{D6FF61F4-2E70-2445-B362-FDF5936BBC6B}">
      <dgm:prSet custT="1"/>
      <dgm:spPr/>
      <dgm:t>
        <a:bodyPr/>
        <a:lstStyle/>
        <a:p>
          <a:endParaRPr lang="zh-CN" altLang="en-US" sz="1050">
            <a:latin typeface="Microsoft YaHei" charset="-122"/>
            <a:ea typeface="Microsoft YaHei" charset="-122"/>
            <a:cs typeface="Microsoft YaHei" charset="-122"/>
          </a:endParaRPr>
        </a:p>
      </dgm:t>
    </dgm:pt>
    <dgm:pt modelId="{9458031D-FD27-D841-9D56-100BE85B229D}" type="sibTrans" cxnId="{D6FF61F4-2E70-2445-B362-FDF5936BBC6B}">
      <dgm:prSet/>
      <dgm:spPr/>
      <dgm:t>
        <a:bodyPr/>
        <a:lstStyle/>
        <a:p>
          <a:endParaRPr lang="zh-CN" altLang="en-US" sz="1050">
            <a:latin typeface="Microsoft YaHei" charset="-122"/>
            <a:ea typeface="Microsoft YaHei" charset="-122"/>
            <a:cs typeface="Microsoft YaHei"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t>
        <a:bodyPr/>
        <a:lstStyle/>
        <a:p>
          <a:endParaRPr lang="zh-CN" altLang="en-US"/>
        </a:p>
      </dgm:t>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X="124763" custScaleY="45173" custLinFactNeighborX="-98165" custLinFactNeighborY="888">
        <dgm:presLayoutVars>
          <dgm:chPref val="3"/>
        </dgm:presLayoutVars>
      </dgm:prSet>
      <dgm:spPr/>
      <dgm:t>
        <a:bodyPr/>
        <a:lstStyle/>
        <a:p>
          <a:endParaRPr lang="zh-CN" altLang="en-US"/>
        </a:p>
      </dgm:t>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2"/>
      <dgm:spPr/>
      <dgm:t>
        <a:bodyPr/>
        <a:lstStyle/>
        <a:p>
          <a:endParaRPr lang="zh-CN" altLang="en-US"/>
        </a:p>
      </dgm:t>
    </dgm:pt>
    <dgm:pt modelId="{F726EDD3-E670-9B47-8786-4F599884289D}" type="pres">
      <dgm:prSet presAssocID="{A73DCD64-89DF-3E4C-9543-0D417B51464E}" presName="connTx" presStyleLbl="parChTrans1D2" presStyleIdx="0" presStyleCnt="2"/>
      <dgm:spPr/>
      <dgm:t>
        <a:bodyPr/>
        <a:lstStyle/>
        <a:p>
          <a:endParaRPr lang="zh-CN" altLang="en-US"/>
        </a:p>
      </dgm:t>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2" custScaleX="106437" custScaleY="132106" custLinFactNeighborX="33535" custLinFactNeighborY="-10945">
        <dgm:presLayoutVars>
          <dgm:chPref val="3"/>
        </dgm:presLayoutVars>
      </dgm:prSet>
      <dgm:spPr/>
      <dgm:t>
        <a:bodyPr/>
        <a:lstStyle/>
        <a:p>
          <a:endParaRPr lang="zh-CN" altLang="en-US"/>
        </a:p>
      </dgm:t>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2"/>
      <dgm:spPr/>
      <dgm:t>
        <a:bodyPr/>
        <a:lstStyle/>
        <a:p>
          <a:endParaRPr lang="zh-CN" altLang="en-US"/>
        </a:p>
      </dgm:t>
    </dgm:pt>
    <dgm:pt modelId="{7A2CD5A7-70D6-DE44-803D-0740544CB367}" type="pres">
      <dgm:prSet presAssocID="{BDC2CFA9-99C6-8347-9628-F8B57513FB8C}" presName="connTx" presStyleLbl="parChTrans1D2" presStyleIdx="1" presStyleCnt="2"/>
      <dgm:spPr/>
      <dgm:t>
        <a:bodyPr/>
        <a:lstStyle/>
        <a:p>
          <a:endParaRPr lang="zh-CN" altLang="en-US"/>
        </a:p>
      </dgm:t>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2" custScaleX="107537" custScaleY="132106" custLinFactNeighborX="33535" custLinFactNeighborY="-10945">
        <dgm:presLayoutVars>
          <dgm:chPref val="3"/>
        </dgm:presLayoutVars>
      </dgm:prSet>
      <dgm:spPr/>
      <dgm:t>
        <a:bodyPr/>
        <a:lstStyle/>
        <a:p>
          <a:endParaRPr lang="zh-CN" altLang="en-US"/>
        </a:p>
      </dgm:t>
    </dgm:pt>
    <dgm:pt modelId="{1488A531-D252-B440-B1DA-4363F37F8970}" type="pres">
      <dgm:prSet presAssocID="{773FD5F0-F007-F148-886B-86E72F86266E}" presName="level3hierChild" presStyleCnt="0"/>
      <dgm:spPr/>
    </dgm:pt>
  </dgm:ptLst>
  <dgm:cxnLst>
    <dgm:cxn modelId="{EA42AD15-F52D-6D4B-A02C-C4429287BBD9}" type="presOf" srcId="{DD5BF61D-B843-C744-B9A9-3312A1287EF4}" destId="{C852AF5D-E3CA-F844-B775-08DD6E6FB940}" srcOrd="0" destOrd="0" presId="urn:microsoft.com/office/officeart/2008/layout/HorizontalMultiLevelHierarchy"/>
    <dgm:cxn modelId="{845578B9-A8A1-1149-932E-953116D7173E}" type="presOf" srcId="{CC08C8E7-D5AB-9C4F-A78B-4A8C57EB2D22}" destId="{7111AE39-B455-7C4D-91F4-9E37E3822D07}" srcOrd="0" destOrd="0" presId="urn:microsoft.com/office/officeart/2008/layout/HorizontalMultiLevelHierarchy"/>
    <dgm:cxn modelId="{D6FF61F4-2E70-2445-B362-FDF5936BBC6B}" srcId="{CC08C8E7-D5AB-9C4F-A78B-4A8C57EB2D22}" destId="{773FD5F0-F007-F148-886B-86E72F86266E}" srcOrd="1" destOrd="0" parTransId="{BDC2CFA9-99C6-8347-9628-F8B57513FB8C}" sibTransId="{9458031D-FD27-D841-9D56-100BE85B229D}"/>
    <dgm:cxn modelId="{FE34B427-9D47-5D4F-B08C-79C955C57CBA}" srcId="{CC08C8E7-D5AB-9C4F-A78B-4A8C57EB2D22}" destId="{DD5BF61D-B843-C744-B9A9-3312A1287EF4}" srcOrd="0" destOrd="0" parTransId="{A73DCD64-89DF-3E4C-9543-0D417B51464E}" sibTransId="{5F6E09CE-61C0-D34C-AE4A-99D078D226DF}"/>
    <dgm:cxn modelId="{1FE831CB-8D72-1F48-9054-E6E6B8E6D6EA}" type="presOf" srcId="{773FD5F0-F007-F148-886B-86E72F86266E}" destId="{D3E2E567-EC04-E743-9B8C-985408EA1058}" srcOrd="0" destOrd="0" presId="urn:microsoft.com/office/officeart/2008/layout/HorizontalMultiLevelHierarchy"/>
    <dgm:cxn modelId="{1E6EF07B-0CBB-9C4C-BE88-51EBAEAE92A0}" type="presOf" srcId="{BDC2CFA9-99C6-8347-9628-F8B57513FB8C}" destId="{7A2CD5A7-70D6-DE44-803D-0740544CB367}" srcOrd="1" destOrd="0" presId="urn:microsoft.com/office/officeart/2008/layout/HorizontalMultiLevelHierarchy"/>
    <dgm:cxn modelId="{647C4827-1350-DA4E-BA61-E161FA1A2AF6}" type="presOf" srcId="{A73DCD64-89DF-3E4C-9543-0D417B51464E}" destId="{082A771F-69AF-7C4C-86CB-DF1CD8CB6581}" srcOrd="0" destOrd="0" presId="urn:microsoft.com/office/officeart/2008/layout/HorizontalMultiLevelHierarchy"/>
    <dgm:cxn modelId="{96039A38-66D8-E040-B68E-D9BAEAB617CF}" type="presOf" srcId="{A73DCD64-89DF-3E4C-9543-0D417B51464E}" destId="{F726EDD3-E670-9B47-8786-4F599884289D}" srcOrd="1" destOrd="0" presId="urn:microsoft.com/office/officeart/2008/layout/HorizontalMultiLevelHierarchy"/>
    <dgm:cxn modelId="{536F673F-8A7D-3847-AB2F-2E38CDCF0A47}" type="presOf" srcId="{2EFE4671-8583-3540-9262-1FC578B666F4}" destId="{3013142F-A3C7-F746-853E-2CA8B540A8DE}" srcOrd="0" destOrd="0" presId="urn:microsoft.com/office/officeart/2008/layout/HorizontalMultiLevelHierarchy"/>
    <dgm:cxn modelId="{26CA8B16-AA2D-1E48-A2AD-6631041A8331}" type="presOf" srcId="{BDC2CFA9-99C6-8347-9628-F8B57513FB8C}" destId="{93180932-306E-E545-95F9-2A5635FDC9F1}" srcOrd="0" destOrd="0" presId="urn:microsoft.com/office/officeart/2008/layout/HorizontalMultiLevelHierarchy"/>
    <dgm:cxn modelId="{7725A710-EB82-6543-8E80-B973AC4CD97A}" srcId="{2EFE4671-8583-3540-9262-1FC578B666F4}" destId="{CC08C8E7-D5AB-9C4F-A78B-4A8C57EB2D22}" srcOrd="0" destOrd="0" parTransId="{806FC88F-B9CF-A04B-B59C-3A472F525AEF}" sibTransId="{B0179D74-E210-A34F-9FFE-D6C2C6F405F5}"/>
    <dgm:cxn modelId="{19A02E11-2729-2D45-9349-EBBE1FF00277}" type="presParOf" srcId="{3013142F-A3C7-F746-853E-2CA8B540A8DE}" destId="{B764B132-0961-414E-B6FA-FB0C6C1C6CED}" srcOrd="0" destOrd="0" presId="urn:microsoft.com/office/officeart/2008/layout/HorizontalMultiLevelHierarchy"/>
    <dgm:cxn modelId="{4246A83E-52B7-574E-84CB-AD38A90113C0}" type="presParOf" srcId="{B764B132-0961-414E-B6FA-FB0C6C1C6CED}" destId="{7111AE39-B455-7C4D-91F4-9E37E3822D07}" srcOrd="0" destOrd="0" presId="urn:microsoft.com/office/officeart/2008/layout/HorizontalMultiLevelHierarchy"/>
    <dgm:cxn modelId="{1E8CE0AD-B7CA-264C-AFCD-91A18B782AD9}" type="presParOf" srcId="{B764B132-0961-414E-B6FA-FB0C6C1C6CED}" destId="{551EC4E6-AE1D-DD43-B7C4-D7EFBEA2E636}" srcOrd="1" destOrd="0" presId="urn:microsoft.com/office/officeart/2008/layout/HorizontalMultiLevelHierarchy"/>
    <dgm:cxn modelId="{BF0986A5-BE43-8C49-A6A1-E71EA624AEFA}" type="presParOf" srcId="{551EC4E6-AE1D-DD43-B7C4-D7EFBEA2E636}" destId="{082A771F-69AF-7C4C-86CB-DF1CD8CB6581}" srcOrd="0" destOrd="0" presId="urn:microsoft.com/office/officeart/2008/layout/HorizontalMultiLevelHierarchy"/>
    <dgm:cxn modelId="{17DB6E44-7711-134F-978C-7C6E793C4FAA}" type="presParOf" srcId="{082A771F-69AF-7C4C-86CB-DF1CD8CB6581}" destId="{F726EDD3-E670-9B47-8786-4F599884289D}" srcOrd="0" destOrd="0" presId="urn:microsoft.com/office/officeart/2008/layout/HorizontalMultiLevelHierarchy"/>
    <dgm:cxn modelId="{30862FCA-5BA1-CD41-80C6-D9F5EF333B25}" type="presParOf" srcId="{551EC4E6-AE1D-DD43-B7C4-D7EFBEA2E636}" destId="{7B40AE63-0EA3-0747-BCE5-5F3AB0355BF2}" srcOrd="1" destOrd="0" presId="urn:microsoft.com/office/officeart/2008/layout/HorizontalMultiLevelHierarchy"/>
    <dgm:cxn modelId="{9B78B176-8974-E448-B727-E3442B65F725}" type="presParOf" srcId="{7B40AE63-0EA3-0747-BCE5-5F3AB0355BF2}" destId="{C852AF5D-E3CA-F844-B775-08DD6E6FB940}" srcOrd="0" destOrd="0" presId="urn:microsoft.com/office/officeart/2008/layout/HorizontalMultiLevelHierarchy"/>
    <dgm:cxn modelId="{D75AC00F-74D6-D744-94B3-C16D73337D6B}" type="presParOf" srcId="{7B40AE63-0EA3-0747-BCE5-5F3AB0355BF2}" destId="{30463D07-8E7F-3146-97CE-76CE82648742}" srcOrd="1" destOrd="0" presId="urn:microsoft.com/office/officeart/2008/layout/HorizontalMultiLevelHierarchy"/>
    <dgm:cxn modelId="{43837C79-D1E0-C442-A4D3-5046616B3794}" type="presParOf" srcId="{551EC4E6-AE1D-DD43-B7C4-D7EFBEA2E636}" destId="{93180932-306E-E545-95F9-2A5635FDC9F1}" srcOrd="2" destOrd="0" presId="urn:microsoft.com/office/officeart/2008/layout/HorizontalMultiLevelHierarchy"/>
    <dgm:cxn modelId="{ED877F98-CFE7-5449-B6D1-550EE2670AD9}" type="presParOf" srcId="{93180932-306E-E545-95F9-2A5635FDC9F1}" destId="{7A2CD5A7-70D6-DE44-803D-0740544CB367}" srcOrd="0" destOrd="0" presId="urn:microsoft.com/office/officeart/2008/layout/HorizontalMultiLevelHierarchy"/>
    <dgm:cxn modelId="{46D41F02-71FF-8F4A-B5EC-07A0245CF2EF}" type="presParOf" srcId="{551EC4E6-AE1D-DD43-B7C4-D7EFBEA2E636}" destId="{A0C9905E-6DBF-7645-94A7-C4BCDADC46B9}" srcOrd="3" destOrd="0" presId="urn:microsoft.com/office/officeart/2008/layout/HorizontalMultiLevelHierarchy"/>
    <dgm:cxn modelId="{7E92D6F0-B906-5E4B-AE90-E0F2A64CAA9E}" type="presParOf" srcId="{A0C9905E-6DBF-7645-94A7-C4BCDADC46B9}" destId="{D3E2E567-EC04-E743-9B8C-985408EA1058}" srcOrd="0" destOrd="0" presId="urn:microsoft.com/office/officeart/2008/layout/HorizontalMultiLevelHierarchy"/>
    <dgm:cxn modelId="{4CABB348-FDB1-1144-AB23-AB9A2065E48A}" type="presParOf" srcId="{A0C9905E-6DBF-7645-94A7-C4BCDADC46B9}" destId="{1488A531-D252-B440-B1DA-4363F37F8970}"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r>
            <a:rPr lang="en-US" altLang="zh-CN" sz="1100" b="0" dirty="0" smtClean="0">
              <a:latin typeface="黑体" panose="02010609060101010101" pitchFamily="49" charset="-122"/>
              <a:ea typeface="黑体" panose="02010609060101010101" pitchFamily="49" charset="-122"/>
            </a:rPr>
            <a:t>5.4</a:t>
          </a:r>
          <a:r>
            <a:rPr lang="zh-CN" altLang="en-US" sz="1100" b="0" dirty="0" smtClean="0">
              <a:latin typeface="黑体" panose="02010609060101010101" pitchFamily="49" charset="-122"/>
              <a:ea typeface="黑体" panose="02010609060101010101" pitchFamily="49" charset="-122"/>
            </a:rPr>
            <a:t> 规模报酬</a:t>
          </a:r>
          <a:endParaRPr lang="zh-CN" altLang="en-US" sz="1100" b="0" dirty="0">
            <a:latin typeface="Microsoft YaHei" charset="-122"/>
            <a:ea typeface="Microsoft YaHei" charset="-122"/>
            <a:cs typeface="Microsoft YaHei" charset="-122"/>
          </a:endParaRPr>
        </a:p>
      </dgm:t>
    </dgm:pt>
    <dgm:pt modelId="{806FC88F-B9CF-A04B-B59C-3A472F525AEF}" type="parTrans" cxnId="{7725A710-EB82-6543-8E80-B973AC4CD97A}">
      <dgm:prSet/>
      <dgm:spPr/>
      <dgm:t>
        <a:bodyPr/>
        <a:lstStyle/>
        <a:p>
          <a:endParaRPr lang="zh-CN" altLang="en-US" sz="1100" b="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endParaRPr lang="zh-CN" altLang="en-US" sz="1100" b="0">
            <a:latin typeface="Microsoft YaHei" charset="-122"/>
            <a:ea typeface="Microsoft YaHei" charset="-122"/>
            <a:cs typeface="Microsoft YaHei" charset="-122"/>
          </a:endParaRPr>
        </a:p>
      </dgm:t>
    </dgm:pt>
    <dgm:pt modelId="{DD5BF61D-B843-C744-B9A9-3312A1287EF4}">
      <dgm:prSet phldrT="[文本]" custT="1"/>
      <dgm:spPr>
        <a:solidFill>
          <a:srgbClr val="C00000"/>
        </a:solidFill>
      </dgm:spPr>
      <dgm:t>
        <a:bodyPr/>
        <a:lstStyle/>
        <a:p>
          <a:pPr algn="l"/>
          <a:r>
            <a:rPr lang="en-US" altLang="zh-CN" sz="1050" b="0" dirty="0" smtClean="0">
              <a:solidFill>
                <a:schemeClr val="tx1"/>
              </a:solidFill>
              <a:latin typeface="Microsoft YaHei" charset="-122"/>
              <a:ea typeface="Microsoft YaHei" charset="-122"/>
              <a:cs typeface="Microsoft YaHei" charset="-122"/>
            </a:rPr>
            <a:t>5.4.1</a:t>
          </a:r>
          <a:r>
            <a:rPr lang="zh-CN" altLang="en-US" sz="1050" b="0" dirty="0" smtClean="0">
              <a:solidFill>
                <a:schemeClr val="tx1"/>
              </a:solidFill>
              <a:latin typeface="Microsoft YaHei" charset="-122"/>
              <a:ea typeface="Microsoft YaHei" charset="-122"/>
              <a:cs typeface="Microsoft YaHei" charset="-122"/>
            </a:rPr>
            <a:t> 规模报酬的含义</a:t>
          </a:r>
          <a:endParaRPr lang="zh-CN" altLang="en-US" sz="1050" b="0" dirty="0">
            <a:solidFill>
              <a:schemeClr val="tx1"/>
            </a:solidFill>
            <a:latin typeface="Microsoft YaHei" charset="-122"/>
            <a:ea typeface="Microsoft YaHei" charset="-122"/>
            <a:cs typeface="Microsoft YaHei" charset="-122"/>
          </a:endParaRPr>
        </a:p>
      </dgm:t>
    </dgm:pt>
    <dgm:pt modelId="{A73DCD64-89DF-3E4C-9543-0D417B51464E}" type="parTrans" cxnId="{FE34B427-9D47-5D4F-B08C-79C955C57CBA}">
      <dgm:prSet custT="1"/>
      <dgm:spPr/>
      <dgm:t>
        <a:bodyPr/>
        <a:lstStyle/>
        <a:p>
          <a:endParaRPr lang="zh-CN" altLang="en-US" sz="1100" b="0">
            <a:latin typeface="Microsoft YaHei" charset="-122"/>
            <a:ea typeface="Microsoft YaHei" charset="-122"/>
            <a:cs typeface="Microsoft YaHei" charset="-122"/>
          </a:endParaRPr>
        </a:p>
      </dgm:t>
    </dgm:pt>
    <dgm:pt modelId="{5F6E09CE-61C0-D34C-AE4A-99D078D226DF}" type="sibTrans" cxnId="{FE34B427-9D47-5D4F-B08C-79C955C57CBA}">
      <dgm:prSet/>
      <dgm:spPr/>
      <dgm:t>
        <a:bodyPr/>
        <a:lstStyle/>
        <a:p>
          <a:endParaRPr lang="zh-CN" altLang="en-US" sz="1100" b="0">
            <a:latin typeface="Microsoft YaHei" charset="-122"/>
            <a:ea typeface="Microsoft YaHei" charset="-122"/>
            <a:cs typeface="Microsoft YaHei" charset="-122"/>
          </a:endParaRPr>
        </a:p>
      </dgm:t>
    </dgm:pt>
    <dgm:pt modelId="{773FD5F0-F007-F148-886B-86E72F86266E}">
      <dgm:prSet phldrT="[文本]" custT="1"/>
      <dgm:spPr/>
      <dgm:t>
        <a:bodyPr/>
        <a:lstStyle/>
        <a:p>
          <a:pPr algn="l"/>
          <a:r>
            <a:rPr lang="en-US" altLang="zh-CN" sz="1050" b="0" dirty="0" smtClean="0">
              <a:latin typeface="Microsoft YaHei" charset="-122"/>
              <a:ea typeface="Microsoft YaHei" charset="-122"/>
              <a:cs typeface="Microsoft YaHei" charset="-122"/>
            </a:rPr>
            <a:t>5.4.2</a:t>
          </a:r>
          <a:r>
            <a:rPr lang="zh-CN" altLang="en-US" sz="1050" b="0" dirty="0" smtClean="0">
              <a:latin typeface="Microsoft YaHei" charset="-122"/>
              <a:ea typeface="Microsoft YaHei" charset="-122"/>
              <a:cs typeface="Microsoft YaHei" charset="-122"/>
            </a:rPr>
            <a:t> 规模报酬变动的原因</a:t>
          </a:r>
          <a:endParaRPr lang="zh-CN" altLang="en-US" sz="1050" b="0" dirty="0">
            <a:latin typeface="Microsoft YaHei" charset="-122"/>
            <a:ea typeface="Microsoft YaHei" charset="-122"/>
            <a:cs typeface="Microsoft YaHei" charset="-122"/>
          </a:endParaRPr>
        </a:p>
      </dgm:t>
    </dgm:pt>
    <dgm:pt modelId="{BDC2CFA9-99C6-8347-9628-F8B57513FB8C}" type="parTrans" cxnId="{D6FF61F4-2E70-2445-B362-FDF5936BBC6B}">
      <dgm:prSet custT="1"/>
      <dgm:spPr/>
      <dgm:t>
        <a:bodyPr/>
        <a:lstStyle/>
        <a:p>
          <a:endParaRPr lang="zh-CN" altLang="en-US" sz="1100" b="0">
            <a:latin typeface="Microsoft YaHei" charset="-122"/>
            <a:ea typeface="Microsoft YaHei" charset="-122"/>
            <a:cs typeface="Microsoft YaHei" charset="-122"/>
          </a:endParaRPr>
        </a:p>
      </dgm:t>
    </dgm:pt>
    <dgm:pt modelId="{9458031D-FD27-D841-9D56-100BE85B229D}" type="sibTrans" cxnId="{D6FF61F4-2E70-2445-B362-FDF5936BBC6B}">
      <dgm:prSet/>
      <dgm:spPr/>
      <dgm:t>
        <a:bodyPr/>
        <a:lstStyle/>
        <a:p>
          <a:endParaRPr lang="zh-CN" altLang="en-US" sz="1100" b="0">
            <a:latin typeface="Microsoft YaHei" charset="-122"/>
            <a:ea typeface="Microsoft YaHei" charset="-122"/>
            <a:cs typeface="Microsoft YaHei"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t>
        <a:bodyPr/>
        <a:lstStyle/>
        <a:p>
          <a:endParaRPr lang="zh-CN" altLang="en-US"/>
        </a:p>
      </dgm:t>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Y="65646" custLinFactX="-31957" custLinFactNeighborX="-100000" custLinFactNeighborY="1564">
        <dgm:presLayoutVars>
          <dgm:chPref val="3"/>
        </dgm:presLayoutVars>
      </dgm:prSet>
      <dgm:spPr/>
      <dgm:t>
        <a:bodyPr/>
        <a:lstStyle/>
        <a:p>
          <a:endParaRPr lang="zh-CN" altLang="en-US"/>
        </a:p>
      </dgm:t>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2"/>
      <dgm:spPr/>
      <dgm:t>
        <a:bodyPr/>
        <a:lstStyle/>
        <a:p>
          <a:endParaRPr lang="zh-CN" altLang="en-US"/>
        </a:p>
      </dgm:t>
    </dgm:pt>
    <dgm:pt modelId="{F726EDD3-E670-9B47-8786-4F599884289D}" type="pres">
      <dgm:prSet presAssocID="{A73DCD64-89DF-3E4C-9543-0D417B51464E}" presName="connTx" presStyleLbl="parChTrans1D2" presStyleIdx="0" presStyleCnt="2"/>
      <dgm:spPr/>
      <dgm:t>
        <a:bodyPr/>
        <a:lstStyle/>
        <a:p>
          <a:endParaRPr lang="zh-CN" altLang="en-US"/>
        </a:p>
      </dgm:t>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2" custScaleX="188132" custScaleY="79176" custLinFactNeighborX="52756" custLinFactNeighborY="20303">
        <dgm:presLayoutVars>
          <dgm:chPref val="3"/>
        </dgm:presLayoutVars>
      </dgm:prSet>
      <dgm:spPr/>
      <dgm:t>
        <a:bodyPr/>
        <a:lstStyle/>
        <a:p>
          <a:endParaRPr lang="zh-CN" altLang="en-US"/>
        </a:p>
      </dgm:t>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2"/>
      <dgm:spPr/>
      <dgm:t>
        <a:bodyPr/>
        <a:lstStyle/>
        <a:p>
          <a:endParaRPr lang="zh-CN" altLang="en-US"/>
        </a:p>
      </dgm:t>
    </dgm:pt>
    <dgm:pt modelId="{7A2CD5A7-70D6-DE44-803D-0740544CB367}" type="pres">
      <dgm:prSet presAssocID="{BDC2CFA9-99C6-8347-9628-F8B57513FB8C}" presName="connTx" presStyleLbl="parChTrans1D2" presStyleIdx="1" presStyleCnt="2"/>
      <dgm:spPr/>
      <dgm:t>
        <a:bodyPr/>
        <a:lstStyle/>
        <a:p>
          <a:endParaRPr lang="zh-CN" altLang="en-US"/>
        </a:p>
      </dgm:t>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2" custScaleX="190075" custScaleY="79176" custLinFactNeighborX="52756" custLinFactNeighborY="16746">
        <dgm:presLayoutVars>
          <dgm:chPref val="3"/>
        </dgm:presLayoutVars>
      </dgm:prSet>
      <dgm:spPr/>
      <dgm:t>
        <a:bodyPr/>
        <a:lstStyle/>
        <a:p>
          <a:endParaRPr lang="zh-CN" altLang="en-US"/>
        </a:p>
      </dgm:t>
    </dgm:pt>
    <dgm:pt modelId="{1488A531-D252-B440-B1DA-4363F37F8970}" type="pres">
      <dgm:prSet presAssocID="{773FD5F0-F007-F148-886B-86E72F86266E}" presName="level3hierChild" presStyleCnt="0"/>
      <dgm:spPr/>
    </dgm:pt>
  </dgm:ptLst>
  <dgm:cxnLst>
    <dgm:cxn modelId="{1715D082-CE44-D54B-90C8-FD63B389E6DA}" type="presOf" srcId="{BDC2CFA9-99C6-8347-9628-F8B57513FB8C}" destId="{7A2CD5A7-70D6-DE44-803D-0740544CB367}" srcOrd="1" destOrd="0" presId="urn:microsoft.com/office/officeart/2008/layout/HorizontalMultiLevelHierarchy"/>
    <dgm:cxn modelId="{D6FF61F4-2E70-2445-B362-FDF5936BBC6B}" srcId="{CC08C8E7-D5AB-9C4F-A78B-4A8C57EB2D22}" destId="{773FD5F0-F007-F148-886B-86E72F86266E}" srcOrd="1" destOrd="0" parTransId="{BDC2CFA9-99C6-8347-9628-F8B57513FB8C}" sibTransId="{9458031D-FD27-D841-9D56-100BE85B229D}"/>
    <dgm:cxn modelId="{FE34B427-9D47-5D4F-B08C-79C955C57CBA}" srcId="{CC08C8E7-D5AB-9C4F-A78B-4A8C57EB2D22}" destId="{DD5BF61D-B843-C744-B9A9-3312A1287EF4}" srcOrd="0" destOrd="0" parTransId="{A73DCD64-89DF-3E4C-9543-0D417B51464E}" sibTransId="{5F6E09CE-61C0-D34C-AE4A-99D078D226DF}"/>
    <dgm:cxn modelId="{3D791764-53EF-4541-A2B3-3B5E3022ABB4}" type="presOf" srcId="{A73DCD64-89DF-3E4C-9543-0D417B51464E}" destId="{F726EDD3-E670-9B47-8786-4F599884289D}" srcOrd="1" destOrd="0" presId="urn:microsoft.com/office/officeart/2008/layout/HorizontalMultiLevelHierarchy"/>
    <dgm:cxn modelId="{0A92E4AF-B627-2F4F-BDDE-03AE8CE41E2E}" type="presOf" srcId="{CC08C8E7-D5AB-9C4F-A78B-4A8C57EB2D22}" destId="{7111AE39-B455-7C4D-91F4-9E37E3822D07}" srcOrd="0" destOrd="0" presId="urn:microsoft.com/office/officeart/2008/layout/HorizontalMultiLevelHierarchy"/>
    <dgm:cxn modelId="{D4AF0011-F925-8447-BE6A-7C2F89852D1D}" type="presOf" srcId="{773FD5F0-F007-F148-886B-86E72F86266E}" destId="{D3E2E567-EC04-E743-9B8C-985408EA1058}" srcOrd="0" destOrd="0" presId="urn:microsoft.com/office/officeart/2008/layout/HorizontalMultiLevelHierarchy"/>
    <dgm:cxn modelId="{E6D9470F-FD88-E449-8610-B2B9A5C9CC1A}" type="presOf" srcId="{DD5BF61D-B843-C744-B9A9-3312A1287EF4}" destId="{C852AF5D-E3CA-F844-B775-08DD6E6FB940}" srcOrd="0" destOrd="0" presId="urn:microsoft.com/office/officeart/2008/layout/HorizontalMultiLevelHierarchy"/>
    <dgm:cxn modelId="{20133B3C-2398-F04A-803B-19CABCA11811}" type="presOf" srcId="{2EFE4671-8583-3540-9262-1FC578B666F4}" destId="{3013142F-A3C7-F746-853E-2CA8B540A8DE}" srcOrd="0" destOrd="0" presId="urn:microsoft.com/office/officeart/2008/layout/HorizontalMultiLevelHierarchy"/>
    <dgm:cxn modelId="{0B972A6C-6BD4-7E4D-B9BB-32457AF46A05}" type="presOf" srcId="{A73DCD64-89DF-3E4C-9543-0D417B51464E}" destId="{082A771F-69AF-7C4C-86CB-DF1CD8CB6581}" srcOrd="0" destOrd="0" presId="urn:microsoft.com/office/officeart/2008/layout/HorizontalMultiLevelHierarchy"/>
    <dgm:cxn modelId="{231BC11F-E171-0044-8CDF-50DBAD1B0FD7}" type="presOf" srcId="{BDC2CFA9-99C6-8347-9628-F8B57513FB8C}" destId="{93180932-306E-E545-95F9-2A5635FDC9F1}" srcOrd="0" destOrd="0" presId="urn:microsoft.com/office/officeart/2008/layout/HorizontalMultiLevelHierarchy"/>
    <dgm:cxn modelId="{7725A710-EB82-6543-8E80-B973AC4CD97A}" srcId="{2EFE4671-8583-3540-9262-1FC578B666F4}" destId="{CC08C8E7-D5AB-9C4F-A78B-4A8C57EB2D22}" srcOrd="0" destOrd="0" parTransId="{806FC88F-B9CF-A04B-B59C-3A472F525AEF}" sibTransId="{B0179D74-E210-A34F-9FFE-D6C2C6F405F5}"/>
    <dgm:cxn modelId="{A5C8917C-77EA-794A-8C37-9862EAF43365}" type="presParOf" srcId="{3013142F-A3C7-F746-853E-2CA8B540A8DE}" destId="{B764B132-0961-414E-B6FA-FB0C6C1C6CED}" srcOrd="0" destOrd="0" presId="urn:microsoft.com/office/officeart/2008/layout/HorizontalMultiLevelHierarchy"/>
    <dgm:cxn modelId="{2F60EF40-EA0C-834D-9BC1-C361C07086DC}" type="presParOf" srcId="{B764B132-0961-414E-B6FA-FB0C6C1C6CED}" destId="{7111AE39-B455-7C4D-91F4-9E37E3822D07}" srcOrd="0" destOrd="0" presId="urn:microsoft.com/office/officeart/2008/layout/HorizontalMultiLevelHierarchy"/>
    <dgm:cxn modelId="{DF15DE6F-B900-2048-A58F-795C4A83CB1B}" type="presParOf" srcId="{B764B132-0961-414E-B6FA-FB0C6C1C6CED}" destId="{551EC4E6-AE1D-DD43-B7C4-D7EFBEA2E636}" srcOrd="1" destOrd="0" presId="urn:microsoft.com/office/officeart/2008/layout/HorizontalMultiLevelHierarchy"/>
    <dgm:cxn modelId="{4AED9F7B-6E2A-0541-8EF8-824395386887}" type="presParOf" srcId="{551EC4E6-AE1D-DD43-B7C4-D7EFBEA2E636}" destId="{082A771F-69AF-7C4C-86CB-DF1CD8CB6581}" srcOrd="0" destOrd="0" presId="urn:microsoft.com/office/officeart/2008/layout/HorizontalMultiLevelHierarchy"/>
    <dgm:cxn modelId="{328E82A4-03F8-C64A-8401-0FC80CBBEBB3}" type="presParOf" srcId="{082A771F-69AF-7C4C-86CB-DF1CD8CB6581}" destId="{F726EDD3-E670-9B47-8786-4F599884289D}" srcOrd="0" destOrd="0" presId="urn:microsoft.com/office/officeart/2008/layout/HorizontalMultiLevelHierarchy"/>
    <dgm:cxn modelId="{5C86E910-AD36-1748-ABE1-ABD71FB2E5B6}" type="presParOf" srcId="{551EC4E6-AE1D-DD43-B7C4-D7EFBEA2E636}" destId="{7B40AE63-0EA3-0747-BCE5-5F3AB0355BF2}" srcOrd="1" destOrd="0" presId="urn:microsoft.com/office/officeart/2008/layout/HorizontalMultiLevelHierarchy"/>
    <dgm:cxn modelId="{E66CB942-843A-9A4D-B8E4-C51B8E800A08}" type="presParOf" srcId="{7B40AE63-0EA3-0747-BCE5-5F3AB0355BF2}" destId="{C852AF5D-E3CA-F844-B775-08DD6E6FB940}" srcOrd="0" destOrd="0" presId="urn:microsoft.com/office/officeart/2008/layout/HorizontalMultiLevelHierarchy"/>
    <dgm:cxn modelId="{285F8D69-3127-8945-A9AE-B65A9F6CFE6E}" type="presParOf" srcId="{7B40AE63-0EA3-0747-BCE5-5F3AB0355BF2}" destId="{30463D07-8E7F-3146-97CE-76CE82648742}" srcOrd="1" destOrd="0" presId="urn:microsoft.com/office/officeart/2008/layout/HorizontalMultiLevelHierarchy"/>
    <dgm:cxn modelId="{53CA57EB-64C7-F24F-8B5D-6DB49E1FDA7A}" type="presParOf" srcId="{551EC4E6-AE1D-DD43-B7C4-D7EFBEA2E636}" destId="{93180932-306E-E545-95F9-2A5635FDC9F1}" srcOrd="2" destOrd="0" presId="urn:microsoft.com/office/officeart/2008/layout/HorizontalMultiLevelHierarchy"/>
    <dgm:cxn modelId="{B5E3628E-82AE-F847-A22F-F03C1CFA9A90}" type="presParOf" srcId="{93180932-306E-E545-95F9-2A5635FDC9F1}" destId="{7A2CD5A7-70D6-DE44-803D-0740544CB367}" srcOrd="0" destOrd="0" presId="urn:microsoft.com/office/officeart/2008/layout/HorizontalMultiLevelHierarchy"/>
    <dgm:cxn modelId="{92E73390-5304-1E4E-842A-CBB964D6B2A5}" type="presParOf" srcId="{551EC4E6-AE1D-DD43-B7C4-D7EFBEA2E636}" destId="{A0C9905E-6DBF-7645-94A7-C4BCDADC46B9}" srcOrd="3" destOrd="0" presId="urn:microsoft.com/office/officeart/2008/layout/HorizontalMultiLevelHierarchy"/>
    <dgm:cxn modelId="{0BA5B8E8-E7A8-D340-A17F-FF0A6CC586CF}" type="presParOf" srcId="{A0C9905E-6DBF-7645-94A7-C4BCDADC46B9}" destId="{D3E2E567-EC04-E743-9B8C-985408EA1058}" srcOrd="0" destOrd="0" presId="urn:microsoft.com/office/officeart/2008/layout/HorizontalMultiLevelHierarchy"/>
    <dgm:cxn modelId="{077D49C4-AE60-3144-B36C-C4F54CB648DD}" type="presParOf" srcId="{A0C9905E-6DBF-7645-94A7-C4BCDADC46B9}" destId="{1488A531-D252-B440-B1DA-4363F37F8970}"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0.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r>
            <a:rPr lang="en-US" altLang="zh-CN" sz="1050" dirty="0" smtClean="0">
              <a:latin typeface="Microsoft YaHei" charset="-122"/>
              <a:ea typeface="Microsoft YaHei" charset="-122"/>
              <a:cs typeface="Microsoft YaHei" charset="-122"/>
            </a:rPr>
            <a:t>6.2</a:t>
          </a:r>
          <a:r>
            <a:rPr lang="zh-CN" altLang="en-US" sz="1050" dirty="0" smtClean="0">
              <a:latin typeface="Microsoft YaHei" charset="-122"/>
              <a:ea typeface="Microsoft YaHei" charset="-122"/>
              <a:cs typeface="Microsoft YaHei" charset="-122"/>
            </a:rPr>
            <a:t> </a:t>
          </a:r>
          <a:r>
            <a:rPr lang="zh-CN" altLang="en-US" sz="1050" dirty="0" smtClean="0">
              <a:solidFill>
                <a:schemeClr val="tx1"/>
              </a:solidFill>
              <a:latin typeface="Microsoft YaHei" charset="-122"/>
              <a:ea typeface="Microsoft YaHei" charset="-122"/>
              <a:cs typeface="Microsoft YaHei" charset="-122"/>
            </a:rPr>
            <a:t>短期成本与长期成本分析</a:t>
          </a:r>
          <a:endParaRPr lang="zh-CN" altLang="en-US" sz="1050" dirty="0">
            <a:latin typeface="Microsoft YaHei" charset="-122"/>
            <a:ea typeface="Microsoft YaHei" charset="-122"/>
            <a:cs typeface="Microsoft YaHei" charset="-122"/>
          </a:endParaRPr>
        </a:p>
      </dgm:t>
    </dgm:pt>
    <dgm:pt modelId="{806FC88F-B9CF-A04B-B59C-3A472F525AEF}" type="parTrans" cxnId="{7725A710-EB82-6543-8E80-B973AC4CD97A}">
      <dgm:prSet/>
      <dgm:spPr/>
      <dgm:t>
        <a:bodyPr/>
        <a:lstStyle/>
        <a:p>
          <a:endParaRPr lang="zh-CN" altLang="en-US" sz="105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endParaRPr lang="zh-CN" altLang="en-US" sz="1050">
            <a:latin typeface="Microsoft YaHei" charset="-122"/>
            <a:ea typeface="Microsoft YaHei" charset="-122"/>
            <a:cs typeface="Microsoft YaHei" charset="-122"/>
          </a:endParaRPr>
        </a:p>
      </dgm:t>
    </dgm:pt>
    <dgm:pt modelId="{DD5BF61D-B843-C744-B9A9-3312A1287EF4}">
      <dgm:prSet phldrT="[文本]" custT="1"/>
      <dgm:spPr>
        <a:solidFill>
          <a:srgbClr val="C00000"/>
        </a:solidFill>
      </dgm:spPr>
      <dgm:t>
        <a:bodyPr/>
        <a:lstStyle/>
        <a:p>
          <a:pPr algn="l"/>
          <a:r>
            <a:rPr lang="en-US" altLang="zh-CN" sz="1050" dirty="0" smtClean="0">
              <a:solidFill>
                <a:schemeClr val="tx1"/>
              </a:solidFill>
              <a:latin typeface="Microsoft YaHei" charset="-122"/>
              <a:ea typeface="Microsoft YaHei" charset="-122"/>
              <a:cs typeface="Microsoft YaHei" charset="-122"/>
            </a:rPr>
            <a:t>6.2.1</a:t>
          </a:r>
          <a:r>
            <a:rPr lang="zh-CN" altLang="en-US" sz="1050" dirty="0" smtClean="0">
              <a:solidFill>
                <a:schemeClr val="tx1"/>
              </a:solidFill>
              <a:latin typeface="Microsoft YaHei" charset="-122"/>
              <a:ea typeface="Microsoft YaHei" charset="-122"/>
              <a:cs typeface="Microsoft YaHei" charset="-122"/>
            </a:rPr>
            <a:t> 短期成本分析</a:t>
          </a:r>
          <a:endParaRPr lang="zh-CN" altLang="en-US" sz="1050" dirty="0">
            <a:solidFill>
              <a:schemeClr val="tx1"/>
            </a:solidFill>
            <a:latin typeface="Microsoft YaHei" charset="-122"/>
            <a:ea typeface="Microsoft YaHei" charset="-122"/>
            <a:cs typeface="Microsoft YaHei" charset="-122"/>
          </a:endParaRPr>
        </a:p>
      </dgm:t>
    </dgm:pt>
    <dgm:pt modelId="{A73DCD64-89DF-3E4C-9543-0D417B51464E}" type="parTrans" cxnId="{FE34B427-9D47-5D4F-B08C-79C955C57CBA}">
      <dgm:prSet custT="1"/>
      <dgm:spPr/>
      <dgm:t>
        <a:bodyPr/>
        <a:lstStyle/>
        <a:p>
          <a:endParaRPr lang="zh-CN" altLang="en-US" sz="1050">
            <a:latin typeface="Microsoft YaHei" charset="-122"/>
            <a:ea typeface="Microsoft YaHei" charset="-122"/>
            <a:cs typeface="Microsoft YaHei" charset="-122"/>
          </a:endParaRPr>
        </a:p>
      </dgm:t>
    </dgm:pt>
    <dgm:pt modelId="{5F6E09CE-61C0-D34C-AE4A-99D078D226DF}" type="sibTrans" cxnId="{FE34B427-9D47-5D4F-B08C-79C955C57CBA}">
      <dgm:prSet/>
      <dgm:spPr/>
      <dgm:t>
        <a:bodyPr/>
        <a:lstStyle/>
        <a:p>
          <a:endParaRPr lang="zh-CN" altLang="en-US" sz="1050">
            <a:latin typeface="Microsoft YaHei" charset="-122"/>
            <a:ea typeface="Microsoft YaHei" charset="-122"/>
            <a:cs typeface="Microsoft YaHei" charset="-122"/>
          </a:endParaRPr>
        </a:p>
      </dgm:t>
    </dgm:pt>
    <dgm:pt modelId="{773FD5F0-F007-F148-886B-86E72F86266E}">
      <dgm:prSet phldrT="[文本]" custT="1"/>
      <dgm:spPr/>
      <dgm:t>
        <a:bodyPr/>
        <a:lstStyle/>
        <a:p>
          <a:pPr algn="l"/>
          <a:r>
            <a:rPr lang="en-US" altLang="zh-CN" sz="1050" dirty="0" smtClean="0">
              <a:latin typeface="Microsoft YaHei" charset="-122"/>
              <a:ea typeface="Microsoft YaHei" charset="-122"/>
              <a:cs typeface="Microsoft YaHei" charset="-122"/>
            </a:rPr>
            <a:t>6.2.2</a:t>
          </a:r>
          <a:r>
            <a:rPr lang="zh-CN" altLang="en-US" sz="1050" dirty="0" smtClean="0">
              <a:latin typeface="Microsoft YaHei" charset="-122"/>
              <a:ea typeface="Microsoft YaHei" charset="-122"/>
              <a:cs typeface="Microsoft YaHei" charset="-122"/>
            </a:rPr>
            <a:t> 长期成本分析</a:t>
          </a:r>
          <a:endParaRPr lang="zh-CN" altLang="en-US" sz="1050" dirty="0">
            <a:latin typeface="Microsoft YaHei" charset="-122"/>
            <a:ea typeface="Microsoft YaHei" charset="-122"/>
            <a:cs typeface="Microsoft YaHei" charset="-122"/>
          </a:endParaRPr>
        </a:p>
      </dgm:t>
    </dgm:pt>
    <dgm:pt modelId="{BDC2CFA9-99C6-8347-9628-F8B57513FB8C}" type="parTrans" cxnId="{D6FF61F4-2E70-2445-B362-FDF5936BBC6B}">
      <dgm:prSet custT="1"/>
      <dgm:spPr/>
      <dgm:t>
        <a:bodyPr/>
        <a:lstStyle/>
        <a:p>
          <a:endParaRPr lang="zh-CN" altLang="en-US" sz="1050">
            <a:latin typeface="Microsoft YaHei" charset="-122"/>
            <a:ea typeface="Microsoft YaHei" charset="-122"/>
            <a:cs typeface="Microsoft YaHei" charset="-122"/>
          </a:endParaRPr>
        </a:p>
      </dgm:t>
    </dgm:pt>
    <dgm:pt modelId="{9458031D-FD27-D841-9D56-100BE85B229D}" type="sibTrans" cxnId="{D6FF61F4-2E70-2445-B362-FDF5936BBC6B}">
      <dgm:prSet/>
      <dgm:spPr/>
      <dgm:t>
        <a:bodyPr/>
        <a:lstStyle/>
        <a:p>
          <a:endParaRPr lang="zh-CN" altLang="en-US" sz="1050">
            <a:latin typeface="Microsoft YaHei" charset="-122"/>
            <a:ea typeface="Microsoft YaHei" charset="-122"/>
            <a:cs typeface="Microsoft YaHei"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t>
        <a:bodyPr/>
        <a:lstStyle/>
        <a:p>
          <a:endParaRPr lang="zh-CN" altLang="en-US"/>
        </a:p>
      </dgm:t>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X="124763" custScaleY="45173" custLinFactNeighborX="-98165" custLinFactNeighborY="888">
        <dgm:presLayoutVars>
          <dgm:chPref val="3"/>
        </dgm:presLayoutVars>
      </dgm:prSet>
      <dgm:spPr/>
      <dgm:t>
        <a:bodyPr/>
        <a:lstStyle/>
        <a:p>
          <a:endParaRPr lang="zh-CN" altLang="en-US"/>
        </a:p>
      </dgm:t>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2"/>
      <dgm:spPr/>
      <dgm:t>
        <a:bodyPr/>
        <a:lstStyle/>
        <a:p>
          <a:endParaRPr lang="zh-CN" altLang="en-US"/>
        </a:p>
      </dgm:t>
    </dgm:pt>
    <dgm:pt modelId="{F726EDD3-E670-9B47-8786-4F599884289D}" type="pres">
      <dgm:prSet presAssocID="{A73DCD64-89DF-3E4C-9543-0D417B51464E}" presName="connTx" presStyleLbl="parChTrans1D2" presStyleIdx="0" presStyleCnt="2"/>
      <dgm:spPr/>
      <dgm:t>
        <a:bodyPr/>
        <a:lstStyle/>
        <a:p>
          <a:endParaRPr lang="zh-CN" altLang="en-US"/>
        </a:p>
      </dgm:t>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2" custScaleX="106437" custScaleY="132106" custLinFactNeighborX="33535" custLinFactNeighborY="-10945">
        <dgm:presLayoutVars>
          <dgm:chPref val="3"/>
        </dgm:presLayoutVars>
      </dgm:prSet>
      <dgm:spPr/>
      <dgm:t>
        <a:bodyPr/>
        <a:lstStyle/>
        <a:p>
          <a:endParaRPr lang="zh-CN" altLang="en-US"/>
        </a:p>
      </dgm:t>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2"/>
      <dgm:spPr/>
      <dgm:t>
        <a:bodyPr/>
        <a:lstStyle/>
        <a:p>
          <a:endParaRPr lang="zh-CN" altLang="en-US"/>
        </a:p>
      </dgm:t>
    </dgm:pt>
    <dgm:pt modelId="{7A2CD5A7-70D6-DE44-803D-0740544CB367}" type="pres">
      <dgm:prSet presAssocID="{BDC2CFA9-99C6-8347-9628-F8B57513FB8C}" presName="connTx" presStyleLbl="parChTrans1D2" presStyleIdx="1" presStyleCnt="2"/>
      <dgm:spPr/>
      <dgm:t>
        <a:bodyPr/>
        <a:lstStyle/>
        <a:p>
          <a:endParaRPr lang="zh-CN" altLang="en-US"/>
        </a:p>
      </dgm:t>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2" custScaleX="107537" custScaleY="132106" custLinFactNeighborX="33535" custLinFactNeighborY="-10945">
        <dgm:presLayoutVars>
          <dgm:chPref val="3"/>
        </dgm:presLayoutVars>
      </dgm:prSet>
      <dgm:spPr/>
      <dgm:t>
        <a:bodyPr/>
        <a:lstStyle/>
        <a:p>
          <a:endParaRPr lang="zh-CN" altLang="en-US"/>
        </a:p>
      </dgm:t>
    </dgm:pt>
    <dgm:pt modelId="{1488A531-D252-B440-B1DA-4363F37F8970}" type="pres">
      <dgm:prSet presAssocID="{773FD5F0-F007-F148-886B-86E72F86266E}" presName="level3hierChild" presStyleCnt="0"/>
      <dgm:spPr/>
    </dgm:pt>
  </dgm:ptLst>
  <dgm:cxnLst>
    <dgm:cxn modelId="{AAA44EA1-1F98-F848-9013-CA47925718A2}" type="presOf" srcId="{BDC2CFA9-99C6-8347-9628-F8B57513FB8C}" destId="{93180932-306E-E545-95F9-2A5635FDC9F1}" srcOrd="0" destOrd="0" presId="urn:microsoft.com/office/officeart/2008/layout/HorizontalMultiLevelHierarchy"/>
    <dgm:cxn modelId="{1E0ECF8F-F997-ED47-9826-A853C212106A}" type="presOf" srcId="{DD5BF61D-B843-C744-B9A9-3312A1287EF4}" destId="{C852AF5D-E3CA-F844-B775-08DD6E6FB940}" srcOrd="0" destOrd="0" presId="urn:microsoft.com/office/officeart/2008/layout/HorizontalMultiLevelHierarchy"/>
    <dgm:cxn modelId="{D4C172FA-8191-2141-AC59-8C5498C6EFB9}" type="presOf" srcId="{2EFE4671-8583-3540-9262-1FC578B666F4}" destId="{3013142F-A3C7-F746-853E-2CA8B540A8DE}" srcOrd="0" destOrd="0" presId="urn:microsoft.com/office/officeart/2008/layout/HorizontalMultiLevelHierarchy"/>
    <dgm:cxn modelId="{D6FF61F4-2E70-2445-B362-FDF5936BBC6B}" srcId="{CC08C8E7-D5AB-9C4F-A78B-4A8C57EB2D22}" destId="{773FD5F0-F007-F148-886B-86E72F86266E}" srcOrd="1" destOrd="0" parTransId="{BDC2CFA9-99C6-8347-9628-F8B57513FB8C}" sibTransId="{9458031D-FD27-D841-9D56-100BE85B229D}"/>
    <dgm:cxn modelId="{909F1CD0-DFAA-3C42-B035-C47493AC7C65}" type="presOf" srcId="{BDC2CFA9-99C6-8347-9628-F8B57513FB8C}" destId="{7A2CD5A7-70D6-DE44-803D-0740544CB367}" srcOrd="1" destOrd="0" presId="urn:microsoft.com/office/officeart/2008/layout/HorizontalMultiLevelHierarchy"/>
    <dgm:cxn modelId="{00AE90A4-AEF8-E148-9CAF-2C3B10E4A26D}" type="presOf" srcId="{CC08C8E7-D5AB-9C4F-A78B-4A8C57EB2D22}" destId="{7111AE39-B455-7C4D-91F4-9E37E3822D07}" srcOrd="0" destOrd="0" presId="urn:microsoft.com/office/officeart/2008/layout/HorizontalMultiLevelHierarchy"/>
    <dgm:cxn modelId="{B1769645-B4F8-3049-980F-BB39C1F67C3D}" type="presOf" srcId="{A73DCD64-89DF-3E4C-9543-0D417B51464E}" destId="{082A771F-69AF-7C4C-86CB-DF1CD8CB6581}" srcOrd="0" destOrd="0" presId="urn:microsoft.com/office/officeart/2008/layout/HorizontalMultiLevelHierarchy"/>
    <dgm:cxn modelId="{4A32300D-5E88-0742-800B-E164476054A1}" type="presOf" srcId="{773FD5F0-F007-F148-886B-86E72F86266E}" destId="{D3E2E567-EC04-E743-9B8C-985408EA1058}" srcOrd="0" destOrd="0" presId="urn:microsoft.com/office/officeart/2008/layout/HorizontalMultiLevelHierarchy"/>
    <dgm:cxn modelId="{7725A710-EB82-6543-8E80-B973AC4CD97A}" srcId="{2EFE4671-8583-3540-9262-1FC578B666F4}" destId="{CC08C8E7-D5AB-9C4F-A78B-4A8C57EB2D22}" srcOrd="0" destOrd="0" parTransId="{806FC88F-B9CF-A04B-B59C-3A472F525AEF}" sibTransId="{B0179D74-E210-A34F-9FFE-D6C2C6F405F5}"/>
    <dgm:cxn modelId="{5086AC8D-0E99-B646-A3EF-E607E5C5668D}" type="presOf" srcId="{A73DCD64-89DF-3E4C-9543-0D417B51464E}" destId="{F726EDD3-E670-9B47-8786-4F599884289D}" srcOrd="1" destOrd="0" presId="urn:microsoft.com/office/officeart/2008/layout/HorizontalMultiLevelHierarchy"/>
    <dgm:cxn modelId="{FE34B427-9D47-5D4F-B08C-79C955C57CBA}" srcId="{CC08C8E7-D5AB-9C4F-A78B-4A8C57EB2D22}" destId="{DD5BF61D-B843-C744-B9A9-3312A1287EF4}" srcOrd="0" destOrd="0" parTransId="{A73DCD64-89DF-3E4C-9543-0D417B51464E}" sibTransId="{5F6E09CE-61C0-D34C-AE4A-99D078D226DF}"/>
    <dgm:cxn modelId="{AAA145FC-2DF3-7548-AF50-F34CB08EE337}" type="presParOf" srcId="{3013142F-A3C7-F746-853E-2CA8B540A8DE}" destId="{B764B132-0961-414E-B6FA-FB0C6C1C6CED}" srcOrd="0" destOrd="0" presId="urn:microsoft.com/office/officeart/2008/layout/HorizontalMultiLevelHierarchy"/>
    <dgm:cxn modelId="{B041E8E2-26E6-534E-BC59-B0B401E9259A}" type="presParOf" srcId="{B764B132-0961-414E-B6FA-FB0C6C1C6CED}" destId="{7111AE39-B455-7C4D-91F4-9E37E3822D07}" srcOrd="0" destOrd="0" presId="urn:microsoft.com/office/officeart/2008/layout/HorizontalMultiLevelHierarchy"/>
    <dgm:cxn modelId="{729B84A0-C75C-884B-B279-5C83DDA8E3FD}" type="presParOf" srcId="{B764B132-0961-414E-B6FA-FB0C6C1C6CED}" destId="{551EC4E6-AE1D-DD43-B7C4-D7EFBEA2E636}" srcOrd="1" destOrd="0" presId="urn:microsoft.com/office/officeart/2008/layout/HorizontalMultiLevelHierarchy"/>
    <dgm:cxn modelId="{6D3BE358-6E52-4F4E-96FC-DC1A65C394A1}" type="presParOf" srcId="{551EC4E6-AE1D-DD43-B7C4-D7EFBEA2E636}" destId="{082A771F-69AF-7C4C-86CB-DF1CD8CB6581}" srcOrd="0" destOrd="0" presId="urn:microsoft.com/office/officeart/2008/layout/HorizontalMultiLevelHierarchy"/>
    <dgm:cxn modelId="{24529E8C-E20E-6F42-9A40-87BFA5E27B61}" type="presParOf" srcId="{082A771F-69AF-7C4C-86CB-DF1CD8CB6581}" destId="{F726EDD3-E670-9B47-8786-4F599884289D}" srcOrd="0" destOrd="0" presId="urn:microsoft.com/office/officeart/2008/layout/HorizontalMultiLevelHierarchy"/>
    <dgm:cxn modelId="{D592A085-3A07-6745-A35F-4D2CA335B058}" type="presParOf" srcId="{551EC4E6-AE1D-DD43-B7C4-D7EFBEA2E636}" destId="{7B40AE63-0EA3-0747-BCE5-5F3AB0355BF2}" srcOrd="1" destOrd="0" presId="urn:microsoft.com/office/officeart/2008/layout/HorizontalMultiLevelHierarchy"/>
    <dgm:cxn modelId="{8CF86099-E100-B14A-8637-FE71C92F7708}" type="presParOf" srcId="{7B40AE63-0EA3-0747-BCE5-5F3AB0355BF2}" destId="{C852AF5D-E3CA-F844-B775-08DD6E6FB940}" srcOrd="0" destOrd="0" presId="urn:microsoft.com/office/officeart/2008/layout/HorizontalMultiLevelHierarchy"/>
    <dgm:cxn modelId="{500703D6-1FA9-9949-BCB4-DA7CB45A9A97}" type="presParOf" srcId="{7B40AE63-0EA3-0747-BCE5-5F3AB0355BF2}" destId="{30463D07-8E7F-3146-97CE-76CE82648742}" srcOrd="1" destOrd="0" presId="urn:microsoft.com/office/officeart/2008/layout/HorizontalMultiLevelHierarchy"/>
    <dgm:cxn modelId="{D42B647A-B89A-804E-BA35-3FF5D7897A3B}" type="presParOf" srcId="{551EC4E6-AE1D-DD43-B7C4-D7EFBEA2E636}" destId="{93180932-306E-E545-95F9-2A5635FDC9F1}" srcOrd="2" destOrd="0" presId="urn:microsoft.com/office/officeart/2008/layout/HorizontalMultiLevelHierarchy"/>
    <dgm:cxn modelId="{368E20F6-9A2D-5B4A-B5F6-5399A80BC783}" type="presParOf" srcId="{93180932-306E-E545-95F9-2A5635FDC9F1}" destId="{7A2CD5A7-70D6-DE44-803D-0740544CB367}" srcOrd="0" destOrd="0" presId="urn:microsoft.com/office/officeart/2008/layout/HorizontalMultiLevelHierarchy"/>
    <dgm:cxn modelId="{07430A4D-8E77-8B48-9A72-26CE1EE44512}" type="presParOf" srcId="{551EC4E6-AE1D-DD43-B7C4-D7EFBEA2E636}" destId="{A0C9905E-6DBF-7645-94A7-C4BCDADC46B9}" srcOrd="3" destOrd="0" presId="urn:microsoft.com/office/officeart/2008/layout/HorizontalMultiLevelHierarchy"/>
    <dgm:cxn modelId="{FA5AE1B1-5118-2C43-BAD6-03DAB6D2AFBB}" type="presParOf" srcId="{A0C9905E-6DBF-7645-94A7-C4BCDADC46B9}" destId="{D3E2E567-EC04-E743-9B8C-985408EA1058}" srcOrd="0" destOrd="0" presId="urn:microsoft.com/office/officeart/2008/layout/HorizontalMultiLevelHierarchy"/>
    <dgm:cxn modelId="{5BCAD140-27E2-E646-B58A-96504535E3B8}" type="presParOf" srcId="{A0C9905E-6DBF-7645-94A7-C4BCDADC46B9}" destId="{1488A531-D252-B440-B1DA-4363F37F8970}"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1.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r>
            <a:rPr lang="en-US" altLang="zh-CN" sz="1050" dirty="0" smtClean="0">
              <a:latin typeface="Microsoft YaHei" charset="-122"/>
              <a:ea typeface="Microsoft YaHei" charset="-122"/>
              <a:cs typeface="Microsoft YaHei" charset="-122"/>
            </a:rPr>
            <a:t>6.2</a:t>
          </a:r>
          <a:r>
            <a:rPr lang="zh-CN" altLang="en-US" sz="1050" dirty="0" smtClean="0">
              <a:latin typeface="Microsoft YaHei" charset="-122"/>
              <a:ea typeface="Microsoft YaHei" charset="-122"/>
              <a:cs typeface="Microsoft YaHei" charset="-122"/>
            </a:rPr>
            <a:t> </a:t>
          </a:r>
          <a:r>
            <a:rPr lang="zh-CN" altLang="en-US" sz="1050" dirty="0" smtClean="0">
              <a:solidFill>
                <a:schemeClr val="tx1"/>
              </a:solidFill>
              <a:latin typeface="Microsoft YaHei" charset="-122"/>
              <a:ea typeface="Microsoft YaHei" charset="-122"/>
              <a:cs typeface="Microsoft YaHei" charset="-122"/>
            </a:rPr>
            <a:t>短期成本与长期成本分析</a:t>
          </a:r>
          <a:endParaRPr lang="zh-CN" altLang="en-US" sz="1050" dirty="0">
            <a:latin typeface="Microsoft YaHei" charset="-122"/>
            <a:ea typeface="Microsoft YaHei" charset="-122"/>
            <a:cs typeface="Microsoft YaHei" charset="-122"/>
          </a:endParaRPr>
        </a:p>
      </dgm:t>
    </dgm:pt>
    <dgm:pt modelId="{806FC88F-B9CF-A04B-B59C-3A472F525AEF}" type="parTrans" cxnId="{7725A710-EB82-6543-8E80-B973AC4CD97A}">
      <dgm:prSet/>
      <dgm:spPr/>
      <dgm:t>
        <a:bodyPr/>
        <a:lstStyle/>
        <a:p>
          <a:endParaRPr lang="zh-CN" altLang="en-US" sz="105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endParaRPr lang="zh-CN" altLang="en-US" sz="1050">
            <a:latin typeface="Microsoft YaHei" charset="-122"/>
            <a:ea typeface="Microsoft YaHei" charset="-122"/>
            <a:cs typeface="Microsoft YaHei" charset="-122"/>
          </a:endParaRPr>
        </a:p>
      </dgm:t>
    </dgm:pt>
    <dgm:pt modelId="{DD5BF61D-B843-C744-B9A9-3312A1287EF4}">
      <dgm:prSet phldrT="[文本]" custT="1"/>
      <dgm:spPr>
        <a:solidFill>
          <a:srgbClr val="C00000"/>
        </a:solidFill>
      </dgm:spPr>
      <dgm:t>
        <a:bodyPr/>
        <a:lstStyle/>
        <a:p>
          <a:pPr algn="l"/>
          <a:r>
            <a:rPr lang="en-US" altLang="zh-CN" sz="1050" dirty="0" smtClean="0">
              <a:solidFill>
                <a:schemeClr val="tx1"/>
              </a:solidFill>
              <a:latin typeface="Microsoft YaHei" charset="-122"/>
              <a:ea typeface="Microsoft YaHei" charset="-122"/>
              <a:cs typeface="Microsoft YaHei" charset="-122"/>
            </a:rPr>
            <a:t>6.2.1</a:t>
          </a:r>
          <a:r>
            <a:rPr lang="zh-CN" altLang="en-US" sz="1050" dirty="0" smtClean="0">
              <a:solidFill>
                <a:schemeClr val="tx1"/>
              </a:solidFill>
              <a:latin typeface="Microsoft YaHei" charset="-122"/>
              <a:ea typeface="Microsoft YaHei" charset="-122"/>
              <a:cs typeface="Microsoft YaHei" charset="-122"/>
            </a:rPr>
            <a:t> 短期成本分析</a:t>
          </a:r>
          <a:endParaRPr lang="zh-CN" altLang="en-US" sz="1050" dirty="0">
            <a:solidFill>
              <a:schemeClr val="tx1"/>
            </a:solidFill>
            <a:latin typeface="Microsoft YaHei" charset="-122"/>
            <a:ea typeface="Microsoft YaHei" charset="-122"/>
            <a:cs typeface="Microsoft YaHei" charset="-122"/>
          </a:endParaRPr>
        </a:p>
      </dgm:t>
    </dgm:pt>
    <dgm:pt modelId="{A73DCD64-89DF-3E4C-9543-0D417B51464E}" type="parTrans" cxnId="{FE34B427-9D47-5D4F-B08C-79C955C57CBA}">
      <dgm:prSet custT="1"/>
      <dgm:spPr/>
      <dgm:t>
        <a:bodyPr/>
        <a:lstStyle/>
        <a:p>
          <a:endParaRPr lang="zh-CN" altLang="en-US" sz="1050">
            <a:latin typeface="Microsoft YaHei" charset="-122"/>
            <a:ea typeface="Microsoft YaHei" charset="-122"/>
            <a:cs typeface="Microsoft YaHei" charset="-122"/>
          </a:endParaRPr>
        </a:p>
      </dgm:t>
    </dgm:pt>
    <dgm:pt modelId="{5F6E09CE-61C0-D34C-AE4A-99D078D226DF}" type="sibTrans" cxnId="{FE34B427-9D47-5D4F-B08C-79C955C57CBA}">
      <dgm:prSet/>
      <dgm:spPr/>
      <dgm:t>
        <a:bodyPr/>
        <a:lstStyle/>
        <a:p>
          <a:endParaRPr lang="zh-CN" altLang="en-US" sz="1050">
            <a:latin typeface="Microsoft YaHei" charset="-122"/>
            <a:ea typeface="Microsoft YaHei" charset="-122"/>
            <a:cs typeface="Microsoft YaHei" charset="-122"/>
          </a:endParaRPr>
        </a:p>
      </dgm:t>
    </dgm:pt>
    <dgm:pt modelId="{773FD5F0-F007-F148-886B-86E72F86266E}">
      <dgm:prSet phldrT="[文本]" custT="1"/>
      <dgm:spPr/>
      <dgm:t>
        <a:bodyPr/>
        <a:lstStyle/>
        <a:p>
          <a:pPr algn="l"/>
          <a:r>
            <a:rPr lang="en-US" altLang="zh-CN" sz="1050" dirty="0" smtClean="0">
              <a:latin typeface="Microsoft YaHei" charset="-122"/>
              <a:ea typeface="Microsoft YaHei" charset="-122"/>
              <a:cs typeface="Microsoft YaHei" charset="-122"/>
            </a:rPr>
            <a:t>6.2.2</a:t>
          </a:r>
          <a:r>
            <a:rPr lang="zh-CN" altLang="en-US" sz="1050" dirty="0" smtClean="0">
              <a:latin typeface="Microsoft YaHei" charset="-122"/>
              <a:ea typeface="Microsoft YaHei" charset="-122"/>
              <a:cs typeface="Microsoft YaHei" charset="-122"/>
            </a:rPr>
            <a:t> 长期成本分析</a:t>
          </a:r>
          <a:endParaRPr lang="zh-CN" altLang="en-US" sz="1050" dirty="0">
            <a:latin typeface="Microsoft YaHei" charset="-122"/>
            <a:ea typeface="Microsoft YaHei" charset="-122"/>
            <a:cs typeface="Microsoft YaHei" charset="-122"/>
          </a:endParaRPr>
        </a:p>
      </dgm:t>
    </dgm:pt>
    <dgm:pt modelId="{BDC2CFA9-99C6-8347-9628-F8B57513FB8C}" type="parTrans" cxnId="{D6FF61F4-2E70-2445-B362-FDF5936BBC6B}">
      <dgm:prSet custT="1"/>
      <dgm:spPr/>
      <dgm:t>
        <a:bodyPr/>
        <a:lstStyle/>
        <a:p>
          <a:endParaRPr lang="zh-CN" altLang="en-US" sz="1050">
            <a:latin typeface="Microsoft YaHei" charset="-122"/>
            <a:ea typeface="Microsoft YaHei" charset="-122"/>
            <a:cs typeface="Microsoft YaHei" charset="-122"/>
          </a:endParaRPr>
        </a:p>
      </dgm:t>
    </dgm:pt>
    <dgm:pt modelId="{9458031D-FD27-D841-9D56-100BE85B229D}" type="sibTrans" cxnId="{D6FF61F4-2E70-2445-B362-FDF5936BBC6B}">
      <dgm:prSet/>
      <dgm:spPr/>
      <dgm:t>
        <a:bodyPr/>
        <a:lstStyle/>
        <a:p>
          <a:endParaRPr lang="zh-CN" altLang="en-US" sz="1050">
            <a:latin typeface="Microsoft YaHei" charset="-122"/>
            <a:ea typeface="Microsoft YaHei" charset="-122"/>
            <a:cs typeface="Microsoft YaHei"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t>
        <a:bodyPr/>
        <a:lstStyle/>
        <a:p>
          <a:endParaRPr lang="zh-CN" altLang="en-US"/>
        </a:p>
      </dgm:t>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X="124763" custScaleY="45173" custLinFactNeighborX="-98165" custLinFactNeighborY="888">
        <dgm:presLayoutVars>
          <dgm:chPref val="3"/>
        </dgm:presLayoutVars>
      </dgm:prSet>
      <dgm:spPr/>
      <dgm:t>
        <a:bodyPr/>
        <a:lstStyle/>
        <a:p>
          <a:endParaRPr lang="zh-CN" altLang="en-US"/>
        </a:p>
      </dgm:t>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2"/>
      <dgm:spPr/>
      <dgm:t>
        <a:bodyPr/>
        <a:lstStyle/>
        <a:p>
          <a:endParaRPr lang="zh-CN" altLang="en-US"/>
        </a:p>
      </dgm:t>
    </dgm:pt>
    <dgm:pt modelId="{F726EDD3-E670-9B47-8786-4F599884289D}" type="pres">
      <dgm:prSet presAssocID="{A73DCD64-89DF-3E4C-9543-0D417B51464E}" presName="connTx" presStyleLbl="parChTrans1D2" presStyleIdx="0" presStyleCnt="2"/>
      <dgm:spPr/>
      <dgm:t>
        <a:bodyPr/>
        <a:lstStyle/>
        <a:p>
          <a:endParaRPr lang="zh-CN" altLang="en-US"/>
        </a:p>
      </dgm:t>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2" custScaleX="106437" custScaleY="132106" custLinFactNeighborX="33535" custLinFactNeighborY="-10945">
        <dgm:presLayoutVars>
          <dgm:chPref val="3"/>
        </dgm:presLayoutVars>
      </dgm:prSet>
      <dgm:spPr/>
      <dgm:t>
        <a:bodyPr/>
        <a:lstStyle/>
        <a:p>
          <a:endParaRPr lang="zh-CN" altLang="en-US"/>
        </a:p>
      </dgm:t>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2"/>
      <dgm:spPr/>
      <dgm:t>
        <a:bodyPr/>
        <a:lstStyle/>
        <a:p>
          <a:endParaRPr lang="zh-CN" altLang="en-US"/>
        </a:p>
      </dgm:t>
    </dgm:pt>
    <dgm:pt modelId="{7A2CD5A7-70D6-DE44-803D-0740544CB367}" type="pres">
      <dgm:prSet presAssocID="{BDC2CFA9-99C6-8347-9628-F8B57513FB8C}" presName="connTx" presStyleLbl="parChTrans1D2" presStyleIdx="1" presStyleCnt="2"/>
      <dgm:spPr/>
      <dgm:t>
        <a:bodyPr/>
        <a:lstStyle/>
        <a:p>
          <a:endParaRPr lang="zh-CN" altLang="en-US"/>
        </a:p>
      </dgm:t>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2" custScaleX="107537" custScaleY="132106" custLinFactNeighborX="33535" custLinFactNeighborY="-10945">
        <dgm:presLayoutVars>
          <dgm:chPref val="3"/>
        </dgm:presLayoutVars>
      </dgm:prSet>
      <dgm:spPr/>
      <dgm:t>
        <a:bodyPr/>
        <a:lstStyle/>
        <a:p>
          <a:endParaRPr lang="zh-CN" altLang="en-US"/>
        </a:p>
      </dgm:t>
    </dgm:pt>
    <dgm:pt modelId="{1488A531-D252-B440-B1DA-4363F37F8970}" type="pres">
      <dgm:prSet presAssocID="{773FD5F0-F007-F148-886B-86E72F86266E}" presName="level3hierChild" presStyleCnt="0"/>
      <dgm:spPr/>
    </dgm:pt>
  </dgm:ptLst>
  <dgm:cxnLst>
    <dgm:cxn modelId="{D6FF61F4-2E70-2445-B362-FDF5936BBC6B}" srcId="{CC08C8E7-D5AB-9C4F-A78B-4A8C57EB2D22}" destId="{773FD5F0-F007-F148-886B-86E72F86266E}" srcOrd="1" destOrd="0" parTransId="{BDC2CFA9-99C6-8347-9628-F8B57513FB8C}" sibTransId="{9458031D-FD27-D841-9D56-100BE85B229D}"/>
    <dgm:cxn modelId="{FE34B427-9D47-5D4F-B08C-79C955C57CBA}" srcId="{CC08C8E7-D5AB-9C4F-A78B-4A8C57EB2D22}" destId="{DD5BF61D-B843-C744-B9A9-3312A1287EF4}" srcOrd="0" destOrd="0" parTransId="{A73DCD64-89DF-3E4C-9543-0D417B51464E}" sibTransId="{5F6E09CE-61C0-D34C-AE4A-99D078D226DF}"/>
    <dgm:cxn modelId="{78113896-99F8-3D48-AB46-4C2CC2575CC7}" type="presOf" srcId="{2EFE4671-8583-3540-9262-1FC578B666F4}" destId="{3013142F-A3C7-F746-853E-2CA8B540A8DE}" srcOrd="0" destOrd="0" presId="urn:microsoft.com/office/officeart/2008/layout/HorizontalMultiLevelHierarchy"/>
    <dgm:cxn modelId="{500E2CAB-65A4-4A49-BC5D-D5435E78A9FA}" type="presOf" srcId="{A73DCD64-89DF-3E4C-9543-0D417B51464E}" destId="{082A771F-69AF-7C4C-86CB-DF1CD8CB6581}" srcOrd="0" destOrd="0" presId="urn:microsoft.com/office/officeart/2008/layout/HorizontalMultiLevelHierarchy"/>
    <dgm:cxn modelId="{7893776D-A052-D746-A94D-CFAA934906D9}" type="presOf" srcId="{773FD5F0-F007-F148-886B-86E72F86266E}" destId="{D3E2E567-EC04-E743-9B8C-985408EA1058}" srcOrd="0" destOrd="0" presId="urn:microsoft.com/office/officeart/2008/layout/HorizontalMultiLevelHierarchy"/>
    <dgm:cxn modelId="{57CBA109-EEED-CD4B-8EA6-8147C00DC317}" type="presOf" srcId="{BDC2CFA9-99C6-8347-9628-F8B57513FB8C}" destId="{7A2CD5A7-70D6-DE44-803D-0740544CB367}" srcOrd="1" destOrd="0" presId="urn:microsoft.com/office/officeart/2008/layout/HorizontalMultiLevelHierarchy"/>
    <dgm:cxn modelId="{5A5E5873-D9D6-4A42-BAC5-201DDC6BF9C2}" type="presOf" srcId="{DD5BF61D-B843-C744-B9A9-3312A1287EF4}" destId="{C852AF5D-E3CA-F844-B775-08DD6E6FB940}" srcOrd="0" destOrd="0" presId="urn:microsoft.com/office/officeart/2008/layout/HorizontalMultiLevelHierarchy"/>
    <dgm:cxn modelId="{0FE62AAB-49D4-2644-A16D-185F266B494D}" type="presOf" srcId="{BDC2CFA9-99C6-8347-9628-F8B57513FB8C}" destId="{93180932-306E-E545-95F9-2A5635FDC9F1}" srcOrd="0" destOrd="0" presId="urn:microsoft.com/office/officeart/2008/layout/HorizontalMultiLevelHierarchy"/>
    <dgm:cxn modelId="{22A52A1A-E43A-2342-AD83-3FAE908242D0}" type="presOf" srcId="{CC08C8E7-D5AB-9C4F-A78B-4A8C57EB2D22}" destId="{7111AE39-B455-7C4D-91F4-9E37E3822D07}" srcOrd="0" destOrd="0" presId="urn:microsoft.com/office/officeart/2008/layout/HorizontalMultiLevelHierarchy"/>
    <dgm:cxn modelId="{7725A710-EB82-6543-8E80-B973AC4CD97A}" srcId="{2EFE4671-8583-3540-9262-1FC578B666F4}" destId="{CC08C8E7-D5AB-9C4F-A78B-4A8C57EB2D22}" srcOrd="0" destOrd="0" parTransId="{806FC88F-B9CF-A04B-B59C-3A472F525AEF}" sibTransId="{B0179D74-E210-A34F-9FFE-D6C2C6F405F5}"/>
    <dgm:cxn modelId="{11EAC139-57F6-C148-A80D-03AF5132E3CB}" type="presOf" srcId="{A73DCD64-89DF-3E4C-9543-0D417B51464E}" destId="{F726EDD3-E670-9B47-8786-4F599884289D}" srcOrd="1" destOrd="0" presId="urn:microsoft.com/office/officeart/2008/layout/HorizontalMultiLevelHierarchy"/>
    <dgm:cxn modelId="{949C3876-1B74-F641-B48A-8B4269BEB769}" type="presParOf" srcId="{3013142F-A3C7-F746-853E-2CA8B540A8DE}" destId="{B764B132-0961-414E-B6FA-FB0C6C1C6CED}" srcOrd="0" destOrd="0" presId="urn:microsoft.com/office/officeart/2008/layout/HorizontalMultiLevelHierarchy"/>
    <dgm:cxn modelId="{2D3ED9B0-BBC0-D640-8104-442F9C86DEC2}" type="presParOf" srcId="{B764B132-0961-414E-B6FA-FB0C6C1C6CED}" destId="{7111AE39-B455-7C4D-91F4-9E37E3822D07}" srcOrd="0" destOrd="0" presId="urn:microsoft.com/office/officeart/2008/layout/HorizontalMultiLevelHierarchy"/>
    <dgm:cxn modelId="{810B8710-133A-004D-A661-7CD3C887EDDD}" type="presParOf" srcId="{B764B132-0961-414E-B6FA-FB0C6C1C6CED}" destId="{551EC4E6-AE1D-DD43-B7C4-D7EFBEA2E636}" srcOrd="1" destOrd="0" presId="urn:microsoft.com/office/officeart/2008/layout/HorizontalMultiLevelHierarchy"/>
    <dgm:cxn modelId="{E7ABF306-BDD1-3B41-A7A8-030CDF00CFCD}" type="presParOf" srcId="{551EC4E6-AE1D-DD43-B7C4-D7EFBEA2E636}" destId="{082A771F-69AF-7C4C-86CB-DF1CD8CB6581}" srcOrd="0" destOrd="0" presId="urn:microsoft.com/office/officeart/2008/layout/HorizontalMultiLevelHierarchy"/>
    <dgm:cxn modelId="{5B343CD7-6A0A-5240-85D2-149DEC7E597A}" type="presParOf" srcId="{082A771F-69AF-7C4C-86CB-DF1CD8CB6581}" destId="{F726EDD3-E670-9B47-8786-4F599884289D}" srcOrd="0" destOrd="0" presId="urn:microsoft.com/office/officeart/2008/layout/HorizontalMultiLevelHierarchy"/>
    <dgm:cxn modelId="{85AAFB73-317E-4048-BF28-D6188BECD468}" type="presParOf" srcId="{551EC4E6-AE1D-DD43-B7C4-D7EFBEA2E636}" destId="{7B40AE63-0EA3-0747-BCE5-5F3AB0355BF2}" srcOrd="1" destOrd="0" presId="urn:microsoft.com/office/officeart/2008/layout/HorizontalMultiLevelHierarchy"/>
    <dgm:cxn modelId="{C732A774-8420-EC44-92B6-048FAB4345ED}" type="presParOf" srcId="{7B40AE63-0EA3-0747-BCE5-5F3AB0355BF2}" destId="{C852AF5D-E3CA-F844-B775-08DD6E6FB940}" srcOrd="0" destOrd="0" presId="urn:microsoft.com/office/officeart/2008/layout/HorizontalMultiLevelHierarchy"/>
    <dgm:cxn modelId="{C98FD3FD-CDFC-2742-AB0A-BEA3137C23DF}" type="presParOf" srcId="{7B40AE63-0EA3-0747-BCE5-5F3AB0355BF2}" destId="{30463D07-8E7F-3146-97CE-76CE82648742}" srcOrd="1" destOrd="0" presId="urn:microsoft.com/office/officeart/2008/layout/HorizontalMultiLevelHierarchy"/>
    <dgm:cxn modelId="{1BA065BB-BE5D-C64D-9E56-C42BCC83CEB5}" type="presParOf" srcId="{551EC4E6-AE1D-DD43-B7C4-D7EFBEA2E636}" destId="{93180932-306E-E545-95F9-2A5635FDC9F1}" srcOrd="2" destOrd="0" presId="urn:microsoft.com/office/officeart/2008/layout/HorizontalMultiLevelHierarchy"/>
    <dgm:cxn modelId="{17699DCF-EB38-2D46-BCAB-70E98B3CD9D0}" type="presParOf" srcId="{93180932-306E-E545-95F9-2A5635FDC9F1}" destId="{7A2CD5A7-70D6-DE44-803D-0740544CB367}" srcOrd="0" destOrd="0" presId="urn:microsoft.com/office/officeart/2008/layout/HorizontalMultiLevelHierarchy"/>
    <dgm:cxn modelId="{A5BD378F-7520-7D4D-823F-77E5D77F527B}" type="presParOf" srcId="{551EC4E6-AE1D-DD43-B7C4-D7EFBEA2E636}" destId="{A0C9905E-6DBF-7645-94A7-C4BCDADC46B9}" srcOrd="3" destOrd="0" presId="urn:microsoft.com/office/officeart/2008/layout/HorizontalMultiLevelHierarchy"/>
    <dgm:cxn modelId="{C138F818-FEE6-FF48-BD6A-36A7FF13BCAC}" type="presParOf" srcId="{A0C9905E-6DBF-7645-94A7-C4BCDADC46B9}" destId="{D3E2E567-EC04-E743-9B8C-985408EA1058}" srcOrd="0" destOrd="0" presId="urn:microsoft.com/office/officeart/2008/layout/HorizontalMultiLevelHierarchy"/>
    <dgm:cxn modelId="{885419BD-4FD3-2B4F-AF93-A9223DFFF098}" type="presParOf" srcId="{A0C9905E-6DBF-7645-94A7-C4BCDADC46B9}" destId="{1488A531-D252-B440-B1DA-4363F37F8970}"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2.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r>
            <a:rPr lang="en-US" altLang="zh-CN" sz="1050" dirty="0" smtClean="0">
              <a:latin typeface="Microsoft YaHei" charset="-122"/>
              <a:ea typeface="Microsoft YaHei" charset="-122"/>
              <a:cs typeface="Microsoft YaHei" charset="-122"/>
            </a:rPr>
            <a:t>6.2</a:t>
          </a:r>
          <a:r>
            <a:rPr lang="zh-CN" altLang="en-US" sz="1050" dirty="0" smtClean="0">
              <a:latin typeface="Microsoft YaHei" charset="-122"/>
              <a:ea typeface="Microsoft YaHei" charset="-122"/>
              <a:cs typeface="Microsoft YaHei" charset="-122"/>
            </a:rPr>
            <a:t> </a:t>
          </a:r>
          <a:r>
            <a:rPr lang="zh-CN" altLang="en-US" sz="1050" dirty="0" smtClean="0">
              <a:solidFill>
                <a:schemeClr val="tx1"/>
              </a:solidFill>
              <a:latin typeface="Microsoft YaHei" charset="-122"/>
              <a:ea typeface="Microsoft YaHei" charset="-122"/>
              <a:cs typeface="Microsoft YaHei" charset="-122"/>
            </a:rPr>
            <a:t>短期成本与长期成本分析</a:t>
          </a:r>
          <a:endParaRPr lang="zh-CN" altLang="en-US" sz="1050" dirty="0">
            <a:latin typeface="Microsoft YaHei" charset="-122"/>
            <a:ea typeface="Microsoft YaHei" charset="-122"/>
            <a:cs typeface="Microsoft YaHei" charset="-122"/>
          </a:endParaRPr>
        </a:p>
      </dgm:t>
    </dgm:pt>
    <dgm:pt modelId="{806FC88F-B9CF-A04B-B59C-3A472F525AEF}" type="parTrans" cxnId="{7725A710-EB82-6543-8E80-B973AC4CD97A}">
      <dgm:prSet/>
      <dgm:spPr/>
      <dgm:t>
        <a:bodyPr/>
        <a:lstStyle/>
        <a:p>
          <a:endParaRPr lang="zh-CN" altLang="en-US" sz="105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endParaRPr lang="zh-CN" altLang="en-US" sz="1050">
            <a:latin typeface="Microsoft YaHei" charset="-122"/>
            <a:ea typeface="Microsoft YaHei" charset="-122"/>
            <a:cs typeface="Microsoft YaHei" charset="-122"/>
          </a:endParaRPr>
        </a:p>
      </dgm:t>
    </dgm:pt>
    <dgm:pt modelId="{DD5BF61D-B843-C744-B9A9-3312A1287EF4}">
      <dgm:prSet phldrT="[文本]" custT="1"/>
      <dgm:spPr>
        <a:solidFill>
          <a:srgbClr val="C00000"/>
        </a:solidFill>
      </dgm:spPr>
      <dgm:t>
        <a:bodyPr/>
        <a:lstStyle/>
        <a:p>
          <a:pPr algn="l"/>
          <a:r>
            <a:rPr lang="en-US" altLang="zh-CN" sz="1050" dirty="0" smtClean="0">
              <a:solidFill>
                <a:schemeClr val="tx1"/>
              </a:solidFill>
              <a:latin typeface="Microsoft YaHei" charset="-122"/>
              <a:ea typeface="Microsoft YaHei" charset="-122"/>
              <a:cs typeface="Microsoft YaHei" charset="-122"/>
            </a:rPr>
            <a:t>6.2.1</a:t>
          </a:r>
          <a:r>
            <a:rPr lang="zh-CN" altLang="en-US" sz="1050" dirty="0" smtClean="0">
              <a:solidFill>
                <a:schemeClr val="tx1"/>
              </a:solidFill>
              <a:latin typeface="Microsoft YaHei" charset="-122"/>
              <a:ea typeface="Microsoft YaHei" charset="-122"/>
              <a:cs typeface="Microsoft YaHei" charset="-122"/>
            </a:rPr>
            <a:t> 短期成本分析</a:t>
          </a:r>
          <a:endParaRPr lang="zh-CN" altLang="en-US" sz="1050" dirty="0">
            <a:solidFill>
              <a:schemeClr val="tx1"/>
            </a:solidFill>
            <a:latin typeface="Microsoft YaHei" charset="-122"/>
            <a:ea typeface="Microsoft YaHei" charset="-122"/>
            <a:cs typeface="Microsoft YaHei" charset="-122"/>
          </a:endParaRPr>
        </a:p>
      </dgm:t>
    </dgm:pt>
    <dgm:pt modelId="{A73DCD64-89DF-3E4C-9543-0D417B51464E}" type="parTrans" cxnId="{FE34B427-9D47-5D4F-B08C-79C955C57CBA}">
      <dgm:prSet custT="1"/>
      <dgm:spPr/>
      <dgm:t>
        <a:bodyPr/>
        <a:lstStyle/>
        <a:p>
          <a:endParaRPr lang="zh-CN" altLang="en-US" sz="1050">
            <a:latin typeface="Microsoft YaHei" charset="-122"/>
            <a:ea typeface="Microsoft YaHei" charset="-122"/>
            <a:cs typeface="Microsoft YaHei" charset="-122"/>
          </a:endParaRPr>
        </a:p>
      </dgm:t>
    </dgm:pt>
    <dgm:pt modelId="{5F6E09CE-61C0-D34C-AE4A-99D078D226DF}" type="sibTrans" cxnId="{FE34B427-9D47-5D4F-B08C-79C955C57CBA}">
      <dgm:prSet/>
      <dgm:spPr/>
      <dgm:t>
        <a:bodyPr/>
        <a:lstStyle/>
        <a:p>
          <a:endParaRPr lang="zh-CN" altLang="en-US" sz="1050">
            <a:latin typeface="Microsoft YaHei" charset="-122"/>
            <a:ea typeface="Microsoft YaHei" charset="-122"/>
            <a:cs typeface="Microsoft YaHei" charset="-122"/>
          </a:endParaRPr>
        </a:p>
      </dgm:t>
    </dgm:pt>
    <dgm:pt modelId="{773FD5F0-F007-F148-886B-86E72F86266E}">
      <dgm:prSet phldrT="[文本]" custT="1"/>
      <dgm:spPr/>
      <dgm:t>
        <a:bodyPr/>
        <a:lstStyle/>
        <a:p>
          <a:pPr algn="l"/>
          <a:r>
            <a:rPr lang="en-US" altLang="zh-CN" sz="1050" dirty="0" smtClean="0">
              <a:latin typeface="Microsoft YaHei" charset="-122"/>
              <a:ea typeface="Microsoft YaHei" charset="-122"/>
              <a:cs typeface="Microsoft YaHei" charset="-122"/>
            </a:rPr>
            <a:t>6.2.2</a:t>
          </a:r>
          <a:r>
            <a:rPr lang="zh-CN" altLang="en-US" sz="1050" dirty="0" smtClean="0">
              <a:latin typeface="Microsoft YaHei" charset="-122"/>
              <a:ea typeface="Microsoft YaHei" charset="-122"/>
              <a:cs typeface="Microsoft YaHei" charset="-122"/>
            </a:rPr>
            <a:t> 长期成本分析</a:t>
          </a:r>
          <a:endParaRPr lang="zh-CN" altLang="en-US" sz="1050" dirty="0">
            <a:latin typeface="Microsoft YaHei" charset="-122"/>
            <a:ea typeface="Microsoft YaHei" charset="-122"/>
            <a:cs typeface="Microsoft YaHei" charset="-122"/>
          </a:endParaRPr>
        </a:p>
      </dgm:t>
    </dgm:pt>
    <dgm:pt modelId="{BDC2CFA9-99C6-8347-9628-F8B57513FB8C}" type="parTrans" cxnId="{D6FF61F4-2E70-2445-B362-FDF5936BBC6B}">
      <dgm:prSet custT="1"/>
      <dgm:spPr/>
      <dgm:t>
        <a:bodyPr/>
        <a:lstStyle/>
        <a:p>
          <a:endParaRPr lang="zh-CN" altLang="en-US" sz="1050">
            <a:latin typeface="Microsoft YaHei" charset="-122"/>
            <a:ea typeface="Microsoft YaHei" charset="-122"/>
            <a:cs typeface="Microsoft YaHei" charset="-122"/>
          </a:endParaRPr>
        </a:p>
      </dgm:t>
    </dgm:pt>
    <dgm:pt modelId="{9458031D-FD27-D841-9D56-100BE85B229D}" type="sibTrans" cxnId="{D6FF61F4-2E70-2445-B362-FDF5936BBC6B}">
      <dgm:prSet/>
      <dgm:spPr/>
      <dgm:t>
        <a:bodyPr/>
        <a:lstStyle/>
        <a:p>
          <a:endParaRPr lang="zh-CN" altLang="en-US" sz="1050">
            <a:latin typeface="Microsoft YaHei" charset="-122"/>
            <a:ea typeface="Microsoft YaHei" charset="-122"/>
            <a:cs typeface="Microsoft YaHei"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t>
        <a:bodyPr/>
        <a:lstStyle/>
        <a:p>
          <a:endParaRPr lang="zh-CN" altLang="en-US"/>
        </a:p>
      </dgm:t>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X="124763" custScaleY="45173" custLinFactNeighborX="-98165" custLinFactNeighborY="888">
        <dgm:presLayoutVars>
          <dgm:chPref val="3"/>
        </dgm:presLayoutVars>
      </dgm:prSet>
      <dgm:spPr/>
      <dgm:t>
        <a:bodyPr/>
        <a:lstStyle/>
        <a:p>
          <a:endParaRPr lang="zh-CN" altLang="en-US"/>
        </a:p>
      </dgm:t>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2"/>
      <dgm:spPr/>
      <dgm:t>
        <a:bodyPr/>
        <a:lstStyle/>
        <a:p>
          <a:endParaRPr lang="zh-CN" altLang="en-US"/>
        </a:p>
      </dgm:t>
    </dgm:pt>
    <dgm:pt modelId="{F726EDD3-E670-9B47-8786-4F599884289D}" type="pres">
      <dgm:prSet presAssocID="{A73DCD64-89DF-3E4C-9543-0D417B51464E}" presName="connTx" presStyleLbl="parChTrans1D2" presStyleIdx="0" presStyleCnt="2"/>
      <dgm:spPr/>
      <dgm:t>
        <a:bodyPr/>
        <a:lstStyle/>
        <a:p>
          <a:endParaRPr lang="zh-CN" altLang="en-US"/>
        </a:p>
      </dgm:t>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2" custScaleX="106437" custScaleY="132106" custLinFactNeighborX="33535" custLinFactNeighborY="-10945">
        <dgm:presLayoutVars>
          <dgm:chPref val="3"/>
        </dgm:presLayoutVars>
      </dgm:prSet>
      <dgm:spPr/>
      <dgm:t>
        <a:bodyPr/>
        <a:lstStyle/>
        <a:p>
          <a:endParaRPr lang="zh-CN" altLang="en-US"/>
        </a:p>
      </dgm:t>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2"/>
      <dgm:spPr/>
      <dgm:t>
        <a:bodyPr/>
        <a:lstStyle/>
        <a:p>
          <a:endParaRPr lang="zh-CN" altLang="en-US"/>
        </a:p>
      </dgm:t>
    </dgm:pt>
    <dgm:pt modelId="{7A2CD5A7-70D6-DE44-803D-0740544CB367}" type="pres">
      <dgm:prSet presAssocID="{BDC2CFA9-99C6-8347-9628-F8B57513FB8C}" presName="connTx" presStyleLbl="parChTrans1D2" presStyleIdx="1" presStyleCnt="2"/>
      <dgm:spPr/>
      <dgm:t>
        <a:bodyPr/>
        <a:lstStyle/>
        <a:p>
          <a:endParaRPr lang="zh-CN" altLang="en-US"/>
        </a:p>
      </dgm:t>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2" custScaleX="107537" custScaleY="132106" custLinFactNeighborX="33535" custLinFactNeighborY="-10945">
        <dgm:presLayoutVars>
          <dgm:chPref val="3"/>
        </dgm:presLayoutVars>
      </dgm:prSet>
      <dgm:spPr/>
      <dgm:t>
        <a:bodyPr/>
        <a:lstStyle/>
        <a:p>
          <a:endParaRPr lang="zh-CN" altLang="en-US"/>
        </a:p>
      </dgm:t>
    </dgm:pt>
    <dgm:pt modelId="{1488A531-D252-B440-B1DA-4363F37F8970}" type="pres">
      <dgm:prSet presAssocID="{773FD5F0-F007-F148-886B-86E72F86266E}" presName="level3hierChild" presStyleCnt="0"/>
      <dgm:spPr/>
    </dgm:pt>
  </dgm:ptLst>
  <dgm:cxnLst>
    <dgm:cxn modelId="{D6FF61F4-2E70-2445-B362-FDF5936BBC6B}" srcId="{CC08C8E7-D5AB-9C4F-A78B-4A8C57EB2D22}" destId="{773FD5F0-F007-F148-886B-86E72F86266E}" srcOrd="1" destOrd="0" parTransId="{BDC2CFA9-99C6-8347-9628-F8B57513FB8C}" sibTransId="{9458031D-FD27-D841-9D56-100BE85B229D}"/>
    <dgm:cxn modelId="{FE34B427-9D47-5D4F-B08C-79C955C57CBA}" srcId="{CC08C8E7-D5AB-9C4F-A78B-4A8C57EB2D22}" destId="{DD5BF61D-B843-C744-B9A9-3312A1287EF4}" srcOrd="0" destOrd="0" parTransId="{A73DCD64-89DF-3E4C-9543-0D417B51464E}" sibTransId="{5F6E09CE-61C0-D34C-AE4A-99D078D226DF}"/>
    <dgm:cxn modelId="{3DAD7B0D-B378-4749-981D-41CE69CD57C1}" type="presOf" srcId="{DD5BF61D-B843-C744-B9A9-3312A1287EF4}" destId="{C852AF5D-E3CA-F844-B775-08DD6E6FB940}" srcOrd="0" destOrd="0" presId="urn:microsoft.com/office/officeart/2008/layout/HorizontalMultiLevelHierarchy"/>
    <dgm:cxn modelId="{AC8CB9AA-B42C-ED49-9190-1DF2B0538300}" type="presOf" srcId="{A73DCD64-89DF-3E4C-9543-0D417B51464E}" destId="{F726EDD3-E670-9B47-8786-4F599884289D}" srcOrd="1" destOrd="0" presId="urn:microsoft.com/office/officeart/2008/layout/HorizontalMultiLevelHierarchy"/>
    <dgm:cxn modelId="{0B30E723-A1A5-F944-80D0-64C4310BEBB1}" type="presOf" srcId="{BDC2CFA9-99C6-8347-9628-F8B57513FB8C}" destId="{93180932-306E-E545-95F9-2A5635FDC9F1}" srcOrd="0" destOrd="0" presId="urn:microsoft.com/office/officeart/2008/layout/HorizontalMultiLevelHierarchy"/>
    <dgm:cxn modelId="{4E97C0A8-62BE-4545-A768-66871AF73750}" type="presOf" srcId="{BDC2CFA9-99C6-8347-9628-F8B57513FB8C}" destId="{7A2CD5A7-70D6-DE44-803D-0740544CB367}" srcOrd="1" destOrd="0" presId="urn:microsoft.com/office/officeart/2008/layout/HorizontalMultiLevelHierarchy"/>
    <dgm:cxn modelId="{06ADC7A7-8BA9-A14B-BA06-D70C7D0F2A13}" type="presOf" srcId="{773FD5F0-F007-F148-886B-86E72F86266E}" destId="{D3E2E567-EC04-E743-9B8C-985408EA1058}" srcOrd="0" destOrd="0" presId="urn:microsoft.com/office/officeart/2008/layout/HorizontalMultiLevelHierarchy"/>
    <dgm:cxn modelId="{A8CE760F-9C0F-7641-8106-72AADEEA1005}" type="presOf" srcId="{CC08C8E7-D5AB-9C4F-A78B-4A8C57EB2D22}" destId="{7111AE39-B455-7C4D-91F4-9E37E3822D07}" srcOrd="0" destOrd="0" presId="urn:microsoft.com/office/officeart/2008/layout/HorizontalMultiLevelHierarchy"/>
    <dgm:cxn modelId="{89703D4A-04A3-194B-B959-61F0252FE8AF}" type="presOf" srcId="{2EFE4671-8583-3540-9262-1FC578B666F4}" destId="{3013142F-A3C7-F746-853E-2CA8B540A8DE}" srcOrd="0" destOrd="0" presId="urn:microsoft.com/office/officeart/2008/layout/HorizontalMultiLevelHierarchy"/>
    <dgm:cxn modelId="{82A44EE9-D816-DB44-80B8-55B550B12EA7}" type="presOf" srcId="{A73DCD64-89DF-3E4C-9543-0D417B51464E}" destId="{082A771F-69AF-7C4C-86CB-DF1CD8CB6581}" srcOrd="0" destOrd="0" presId="urn:microsoft.com/office/officeart/2008/layout/HorizontalMultiLevelHierarchy"/>
    <dgm:cxn modelId="{7725A710-EB82-6543-8E80-B973AC4CD97A}" srcId="{2EFE4671-8583-3540-9262-1FC578B666F4}" destId="{CC08C8E7-D5AB-9C4F-A78B-4A8C57EB2D22}" srcOrd="0" destOrd="0" parTransId="{806FC88F-B9CF-A04B-B59C-3A472F525AEF}" sibTransId="{B0179D74-E210-A34F-9FFE-D6C2C6F405F5}"/>
    <dgm:cxn modelId="{3FB283EE-FEBE-584A-B6E1-7E21BB759B2B}" type="presParOf" srcId="{3013142F-A3C7-F746-853E-2CA8B540A8DE}" destId="{B764B132-0961-414E-B6FA-FB0C6C1C6CED}" srcOrd="0" destOrd="0" presId="urn:microsoft.com/office/officeart/2008/layout/HorizontalMultiLevelHierarchy"/>
    <dgm:cxn modelId="{BC334916-AAC7-7E49-8488-224132AACC18}" type="presParOf" srcId="{B764B132-0961-414E-B6FA-FB0C6C1C6CED}" destId="{7111AE39-B455-7C4D-91F4-9E37E3822D07}" srcOrd="0" destOrd="0" presId="urn:microsoft.com/office/officeart/2008/layout/HorizontalMultiLevelHierarchy"/>
    <dgm:cxn modelId="{4AC0EDD7-6E7F-2740-8B3F-0FECEEDBAC5B}" type="presParOf" srcId="{B764B132-0961-414E-B6FA-FB0C6C1C6CED}" destId="{551EC4E6-AE1D-DD43-B7C4-D7EFBEA2E636}" srcOrd="1" destOrd="0" presId="urn:microsoft.com/office/officeart/2008/layout/HorizontalMultiLevelHierarchy"/>
    <dgm:cxn modelId="{68786A1F-7D04-2C43-B93A-90EA0C4106B4}" type="presParOf" srcId="{551EC4E6-AE1D-DD43-B7C4-D7EFBEA2E636}" destId="{082A771F-69AF-7C4C-86CB-DF1CD8CB6581}" srcOrd="0" destOrd="0" presId="urn:microsoft.com/office/officeart/2008/layout/HorizontalMultiLevelHierarchy"/>
    <dgm:cxn modelId="{5ABC914F-6650-0A40-A5A8-DCFDEFFE1AC5}" type="presParOf" srcId="{082A771F-69AF-7C4C-86CB-DF1CD8CB6581}" destId="{F726EDD3-E670-9B47-8786-4F599884289D}" srcOrd="0" destOrd="0" presId="urn:microsoft.com/office/officeart/2008/layout/HorizontalMultiLevelHierarchy"/>
    <dgm:cxn modelId="{B61A4D69-0D10-4D4F-994B-1FC32D7B2401}" type="presParOf" srcId="{551EC4E6-AE1D-DD43-B7C4-D7EFBEA2E636}" destId="{7B40AE63-0EA3-0747-BCE5-5F3AB0355BF2}" srcOrd="1" destOrd="0" presId="urn:microsoft.com/office/officeart/2008/layout/HorizontalMultiLevelHierarchy"/>
    <dgm:cxn modelId="{C153EF87-FEB5-5A40-BD0B-021FDEE68E54}" type="presParOf" srcId="{7B40AE63-0EA3-0747-BCE5-5F3AB0355BF2}" destId="{C852AF5D-E3CA-F844-B775-08DD6E6FB940}" srcOrd="0" destOrd="0" presId="urn:microsoft.com/office/officeart/2008/layout/HorizontalMultiLevelHierarchy"/>
    <dgm:cxn modelId="{732C2F6D-ED5E-C048-B879-4422A93EEACD}" type="presParOf" srcId="{7B40AE63-0EA3-0747-BCE5-5F3AB0355BF2}" destId="{30463D07-8E7F-3146-97CE-76CE82648742}" srcOrd="1" destOrd="0" presId="urn:microsoft.com/office/officeart/2008/layout/HorizontalMultiLevelHierarchy"/>
    <dgm:cxn modelId="{081EFC35-42F6-1740-A9B2-BFE6F4BEC294}" type="presParOf" srcId="{551EC4E6-AE1D-DD43-B7C4-D7EFBEA2E636}" destId="{93180932-306E-E545-95F9-2A5635FDC9F1}" srcOrd="2" destOrd="0" presId="urn:microsoft.com/office/officeart/2008/layout/HorizontalMultiLevelHierarchy"/>
    <dgm:cxn modelId="{A5A24F6E-F96B-2144-9219-62CE5A38DBD5}" type="presParOf" srcId="{93180932-306E-E545-95F9-2A5635FDC9F1}" destId="{7A2CD5A7-70D6-DE44-803D-0740544CB367}" srcOrd="0" destOrd="0" presId="urn:microsoft.com/office/officeart/2008/layout/HorizontalMultiLevelHierarchy"/>
    <dgm:cxn modelId="{59CF09F7-4D93-3043-846A-896DDBE85C65}" type="presParOf" srcId="{551EC4E6-AE1D-DD43-B7C4-D7EFBEA2E636}" destId="{A0C9905E-6DBF-7645-94A7-C4BCDADC46B9}" srcOrd="3" destOrd="0" presId="urn:microsoft.com/office/officeart/2008/layout/HorizontalMultiLevelHierarchy"/>
    <dgm:cxn modelId="{8E1784F9-CE07-2043-9FCD-EA9E4AA77DB9}" type="presParOf" srcId="{A0C9905E-6DBF-7645-94A7-C4BCDADC46B9}" destId="{D3E2E567-EC04-E743-9B8C-985408EA1058}" srcOrd="0" destOrd="0" presId="urn:microsoft.com/office/officeart/2008/layout/HorizontalMultiLevelHierarchy"/>
    <dgm:cxn modelId="{E17C5FF9-F695-F74E-BFB8-C0E1AFCB36A2}" type="presParOf" srcId="{A0C9905E-6DBF-7645-94A7-C4BCDADC46B9}" destId="{1488A531-D252-B440-B1DA-4363F37F8970}"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3.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r>
            <a:rPr lang="en-US" altLang="zh-CN" sz="1050" dirty="0" smtClean="0">
              <a:latin typeface="Microsoft YaHei" charset="-122"/>
              <a:ea typeface="Microsoft YaHei" charset="-122"/>
              <a:cs typeface="Microsoft YaHei" charset="-122"/>
            </a:rPr>
            <a:t>6.2</a:t>
          </a:r>
          <a:r>
            <a:rPr lang="zh-CN" altLang="en-US" sz="1050" dirty="0" smtClean="0">
              <a:latin typeface="Microsoft YaHei" charset="-122"/>
              <a:ea typeface="Microsoft YaHei" charset="-122"/>
              <a:cs typeface="Microsoft YaHei" charset="-122"/>
            </a:rPr>
            <a:t> </a:t>
          </a:r>
          <a:r>
            <a:rPr lang="zh-CN" altLang="en-US" sz="1050" dirty="0" smtClean="0">
              <a:solidFill>
                <a:schemeClr val="tx1"/>
              </a:solidFill>
              <a:latin typeface="Microsoft YaHei" charset="-122"/>
              <a:ea typeface="Microsoft YaHei" charset="-122"/>
              <a:cs typeface="Microsoft YaHei" charset="-122"/>
            </a:rPr>
            <a:t>短期成本与长期成本分析</a:t>
          </a:r>
          <a:endParaRPr lang="zh-CN" altLang="en-US" sz="1050" dirty="0">
            <a:latin typeface="Microsoft YaHei" charset="-122"/>
            <a:ea typeface="Microsoft YaHei" charset="-122"/>
            <a:cs typeface="Microsoft YaHei" charset="-122"/>
          </a:endParaRPr>
        </a:p>
      </dgm:t>
    </dgm:pt>
    <dgm:pt modelId="{806FC88F-B9CF-A04B-B59C-3A472F525AEF}" type="parTrans" cxnId="{7725A710-EB82-6543-8E80-B973AC4CD97A}">
      <dgm:prSet/>
      <dgm:spPr/>
      <dgm:t>
        <a:bodyPr/>
        <a:lstStyle/>
        <a:p>
          <a:endParaRPr lang="zh-CN" altLang="en-US" sz="105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endParaRPr lang="zh-CN" altLang="en-US" sz="1050">
            <a:latin typeface="Microsoft YaHei" charset="-122"/>
            <a:ea typeface="Microsoft YaHei" charset="-122"/>
            <a:cs typeface="Microsoft YaHei" charset="-122"/>
          </a:endParaRPr>
        </a:p>
      </dgm:t>
    </dgm:pt>
    <dgm:pt modelId="{DD5BF61D-B843-C744-B9A9-3312A1287EF4}">
      <dgm:prSet phldrT="[文本]" custT="1"/>
      <dgm:spPr>
        <a:solidFill>
          <a:srgbClr val="C00000"/>
        </a:solidFill>
      </dgm:spPr>
      <dgm:t>
        <a:bodyPr/>
        <a:lstStyle/>
        <a:p>
          <a:pPr algn="l"/>
          <a:r>
            <a:rPr lang="en-US" altLang="zh-CN" sz="1050" dirty="0" smtClean="0">
              <a:solidFill>
                <a:schemeClr val="tx1"/>
              </a:solidFill>
              <a:latin typeface="Microsoft YaHei" charset="-122"/>
              <a:ea typeface="Microsoft YaHei" charset="-122"/>
              <a:cs typeface="Microsoft YaHei" charset="-122"/>
            </a:rPr>
            <a:t>6.2.1</a:t>
          </a:r>
          <a:r>
            <a:rPr lang="zh-CN" altLang="en-US" sz="1050" dirty="0" smtClean="0">
              <a:solidFill>
                <a:schemeClr val="tx1"/>
              </a:solidFill>
              <a:latin typeface="Microsoft YaHei" charset="-122"/>
              <a:ea typeface="Microsoft YaHei" charset="-122"/>
              <a:cs typeface="Microsoft YaHei" charset="-122"/>
            </a:rPr>
            <a:t> 短期成本分析</a:t>
          </a:r>
          <a:endParaRPr lang="zh-CN" altLang="en-US" sz="1050" dirty="0">
            <a:solidFill>
              <a:schemeClr val="tx1"/>
            </a:solidFill>
            <a:latin typeface="Microsoft YaHei" charset="-122"/>
            <a:ea typeface="Microsoft YaHei" charset="-122"/>
            <a:cs typeface="Microsoft YaHei" charset="-122"/>
          </a:endParaRPr>
        </a:p>
      </dgm:t>
    </dgm:pt>
    <dgm:pt modelId="{A73DCD64-89DF-3E4C-9543-0D417B51464E}" type="parTrans" cxnId="{FE34B427-9D47-5D4F-B08C-79C955C57CBA}">
      <dgm:prSet custT="1"/>
      <dgm:spPr/>
      <dgm:t>
        <a:bodyPr/>
        <a:lstStyle/>
        <a:p>
          <a:endParaRPr lang="zh-CN" altLang="en-US" sz="1050">
            <a:latin typeface="Microsoft YaHei" charset="-122"/>
            <a:ea typeface="Microsoft YaHei" charset="-122"/>
            <a:cs typeface="Microsoft YaHei" charset="-122"/>
          </a:endParaRPr>
        </a:p>
      </dgm:t>
    </dgm:pt>
    <dgm:pt modelId="{5F6E09CE-61C0-D34C-AE4A-99D078D226DF}" type="sibTrans" cxnId="{FE34B427-9D47-5D4F-B08C-79C955C57CBA}">
      <dgm:prSet/>
      <dgm:spPr/>
      <dgm:t>
        <a:bodyPr/>
        <a:lstStyle/>
        <a:p>
          <a:endParaRPr lang="zh-CN" altLang="en-US" sz="1050">
            <a:latin typeface="Microsoft YaHei" charset="-122"/>
            <a:ea typeface="Microsoft YaHei" charset="-122"/>
            <a:cs typeface="Microsoft YaHei" charset="-122"/>
          </a:endParaRPr>
        </a:p>
      </dgm:t>
    </dgm:pt>
    <dgm:pt modelId="{773FD5F0-F007-F148-886B-86E72F86266E}">
      <dgm:prSet phldrT="[文本]" custT="1"/>
      <dgm:spPr/>
      <dgm:t>
        <a:bodyPr/>
        <a:lstStyle/>
        <a:p>
          <a:pPr algn="l"/>
          <a:r>
            <a:rPr lang="en-US" altLang="zh-CN" sz="1050" dirty="0" smtClean="0">
              <a:latin typeface="Microsoft YaHei" charset="-122"/>
              <a:ea typeface="Microsoft YaHei" charset="-122"/>
              <a:cs typeface="Microsoft YaHei" charset="-122"/>
            </a:rPr>
            <a:t>6.2.2</a:t>
          </a:r>
          <a:r>
            <a:rPr lang="zh-CN" altLang="en-US" sz="1050" dirty="0" smtClean="0">
              <a:latin typeface="Microsoft YaHei" charset="-122"/>
              <a:ea typeface="Microsoft YaHei" charset="-122"/>
              <a:cs typeface="Microsoft YaHei" charset="-122"/>
            </a:rPr>
            <a:t> 长期成本分析</a:t>
          </a:r>
          <a:endParaRPr lang="zh-CN" altLang="en-US" sz="1050" dirty="0">
            <a:latin typeface="Microsoft YaHei" charset="-122"/>
            <a:ea typeface="Microsoft YaHei" charset="-122"/>
            <a:cs typeface="Microsoft YaHei" charset="-122"/>
          </a:endParaRPr>
        </a:p>
      </dgm:t>
    </dgm:pt>
    <dgm:pt modelId="{BDC2CFA9-99C6-8347-9628-F8B57513FB8C}" type="parTrans" cxnId="{D6FF61F4-2E70-2445-B362-FDF5936BBC6B}">
      <dgm:prSet custT="1"/>
      <dgm:spPr/>
      <dgm:t>
        <a:bodyPr/>
        <a:lstStyle/>
        <a:p>
          <a:endParaRPr lang="zh-CN" altLang="en-US" sz="1050">
            <a:latin typeface="Microsoft YaHei" charset="-122"/>
            <a:ea typeface="Microsoft YaHei" charset="-122"/>
            <a:cs typeface="Microsoft YaHei" charset="-122"/>
          </a:endParaRPr>
        </a:p>
      </dgm:t>
    </dgm:pt>
    <dgm:pt modelId="{9458031D-FD27-D841-9D56-100BE85B229D}" type="sibTrans" cxnId="{D6FF61F4-2E70-2445-B362-FDF5936BBC6B}">
      <dgm:prSet/>
      <dgm:spPr/>
      <dgm:t>
        <a:bodyPr/>
        <a:lstStyle/>
        <a:p>
          <a:endParaRPr lang="zh-CN" altLang="en-US" sz="1050">
            <a:latin typeface="Microsoft YaHei" charset="-122"/>
            <a:ea typeface="Microsoft YaHei" charset="-122"/>
            <a:cs typeface="Microsoft YaHei"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t>
        <a:bodyPr/>
        <a:lstStyle/>
        <a:p>
          <a:endParaRPr lang="zh-CN" altLang="en-US"/>
        </a:p>
      </dgm:t>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X="124763" custScaleY="45173" custLinFactNeighborX="-98165" custLinFactNeighborY="888">
        <dgm:presLayoutVars>
          <dgm:chPref val="3"/>
        </dgm:presLayoutVars>
      </dgm:prSet>
      <dgm:spPr/>
      <dgm:t>
        <a:bodyPr/>
        <a:lstStyle/>
        <a:p>
          <a:endParaRPr lang="zh-CN" altLang="en-US"/>
        </a:p>
      </dgm:t>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2"/>
      <dgm:spPr/>
      <dgm:t>
        <a:bodyPr/>
        <a:lstStyle/>
        <a:p>
          <a:endParaRPr lang="zh-CN" altLang="en-US"/>
        </a:p>
      </dgm:t>
    </dgm:pt>
    <dgm:pt modelId="{F726EDD3-E670-9B47-8786-4F599884289D}" type="pres">
      <dgm:prSet presAssocID="{A73DCD64-89DF-3E4C-9543-0D417B51464E}" presName="connTx" presStyleLbl="parChTrans1D2" presStyleIdx="0" presStyleCnt="2"/>
      <dgm:spPr/>
      <dgm:t>
        <a:bodyPr/>
        <a:lstStyle/>
        <a:p>
          <a:endParaRPr lang="zh-CN" altLang="en-US"/>
        </a:p>
      </dgm:t>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2" custScaleX="106437" custScaleY="132106" custLinFactNeighborX="33535" custLinFactNeighborY="-10945">
        <dgm:presLayoutVars>
          <dgm:chPref val="3"/>
        </dgm:presLayoutVars>
      </dgm:prSet>
      <dgm:spPr/>
      <dgm:t>
        <a:bodyPr/>
        <a:lstStyle/>
        <a:p>
          <a:endParaRPr lang="zh-CN" altLang="en-US"/>
        </a:p>
      </dgm:t>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2"/>
      <dgm:spPr/>
      <dgm:t>
        <a:bodyPr/>
        <a:lstStyle/>
        <a:p>
          <a:endParaRPr lang="zh-CN" altLang="en-US"/>
        </a:p>
      </dgm:t>
    </dgm:pt>
    <dgm:pt modelId="{7A2CD5A7-70D6-DE44-803D-0740544CB367}" type="pres">
      <dgm:prSet presAssocID="{BDC2CFA9-99C6-8347-9628-F8B57513FB8C}" presName="connTx" presStyleLbl="parChTrans1D2" presStyleIdx="1" presStyleCnt="2"/>
      <dgm:spPr/>
      <dgm:t>
        <a:bodyPr/>
        <a:lstStyle/>
        <a:p>
          <a:endParaRPr lang="zh-CN" altLang="en-US"/>
        </a:p>
      </dgm:t>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2" custScaleX="107537" custScaleY="132106" custLinFactNeighborX="33535" custLinFactNeighborY="-10945">
        <dgm:presLayoutVars>
          <dgm:chPref val="3"/>
        </dgm:presLayoutVars>
      </dgm:prSet>
      <dgm:spPr/>
      <dgm:t>
        <a:bodyPr/>
        <a:lstStyle/>
        <a:p>
          <a:endParaRPr lang="zh-CN" altLang="en-US"/>
        </a:p>
      </dgm:t>
    </dgm:pt>
    <dgm:pt modelId="{1488A531-D252-B440-B1DA-4363F37F8970}" type="pres">
      <dgm:prSet presAssocID="{773FD5F0-F007-F148-886B-86E72F86266E}" presName="level3hierChild" presStyleCnt="0"/>
      <dgm:spPr/>
    </dgm:pt>
  </dgm:ptLst>
  <dgm:cxnLst>
    <dgm:cxn modelId="{D6FF61F4-2E70-2445-B362-FDF5936BBC6B}" srcId="{CC08C8E7-D5AB-9C4F-A78B-4A8C57EB2D22}" destId="{773FD5F0-F007-F148-886B-86E72F86266E}" srcOrd="1" destOrd="0" parTransId="{BDC2CFA9-99C6-8347-9628-F8B57513FB8C}" sibTransId="{9458031D-FD27-D841-9D56-100BE85B229D}"/>
    <dgm:cxn modelId="{FE34B427-9D47-5D4F-B08C-79C955C57CBA}" srcId="{CC08C8E7-D5AB-9C4F-A78B-4A8C57EB2D22}" destId="{DD5BF61D-B843-C744-B9A9-3312A1287EF4}" srcOrd="0" destOrd="0" parTransId="{A73DCD64-89DF-3E4C-9543-0D417B51464E}" sibTransId="{5F6E09CE-61C0-D34C-AE4A-99D078D226DF}"/>
    <dgm:cxn modelId="{FD390DEC-3B6B-0542-8994-58EF881F5752}" type="presOf" srcId="{BDC2CFA9-99C6-8347-9628-F8B57513FB8C}" destId="{7A2CD5A7-70D6-DE44-803D-0740544CB367}" srcOrd="1" destOrd="0" presId="urn:microsoft.com/office/officeart/2008/layout/HorizontalMultiLevelHierarchy"/>
    <dgm:cxn modelId="{804B0386-2288-914F-AEE3-473C2CF6CD20}" type="presOf" srcId="{A73DCD64-89DF-3E4C-9543-0D417B51464E}" destId="{082A771F-69AF-7C4C-86CB-DF1CD8CB6581}" srcOrd="0" destOrd="0" presId="urn:microsoft.com/office/officeart/2008/layout/HorizontalMultiLevelHierarchy"/>
    <dgm:cxn modelId="{56197617-FB3A-2442-9472-4A737687C75D}" type="presOf" srcId="{DD5BF61D-B843-C744-B9A9-3312A1287EF4}" destId="{C852AF5D-E3CA-F844-B775-08DD6E6FB940}" srcOrd="0" destOrd="0" presId="urn:microsoft.com/office/officeart/2008/layout/HorizontalMultiLevelHierarchy"/>
    <dgm:cxn modelId="{9DDE055F-94F6-7C49-AE2D-6D5740F39462}" type="presOf" srcId="{2EFE4671-8583-3540-9262-1FC578B666F4}" destId="{3013142F-A3C7-F746-853E-2CA8B540A8DE}" srcOrd="0" destOrd="0" presId="urn:microsoft.com/office/officeart/2008/layout/HorizontalMultiLevelHierarchy"/>
    <dgm:cxn modelId="{F030C2F5-9B13-5E41-841A-F909FED8F71F}" type="presOf" srcId="{773FD5F0-F007-F148-886B-86E72F86266E}" destId="{D3E2E567-EC04-E743-9B8C-985408EA1058}" srcOrd="0" destOrd="0" presId="urn:microsoft.com/office/officeart/2008/layout/HorizontalMultiLevelHierarchy"/>
    <dgm:cxn modelId="{F1B4AFD0-4CA4-F24D-A458-65FB253A6D55}" type="presOf" srcId="{CC08C8E7-D5AB-9C4F-A78B-4A8C57EB2D22}" destId="{7111AE39-B455-7C4D-91F4-9E37E3822D07}" srcOrd="0" destOrd="0" presId="urn:microsoft.com/office/officeart/2008/layout/HorizontalMultiLevelHierarchy"/>
    <dgm:cxn modelId="{8216FE6E-75D0-E14F-B715-DB6C2CA823B1}" type="presOf" srcId="{BDC2CFA9-99C6-8347-9628-F8B57513FB8C}" destId="{93180932-306E-E545-95F9-2A5635FDC9F1}" srcOrd="0" destOrd="0" presId="urn:microsoft.com/office/officeart/2008/layout/HorizontalMultiLevelHierarchy"/>
    <dgm:cxn modelId="{A7834901-7148-F449-8941-C09D41B7D6DE}" type="presOf" srcId="{A73DCD64-89DF-3E4C-9543-0D417B51464E}" destId="{F726EDD3-E670-9B47-8786-4F599884289D}" srcOrd="1" destOrd="0" presId="urn:microsoft.com/office/officeart/2008/layout/HorizontalMultiLevelHierarchy"/>
    <dgm:cxn modelId="{7725A710-EB82-6543-8E80-B973AC4CD97A}" srcId="{2EFE4671-8583-3540-9262-1FC578B666F4}" destId="{CC08C8E7-D5AB-9C4F-A78B-4A8C57EB2D22}" srcOrd="0" destOrd="0" parTransId="{806FC88F-B9CF-A04B-B59C-3A472F525AEF}" sibTransId="{B0179D74-E210-A34F-9FFE-D6C2C6F405F5}"/>
    <dgm:cxn modelId="{F56DC658-4694-F149-8958-47F6F1C662E1}" type="presParOf" srcId="{3013142F-A3C7-F746-853E-2CA8B540A8DE}" destId="{B764B132-0961-414E-B6FA-FB0C6C1C6CED}" srcOrd="0" destOrd="0" presId="urn:microsoft.com/office/officeart/2008/layout/HorizontalMultiLevelHierarchy"/>
    <dgm:cxn modelId="{10EA2DA3-CBF3-AB42-B4AF-07569AD8B610}" type="presParOf" srcId="{B764B132-0961-414E-B6FA-FB0C6C1C6CED}" destId="{7111AE39-B455-7C4D-91F4-9E37E3822D07}" srcOrd="0" destOrd="0" presId="urn:microsoft.com/office/officeart/2008/layout/HorizontalMultiLevelHierarchy"/>
    <dgm:cxn modelId="{7CE4FA8D-E3CD-B44D-B17A-FF20FAFF19B6}" type="presParOf" srcId="{B764B132-0961-414E-B6FA-FB0C6C1C6CED}" destId="{551EC4E6-AE1D-DD43-B7C4-D7EFBEA2E636}" srcOrd="1" destOrd="0" presId="urn:microsoft.com/office/officeart/2008/layout/HorizontalMultiLevelHierarchy"/>
    <dgm:cxn modelId="{885BACCB-824D-034E-9D70-8D77A008E35C}" type="presParOf" srcId="{551EC4E6-AE1D-DD43-B7C4-D7EFBEA2E636}" destId="{082A771F-69AF-7C4C-86CB-DF1CD8CB6581}" srcOrd="0" destOrd="0" presId="urn:microsoft.com/office/officeart/2008/layout/HorizontalMultiLevelHierarchy"/>
    <dgm:cxn modelId="{A9DB34B0-AC10-624B-B578-DA5B39221B56}" type="presParOf" srcId="{082A771F-69AF-7C4C-86CB-DF1CD8CB6581}" destId="{F726EDD3-E670-9B47-8786-4F599884289D}" srcOrd="0" destOrd="0" presId="urn:microsoft.com/office/officeart/2008/layout/HorizontalMultiLevelHierarchy"/>
    <dgm:cxn modelId="{7D54F70A-85C3-164D-8BF5-C9A4F272F672}" type="presParOf" srcId="{551EC4E6-AE1D-DD43-B7C4-D7EFBEA2E636}" destId="{7B40AE63-0EA3-0747-BCE5-5F3AB0355BF2}" srcOrd="1" destOrd="0" presId="urn:microsoft.com/office/officeart/2008/layout/HorizontalMultiLevelHierarchy"/>
    <dgm:cxn modelId="{34EA19E4-DE69-594C-B2AD-C5CBC00D1B7D}" type="presParOf" srcId="{7B40AE63-0EA3-0747-BCE5-5F3AB0355BF2}" destId="{C852AF5D-E3CA-F844-B775-08DD6E6FB940}" srcOrd="0" destOrd="0" presId="urn:microsoft.com/office/officeart/2008/layout/HorizontalMultiLevelHierarchy"/>
    <dgm:cxn modelId="{AEF4486C-1495-6C46-8ADF-D4A0C66265CA}" type="presParOf" srcId="{7B40AE63-0EA3-0747-BCE5-5F3AB0355BF2}" destId="{30463D07-8E7F-3146-97CE-76CE82648742}" srcOrd="1" destOrd="0" presId="urn:microsoft.com/office/officeart/2008/layout/HorizontalMultiLevelHierarchy"/>
    <dgm:cxn modelId="{59B6A5B9-F8BA-E54B-A9A6-8B490DCEC57D}" type="presParOf" srcId="{551EC4E6-AE1D-DD43-B7C4-D7EFBEA2E636}" destId="{93180932-306E-E545-95F9-2A5635FDC9F1}" srcOrd="2" destOrd="0" presId="urn:microsoft.com/office/officeart/2008/layout/HorizontalMultiLevelHierarchy"/>
    <dgm:cxn modelId="{4A78E949-0611-C944-AC35-8A8D3767045D}" type="presParOf" srcId="{93180932-306E-E545-95F9-2A5635FDC9F1}" destId="{7A2CD5A7-70D6-DE44-803D-0740544CB367}" srcOrd="0" destOrd="0" presId="urn:microsoft.com/office/officeart/2008/layout/HorizontalMultiLevelHierarchy"/>
    <dgm:cxn modelId="{EF25CA3B-A534-7E48-BFC2-6E228E35C973}" type="presParOf" srcId="{551EC4E6-AE1D-DD43-B7C4-D7EFBEA2E636}" destId="{A0C9905E-6DBF-7645-94A7-C4BCDADC46B9}" srcOrd="3" destOrd="0" presId="urn:microsoft.com/office/officeart/2008/layout/HorizontalMultiLevelHierarchy"/>
    <dgm:cxn modelId="{B0F3CE6F-AD5E-3741-B7FF-B7EE209D3914}" type="presParOf" srcId="{A0C9905E-6DBF-7645-94A7-C4BCDADC46B9}" destId="{D3E2E567-EC04-E743-9B8C-985408EA1058}" srcOrd="0" destOrd="0" presId="urn:microsoft.com/office/officeart/2008/layout/HorizontalMultiLevelHierarchy"/>
    <dgm:cxn modelId="{9E06296D-1EBA-CA47-9A60-FE97F73C1BA4}" type="presParOf" srcId="{A0C9905E-6DBF-7645-94A7-C4BCDADC46B9}" destId="{1488A531-D252-B440-B1DA-4363F37F8970}"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4.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r>
            <a:rPr lang="en-US" altLang="zh-CN" sz="1050" dirty="0" smtClean="0">
              <a:latin typeface="Microsoft YaHei" charset="-122"/>
              <a:ea typeface="Microsoft YaHei" charset="-122"/>
              <a:cs typeface="Microsoft YaHei" charset="-122"/>
            </a:rPr>
            <a:t>6.2</a:t>
          </a:r>
          <a:r>
            <a:rPr lang="zh-CN" altLang="en-US" sz="1050" dirty="0" smtClean="0">
              <a:latin typeface="Microsoft YaHei" charset="-122"/>
              <a:ea typeface="Microsoft YaHei" charset="-122"/>
              <a:cs typeface="Microsoft YaHei" charset="-122"/>
            </a:rPr>
            <a:t> </a:t>
          </a:r>
          <a:r>
            <a:rPr lang="zh-CN" altLang="en-US" sz="1050" dirty="0" smtClean="0">
              <a:solidFill>
                <a:schemeClr val="tx1"/>
              </a:solidFill>
              <a:latin typeface="Microsoft YaHei" charset="-122"/>
              <a:ea typeface="Microsoft YaHei" charset="-122"/>
              <a:cs typeface="Microsoft YaHei" charset="-122"/>
            </a:rPr>
            <a:t>短期成本与长期成本分析</a:t>
          </a:r>
          <a:endParaRPr lang="zh-CN" altLang="en-US" sz="1050" dirty="0">
            <a:latin typeface="Microsoft YaHei" charset="-122"/>
            <a:ea typeface="Microsoft YaHei" charset="-122"/>
            <a:cs typeface="Microsoft YaHei" charset="-122"/>
          </a:endParaRPr>
        </a:p>
      </dgm:t>
    </dgm:pt>
    <dgm:pt modelId="{806FC88F-B9CF-A04B-B59C-3A472F525AEF}" type="parTrans" cxnId="{7725A710-EB82-6543-8E80-B973AC4CD97A}">
      <dgm:prSet/>
      <dgm:spPr/>
      <dgm:t>
        <a:bodyPr/>
        <a:lstStyle/>
        <a:p>
          <a:endParaRPr lang="zh-CN" altLang="en-US" sz="105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endParaRPr lang="zh-CN" altLang="en-US" sz="1050">
            <a:latin typeface="Microsoft YaHei" charset="-122"/>
            <a:ea typeface="Microsoft YaHei" charset="-122"/>
            <a:cs typeface="Microsoft YaHei" charset="-122"/>
          </a:endParaRPr>
        </a:p>
      </dgm:t>
    </dgm:pt>
    <dgm:pt modelId="{DD5BF61D-B843-C744-B9A9-3312A1287EF4}">
      <dgm:prSet phldrT="[文本]" custT="1"/>
      <dgm:spPr>
        <a:solidFill>
          <a:srgbClr val="C00000"/>
        </a:solidFill>
      </dgm:spPr>
      <dgm:t>
        <a:bodyPr/>
        <a:lstStyle/>
        <a:p>
          <a:pPr algn="l"/>
          <a:r>
            <a:rPr lang="en-US" altLang="zh-CN" sz="1050" dirty="0" smtClean="0">
              <a:solidFill>
                <a:schemeClr val="tx1"/>
              </a:solidFill>
              <a:latin typeface="Microsoft YaHei" charset="-122"/>
              <a:ea typeface="Microsoft YaHei" charset="-122"/>
              <a:cs typeface="Microsoft YaHei" charset="-122"/>
            </a:rPr>
            <a:t>6.2.1</a:t>
          </a:r>
          <a:r>
            <a:rPr lang="zh-CN" altLang="en-US" sz="1050" dirty="0" smtClean="0">
              <a:solidFill>
                <a:schemeClr val="tx1"/>
              </a:solidFill>
              <a:latin typeface="Microsoft YaHei" charset="-122"/>
              <a:ea typeface="Microsoft YaHei" charset="-122"/>
              <a:cs typeface="Microsoft YaHei" charset="-122"/>
            </a:rPr>
            <a:t> 短期成本分析</a:t>
          </a:r>
          <a:endParaRPr lang="zh-CN" altLang="en-US" sz="1050" dirty="0">
            <a:solidFill>
              <a:schemeClr val="tx1"/>
            </a:solidFill>
            <a:latin typeface="Microsoft YaHei" charset="-122"/>
            <a:ea typeface="Microsoft YaHei" charset="-122"/>
            <a:cs typeface="Microsoft YaHei" charset="-122"/>
          </a:endParaRPr>
        </a:p>
      </dgm:t>
    </dgm:pt>
    <dgm:pt modelId="{A73DCD64-89DF-3E4C-9543-0D417B51464E}" type="parTrans" cxnId="{FE34B427-9D47-5D4F-B08C-79C955C57CBA}">
      <dgm:prSet custT="1"/>
      <dgm:spPr/>
      <dgm:t>
        <a:bodyPr/>
        <a:lstStyle/>
        <a:p>
          <a:endParaRPr lang="zh-CN" altLang="en-US" sz="1050">
            <a:latin typeface="Microsoft YaHei" charset="-122"/>
            <a:ea typeface="Microsoft YaHei" charset="-122"/>
            <a:cs typeface="Microsoft YaHei" charset="-122"/>
          </a:endParaRPr>
        </a:p>
      </dgm:t>
    </dgm:pt>
    <dgm:pt modelId="{5F6E09CE-61C0-D34C-AE4A-99D078D226DF}" type="sibTrans" cxnId="{FE34B427-9D47-5D4F-B08C-79C955C57CBA}">
      <dgm:prSet/>
      <dgm:spPr/>
      <dgm:t>
        <a:bodyPr/>
        <a:lstStyle/>
        <a:p>
          <a:endParaRPr lang="zh-CN" altLang="en-US" sz="1050">
            <a:latin typeface="Microsoft YaHei" charset="-122"/>
            <a:ea typeface="Microsoft YaHei" charset="-122"/>
            <a:cs typeface="Microsoft YaHei" charset="-122"/>
          </a:endParaRPr>
        </a:p>
      </dgm:t>
    </dgm:pt>
    <dgm:pt modelId="{773FD5F0-F007-F148-886B-86E72F86266E}">
      <dgm:prSet phldrT="[文本]" custT="1"/>
      <dgm:spPr/>
      <dgm:t>
        <a:bodyPr/>
        <a:lstStyle/>
        <a:p>
          <a:pPr algn="l"/>
          <a:r>
            <a:rPr lang="en-US" altLang="zh-CN" sz="1050" dirty="0" smtClean="0">
              <a:latin typeface="Microsoft YaHei" charset="-122"/>
              <a:ea typeface="Microsoft YaHei" charset="-122"/>
              <a:cs typeface="Microsoft YaHei" charset="-122"/>
            </a:rPr>
            <a:t>6.2.2</a:t>
          </a:r>
          <a:r>
            <a:rPr lang="zh-CN" altLang="en-US" sz="1050" dirty="0" smtClean="0">
              <a:latin typeface="Microsoft YaHei" charset="-122"/>
              <a:ea typeface="Microsoft YaHei" charset="-122"/>
              <a:cs typeface="Microsoft YaHei" charset="-122"/>
            </a:rPr>
            <a:t> 长期成本分析</a:t>
          </a:r>
          <a:endParaRPr lang="zh-CN" altLang="en-US" sz="1050" dirty="0">
            <a:latin typeface="Microsoft YaHei" charset="-122"/>
            <a:ea typeface="Microsoft YaHei" charset="-122"/>
            <a:cs typeface="Microsoft YaHei" charset="-122"/>
          </a:endParaRPr>
        </a:p>
      </dgm:t>
    </dgm:pt>
    <dgm:pt modelId="{BDC2CFA9-99C6-8347-9628-F8B57513FB8C}" type="parTrans" cxnId="{D6FF61F4-2E70-2445-B362-FDF5936BBC6B}">
      <dgm:prSet custT="1"/>
      <dgm:spPr/>
      <dgm:t>
        <a:bodyPr/>
        <a:lstStyle/>
        <a:p>
          <a:endParaRPr lang="zh-CN" altLang="en-US" sz="1050">
            <a:latin typeface="Microsoft YaHei" charset="-122"/>
            <a:ea typeface="Microsoft YaHei" charset="-122"/>
            <a:cs typeface="Microsoft YaHei" charset="-122"/>
          </a:endParaRPr>
        </a:p>
      </dgm:t>
    </dgm:pt>
    <dgm:pt modelId="{9458031D-FD27-D841-9D56-100BE85B229D}" type="sibTrans" cxnId="{D6FF61F4-2E70-2445-B362-FDF5936BBC6B}">
      <dgm:prSet/>
      <dgm:spPr/>
      <dgm:t>
        <a:bodyPr/>
        <a:lstStyle/>
        <a:p>
          <a:endParaRPr lang="zh-CN" altLang="en-US" sz="1050">
            <a:latin typeface="Microsoft YaHei" charset="-122"/>
            <a:ea typeface="Microsoft YaHei" charset="-122"/>
            <a:cs typeface="Microsoft YaHei"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t>
        <a:bodyPr/>
        <a:lstStyle/>
        <a:p>
          <a:endParaRPr lang="zh-CN" altLang="en-US"/>
        </a:p>
      </dgm:t>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X="124763" custScaleY="45173" custLinFactNeighborX="-98165" custLinFactNeighborY="888">
        <dgm:presLayoutVars>
          <dgm:chPref val="3"/>
        </dgm:presLayoutVars>
      </dgm:prSet>
      <dgm:spPr/>
      <dgm:t>
        <a:bodyPr/>
        <a:lstStyle/>
        <a:p>
          <a:endParaRPr lang="zh-CN" altLang="en-US"/>
        </a:p>
      </dgm:t>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2"/>
      <dgm:spPr/>
      <dgm:t>
        <a:bodyPr/>
        <a:lstStyle/>
        <a:p>
          <a:endParaRPr lang="zh-CN" altLang="en-US"/>
        </a:p>
      </dgm:t>
    </dgm:pt>
    <dgm:pt modelId="{F726EDD3-E670-9B47-8786-4F599884289D}" type="pres">
      <dgm:prSet presAssocID="{A73DCD64-89DF-3E4C-9543-0D417B51464E}" presName="connTx" presStyleLbl="parChTrans1D2" presStyleIdx="0" presStyleCnt="2"/>
      <dgm:spPr/>
      <dgm:t>
        <a:bodyPr/>
        <a:lstStyle/>
        <a:p>
          <a:endParaRPr lang="zh-CN" altLang="en-US"/>
        </a:p>
      </dgm:t>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2" custScaleX="106437" custScaleY="132106" custLinFactNeighborX="33535" custLinFactNeighborY="-10945">
        <dgm:presLayoutVars>
          <dgm:chPref val="3"/>
        </dgm:presLayoutVars>
      </dgm:prSet>
      <dgm:spPr/>
      <dgm:t>
        <a:bodyPr/>
        <a:lstStyle/>
        <a:p>
          <a:endParaRPr lang="zh-CN" altLang="en-US"/>
        </a:p>
      </dgm:t>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2"/>
      <dgm:spPr/>
      <dgm:t>
        <a:bodyPr/>
        <a:lstStyle/>
        <a:p>
          <a:endParaRPr lang="zh-CN" altLang="en-US"/>
        </a:p>
      </dgm:t>
    </dgm:pt>
    <dgm:pt modelId="{7A2CD5A7-70D6-DE44-803D-0740544CB367}" type="pres">
      <dgm:prSet presAssocID="{BDC2CFA9-99C6-8347-9628-F8B57513FB8C}" presName="connTx" presStyleLbl="parChTrans1D2" presStyleIdx="1" presStyleCnt="2"/>
      <dgm:spPr/>
      <dgm:t>
        <a:bodyPr/>
        <a:lstStyle/>
        <a:p>
          <a:endParaRPr lang="zh-CN" altLang="en-US"/>
        </a:p>
      </dgm:t>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2" custScaleX="107537" custScaleY="132106" custLinFactNeighborX="33535" custLinFactNeighborY="-10945">
        <dgm:presLayoutVars>
          <dgm:chPref val="3"/>
        </dgm:presLayoutVars>
      </dgm:prSet>
      <dgm:spPr/>
      <dgm:t>
        <a:bodyPr/>
        <a:lstStyle/>
        <a:p>
          <a:endParaRPr lang="zh-CN" altLang="en-US"/>
        </a:p>
      </dgm:t>
    </dgm:pt>
    <dgm:pt modelId="{1488A531-D252-B440-B1DA-4363F37F8970}" type="pres">
      <dgm:prSet presAssocID="{773FD5F0-F007-F148-886B-86E72F86266E}" presName="level3hierChild" presStyleCnt="0"/>
      <dgm:spPr/>
    </dgm:pt>
  </dgm:ptLst>
  <dgm:cxnLst>
    <dgm:cxn modelId="{D6FF61F4-2E70-2445-B362-FDF5936BBC6B}" srcId="{CC08C8E7-D5AB-9C4F-A78B-4A8C57EB2D22}" destId="{773FD5F0-F007-F148-886B-86E72F86266E}" srcOrd="1" destOrd="0" parTransId="{BDC2CFA9-99C6-8347-9628-F8B57513FB8C}" sibTransId="{9458031D-FD27-D841-9D56-100BE85B229D}"/>
    <dgm:cxn modelId="{FE34B427-9D47-5D4F-B08C-79C955C57CBA}" srcId="{CC08C8E7-D5AB-9C4F-A78B-4A8C57EB2D22}" destId="{DD5BF61D-B843-C744-B9A9-3312A1287EF4}" srcOrd="0" destOrd="0" parTransId="{A73DCD64-89DF-3E4C-9543-0D417B51464E}" sibTransId="{5F6E09CE-61C0-D34C-AE4A-99D078D226DF}"/>
    <dgm:cxn modelId="{24DB1BFC-DBFA-2447-B170-9A15933E3154}" type="presOf" srcId="{CC08C8E7-D5AB-9C4F-A78B-4A8C57EB2D22}" destId="{7111AE39-B455-7C4D-91F4-9E37E3822D07}" srcOrd="0" destOrd="0" presId="urn:microsoft.com/office/officeart/2008/layout/HorizontalMultiLevelHierarchy"/>
    <dgm:cxn modelId="{E18D9C93-5986-C048-93CC-F0EE74F5D80D}" type="presOf" srcId="{A73DCD64-89DF-3E4C-9543-0D417B51464E}" destId="{F726EDD3-E670-9B47-8786-4F599884289D}" srcOrd="1" destOrd="0" presId="urn:microsoft.com/office/officeart/2008/layout/HorizontalMultiLevelHierarchy"/>
    <dgm:cxn modelId="{9288F061-66F5-0647-869A-9CE392821D4F}" type="presOf" srcId="{BDC2CFA9-99C6-8347-9628-F8B57513FB8C}" destId="{93180932-306E-E545-95F9-2A5635FDC9F1}" srcOrd="0" destOrd="0" presId="urn:microsoft.com/office/officeart/2008/layout/HorizontalMultiLevelHierarchy"/>
    <dgm:cxn modelId="{5DAD2C28-A334-7844-8185-9821FD94FFFA}" type="presOf" srcId="{773FD5F0-F007-F148-886B-86E72F86266E}" destId="{D3E2E567-EC04-E743-9B8C-985408EA1058}" srcOrd="0" destOrd="0" presId="urn:microsoft.com/office/officeart/2008/layout/HorizontalMultiLevelHierarchy"/>
    <dgm:cxn modelId="{578814E0-3194-9743-AF14-AF29CE3C3771}" type="presOf" srcId="{DD5BF61D-B843-C744-B9A9-3312A1287EF4}" destId="{C852AF5D-E3CA-F844-B775-08DD6E6FB940}" srcOrd="0" destOrd="0" presId="urn:microsoft.com/office/officeart/2008/layout/HorizontalMultiLevelHierarchy"/>
    <dgm:cxn modelId="{6CF23BB5-3F0C-3940-80C0-619E02B19837}" type="presOf" srcId="{A73DCD64-89DF-3E4C-9543-0D417B51464E}" destId="{082A771F-69AF-7C4C-86CB-DF1CD8CB6581}" srcOrd="0" destOrd="0" presId="urn:microsoft.com/office/officeart/2008/layout/HorizontalMultiLevelHierarchy"/>
    <dgm:cxn modelId="{B2489810-54C3-1542-BC1E-31E8DB07F08D}" type="presOf" srcId="{BDC2CFA9-99C6-8347-9628-F8B57513FB8C}" destId="{7A2CD5A7-70D6-DE44-803D-0740544CB367}" srcOrd="1" destOrd="0" presId="urn:microsoft.com/office/officeart/2008/layout/HorizontalMultiLevelHierarchy"/>
    <dgm:cxn modelId="{7725A710-EB82-6543-8E80-B973AC4CD97A}" srcId="{2EFE4671-8583-3540-9262-1FC578B666F4}" destId="{CC08C8E7-D5AB-9C4F-A78B-4A8C57EB2D22}" srcOrd="0" destOrd="0" parTransId="{806FC88F-B9CF-A04B-B59C-3A472F525AEF}" sibTransId="{B0179D74-E210-A34F-9FFE-D6C2C6F405F5}"/>
    <dgm:cxn modelId="{0CD1C904-75D0-B646-B71F-40F5F562BAC1}" type="presOf" srcId="{2EFE4671-8583-3540-9262-1FC578B666F4}" destId="{3013142F-A3C7-F746-853E-2CA8B540A8DE}" srcOrd="0" destOrd="0" presId="urn:microsoft.com/office/officeart/2008/layout/HorizontalMultiLevelHierarchy"/>
    <dgm:cxn modelId="{16465946-6806-8C4E-A0C7-4289CB6D0FFF}" type="presParOf" srcId="{3013142F-A3C7-F746-853E-2CA8B540A8DE}" destId="{B764B132-0961-414E-B6FA-FB0C6C1C6CED}" srcOrd="0" destOrd="0" presId="urn:microsoft.com/office/officeart/2008/layout/HorizontalMultiLevelHierarchy"/>
    <dgm:cxn modelId="{C8439384-8370-9945-86BD-CFF5946829F8}" type="presParOf" srcId="{B764B132-0961-414E-B6FA-FB0C6C1C6CED}" destId="{7111AE39-B455-7C4D-91F4-9E37E3822D07}" srcOrd="0" destOrd="0" presId="urn:microsoft.com/office/officeart/2008/layout/HorizontalMultiLevelHierarchy"/>
    <dgm:cxn modelId="{6134B82D-E4D6-F34C-A81F-ADAC94D7A868}" type="presParOf" srcId="{B764B132-0961-414E-B6FA-FB0C6C1C6CED}" destId="{551EC4E6-AE1D-DD43-B7C4-D7EFBEA2E636}" srcOrd="1" destOrd="0" presId="urn:microsoft.com/office/officeart/2008/layout/HorizontalMultiLevelHierarchy"/>
    <dgm:cxn modelId="{C6FE999B-55E6-7C45-B2A6-E2F4DF61970F}" type="presParOf" srcId="{551EC4E6-AE1D-DD43-B7C4-D7EFBEA2E636}" destId="{082A771F-69AF-7C4C-86CB-DF1CD8CB6581}" srcOrd="0" destOrd="0" presId="urn:microsoft.com/office/officeart/2008/layout/HorizontalMultiLevelHierarchy"/>
    <dgm:cxn modelId="{F5D3DF18-3A6D-F247-9638-A1D1FC3A4FFE}" type="presParOf" srcId="{082A771F-69AF-7C4C-86CB-DF1CD8CB6581}" destId="{F726EDD3-E670-9B47-8786-4F599884289D}" srcOrd="0" destOrd="0" presId="urn:microsoft.com/office/officeart/2008/layout/HorizontalMultiLevelHierarchy"/>
    <dgm:cxn modelId="{AD233EA8-33D7-6C4D-89F9-109A9D85547F}" type="presParOf" srcId="{551EC4E6-AE1D-DD43-B7C4-D7EFBEA2E636}" destId="{7B40AE63-0EA3-0747-BCE5-5F3AB0355BF2}" srcOrd="1" destOrd="0" presId="urn:microsoft.com/office/officeart/2008/layout/HorizontalMultiLevelHierarchy"/>
    <dgm:cxn modelId="{AB8E21A6-E892-D34E-AE0B-63958F8C23AB}" type="presParOf" srcId="{7B40AE63-0EA3-0747-BCE5-5F3AB0355BF2}" destId="{C852AF5D-E3CA-F844-B775-08DD6E6FB940}" srcOrd="0" destOrd="0" presId="urn:microsoft.com/office/officeart/2008/layout/HorizontalMultiLevelHierarchy"/>
    <dgm:cxn modelId="{9CA463D6-FB86-0E44-8329-FB1100B57535}" type="presParOf" srcId="{7B40AE63-0EA3-0747-BCE5-5F3AB0355BF2}" destId="{30463D07-8E7F-3146-97CE-76CE82648742}" srcOrd="1" destOrd="0" presId="urn:microsoft.com/office/officeart/2008/layout/HorizontalMultiLevelHierarchy"/>
    <dgm:cxn modelId="{272BE62E-77B1-3943-99CD-0852B9C36DFA}" type="presParOf" srcId="{551EC4E6-AE1D-DD43-B7C4-D7EFBEA2E636}" destId="{93180932-306E-E545-95F9-2A5635FDC9F1}" srcOrd="2" destOrd="0" presId="urn:microsoft.com/office/officeart/2008/layout/HorizontalMultiLevelHierarchy"/>
    <dgm:cxn modelId="{01370001-9E62-9648-A047-78F498A3712C}" type="presParOf" srcId="{93180932-306E-E545-95F9-2A5635FDC9F1}" destId="{7A2CD5A7-70D6-DE44-803D-0740544CB367}" srcOrd="0" destOrd="0" presId="urn:microsoft.com/office/officeart/2008/layout/HorizontalMultiLevelHierarchy"/>
    <dgm:cxn modelId="{E97F6E23-150F-3945-A2E7-04CDA054B528}" type="presParOf" srcId="{551EC4E6-AE1D-DD43-B7C4-D7EFBEA2E636}" destId="{A0C9905E-6DBF-7645-94A7-C4BCDADC46B9}" srcOrd="3" destOrd="0" presId="urn:microsoft.com/office/officeart/2008/layout/HorizontalMultiLevelHierarchy"/>
    <dgm:cxn modelId="{36B70ADC-F229-C24D-A385-9932F35DAA28}" type="presParOf" srcId="{A0C9905E-6DBF-7645-94A7-C4BCDADC46B9}" destId="{D3E2E567-EC04-E743-9B8C-985408EA1058}" srcOrd="0" destOrd="0" presId="urn:microsoft.com/office/officeart/2008/layout/HorizontalMultiLevelHierarchy"/>
    <dgm:cxn modelId="{B7C5E18C-61D3-274A-A009-C44408B0386E}" type="presParOf" srcId="{A0C9905E-6DBF-7645-94A7-C4BCDADC46B9}" destId="{1488A531-D252-B440-B1DA-4363F37F8970}"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5.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r>
            <a:rPr lang="en-US" altLang="zh-CN" sz="1050" dirty="0" smtClean="0">
              <a:latin typeface="Microsoft YaHei" charset="-122"/>
              <a:ea typeface="Microsoft YaHei" charset="-122"/>
              <a:cs typeface="Microsoft YaHei" charset="-122"/>
            </a:rPr>
            <a:t>6.2</a:t>
          </a:r>
          <a:r>
            <a:rPr lang="zh-CN" altLang="en-US" sz="1050" dirty="0" smtClean="0">
              <a:latin typeface="Microsoft YaHei" charset="-122"/>
              <a:ea typeface="Microsoft YaHei" charset="-122"/>
              <a:cs typeface="Microsoft YaHei" charset="-122"/>
            </a:rPr>
            <a:t> </a:t>
          </a:r>
          <a:r>
            <a:rPr lang="zh-CN" altLang="en-US" sz="1050" dirty="0" smtClean="0">
              <a:solidFill>
                <a:schemeClr val="tx1"/>
              </a:solidFill>
              <a:latin typeface="Microsoft YaHei" charset="-122"/>
              <a:ea typeface="Microsoft YaHei" charset="-122"/>
              <a:cs typeface="Microsoft YaHei" charset="-122"/>
            </a:rPr>
            <a:t>短期成本与长期成本分析</a:t>
          </a:r>
          <a:endParaRPr lang="zh-CN" altLang="en-US" sz="1050" dirty="0">
            <a:latin typeface="Microsoft YaHei" charset="-122"/>
            <a:ea typeface="Microsoft YaHei" charset="-122"/>
            <a:cs typeface="Microsoft YaHei" charset="-122"/>
          </a:endParaRPr>
        </a:p>
      </dgm:t>
    </dgm:pt>
    <dgm:pt modelId="{806FC88F-B9CF-A04B-B59C-3A472F525AEF}" type="parTrans" cxnId="{7725A710-EB82-6543-8E80-B973AC4CD97A}">
      <dgm:prSet/>
      <dgm:spPr/>
      <dgm:t>
        <a:bodyPr/>
        <a:lstStyle/>
        <a:p>
          <a:endParaRPr lang="zh-CN" altLang="en-US" sz="105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endParaRPr lang="zh-CN" altLang="en-US" sz="1050">
            <a:latin typeface="Microsoft YaHei" charset="-122"/>
            <a:ea typeface="Microsoft YaHei" charset="-122"/>
            <a:cs typeface="Microsoft YaHei" charset="-122"/>
          </a:endParaRPr>
        </a:p>
      </dgm:t>
    </dgm:pt>
    <dgm:pt modelId="{DD5BF61D-B843-C744-B9A9-3312A1287EF4}">
      <dgm:prSet phldrT="[文本]" custT="1"/>
      <dgm:spPr>
        <a:solidFill>
          <a:srgbClr val="C00000"/>
        </a:solidFill>
      </dgm:spPr>
      <dgm:t>
        <a:bodyPr/>
        <a:lstStyle/>
        <a:p>
          <a:pPr algn="l"/>
          <a:r>
            <a:rPr lang="en-US" altLang="zh-CN" sz="1050" dirty="0" smtClean="0">
              <a:solidFill>
                <a:schemeClr val="tx1"/>
              </a:solidFill>
              <a:latin typeface="Microsoft YaHei" charset="-122"/>
              <a:ea typeface="Microsoft YaHei" charset="-122"/>
              <a:cs typeface="Microsoft YaHei" charset="-122"/>
            </a:rPr>
            <a:t>6.2.1</a:t>
          </a:r>
          <a:r>
            <a:rPr lang="zh-CN" altLang="en-US" sz="1050" dirty="0" smtClean="0">
              <a:solidFill>
                <a:schemeClr val="tx1"/>
              </a:solidFill>
              <a:latin typeface="Microsoft YaHei" charset="-122"/>
              <a:ea typeface="Microsoft YaHei" charset="-122"/>
              <a:cs typeface="Microsoft YaHei" charset="-122"/>
            </a:rPr>
            <a:t> 短期成本分析</a:t>
          </a:r>
          <a:endParaRPr lang="zh-CN" altLang="en-US" sz="1050" dirty="0">
            <a:solidFill>
              <a:schemeClr val="tx1"/>
            </a:solidFill>
            <a:latin typeface="Microsoft YaHei" charset="-122"/>
            <a:ea typeface="Microsoft YaHei" charset="-122"/>
            <a:cs typeface="Microsoft YaHei" charset="-122"/>
          </a:endParaRPr>
        </a:p>
      </dgm:t>
    </dgm:pt>
    <dgm:pt modelId="{A73DCD64-89DF-3E4C-9543-0D417B51464E}" type="parTrans" cxnId="{FE34B427-9D47-5D4F-B08C-79C955C57CBA}">
      <dgm:prSet custT="1"/>
      <dgm:spPr/>
      <dgm:t>
        <a:bodyPr/>
        <a:lstStyle/>
        <a:p>
          <a:endParaRPr lang="zh-CN" altLang="en-US" sz="1050">
            <a:latin typeface="Microsoft YaHei" charset="-122"/>
            <a:ea typeface="Microsoft YaHei" charset="-122"/>
            <a:cs typeface="Microsoft YaHei" charset="-122"/>
          </a:endParaRPr>
        </a:p>
      </dgm:t>
    </dgm:pt>
    <dgm:pt modelId="{5F6E09CE-61C0-D34C-AE4A-99D078D226DF}" type="sibTrans" cxnId="{FE34B427-9D47-5D4F-B08C-79C955C57CBA}">
      <dgm:prSet/>
      <dgm:spPr/>
      <dgm:t>
        <a:bodyPr/>
        <a:lstStyle/>
        <a:p>
          <a:endParaRPr lang="zh-CN" altLang="en-US" sz="1050">
            <a:latin typeface="Microsoft YaHei" charset="-122"/>
            <a:ea typeface="Microsoft YaHei" charset="-122"/>
            <a:cs typeface="Microsoft YaHei" charset="-122"/>
          </a:endParaRPr>
        </a:p>
      </dgm:t>
    </dgm:pt>
    <dgm:pt modelId="{773FD5F0-F007-F148-886B-86E72F86266E}">
      <dgm:prSet phldrT="[文本]" custT="1"/>
      <dgm:spPr/>
      <dgm:t>
        <a:bodyPr/>
        <a:lstStyle/>
        <a:p>
          <a:pPr algn="l"/>
          <a:r>
            <a:rPr lang="en-US" altLang="zh-CN" sz="1050" dirty="0" smtClean="0">
              <a:latin typeface="Microsoft YaHei" charset="-122"/>
              <a:ea typeface="Microsoft YaHei" charset="-122"/>
              <a:cs typeface="Microsoft YaHei" charset="-122"/>
            </a:rPr>
            <a:t>6.2.2</a:t>
          </a:r>
          <a:r>
            <a:rPr lang="zh-CN" altLang="en-US" sz="1050" dirty="0" smtClean="0">
              <a:latin typeface="Microsoft YaHei" charset="-122"/>
              <a:ea typeface="Microsoft YaHei" charset="-122"/>
              <a:cs typeface="Microsoft YaHei" charset="-122"/>
            </a:rPr>
            <a:t> 长期成本分析</a:t>
          </a:r>
          <a:endParaRPr lang="zh-CN" altLang="en-US" sz="1050" dirty="0">
            <a:latin typeface="Microsoft YaHei" charset="-122"/>
            <a:ea typeface="Microsoft YaHei" charset="-122"/>
            <a:cs typeface="Microsoft YaHei" charset="-122"/>
          </a:endParaRPr>
        </a:p>
      </dgm:t>
    </dgm:pt>
    <dgm:pt modelId="{BDC2CFA9-99C6-8347-9628-F8B57513FB8C}" type="parTrans" cxnId="{D6FF61F4-2E70-2445-B362-FDF5936BBC6B}">
      <dgm:prSet custT="1"/>
      <dgm:spPr/>
      <dgm:t>
        <a:bodyPr/>
        <a:lstStyle/>
        <a:p>
          <a:endParaRPr lang="zh-CN" altLang="en-US" sz="1050">
            <a:latin typeface="Microsoft YaHei" charset="-122"/>
            <a:ea typeface="Microsoft YaHei" charset="-122"/>
            <a:cs typeface="Microsoft YaHei" charset="-122"/>
          </a:endParaRPr>
        </a:p>
      </dgm:t>
    </dgm:pt>
    <dgm:pt modelId="{9458031D-FD27-D841-9D56-100BE85B229D}" type="sibTrans" cxnId="{D6FF61F4-2E70-2445-B362-FDF5936BBC6B}">
      <dgm:prSet/>
      <dgm:spPr/>
      <dgm:t>
        <a:bodyPr/>
        <a:lstStyle/>
        <a:p>
          <a:endParaRPr lang="zh-CN" altLang="en-US" sz="1050">
            <a:latin typeface="Microsoft YaHei" charset="-122"/>
            <a:ea typeface="Microsoft YaHei" charset="-122"/>
            <a:cs typeface="Microsoft YaHei"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t>
        <a:bodyPr/>
        <a:lstStyle/>
        <a:p>
          <a:endParaRPr lang="zh-CN" altLang="en-US"/>
        </a:p>
      </dgm:t>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X="124763" custScaleY="45173" custLinFactNeighborX="-98165" custLinFactNeighborY="888">
        <dgm:presLayoutVars>
          <dgm:chPref val="3"/>
        </dgm:presLayoutVars>
      </dgm:prSet>
      <dgm:spPr/>
      <dgm:t>
        <a:bodyPr/>
        <a:lstStyle/>
        <a:p>
          <a:endParaRPr lang="zh-CN" altLang="en-US"/>
        </a:p>
      </dgm:t>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2"/>
      <dgm:spPr/>
      <dgm:t>
        <a:bodyPr/>
        <a:lstStyle/>
        <a:p>
          <a:endParaRPr lang="zh-CN" altLang="en-US"/>
        </a:p>
      </dgm:t>
    </dgm:pt>
    <dgm:pt modelId="{F726EDD3-E670-9B47-8786-4F599884289D}" type="pres">
      <dgm:prSet presAssocID="{A73DCD64-89DF-3E4C-9543-0D417B51464E}" presName="connTx" presStyleLbl="parChTrans1D2" presStyleIdx="0" presStyleCnt="2"/>
      <dgm:spPr/>
      <dgm:t>
        <a:bodyPr/>
        <a:lstStyle/>
        <a:p>
          <a:endParaRPr lang="zh-CN" altLang="en-US"/>
        </a:p>
      </dgm:t>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2" custScaleX="106437" custScaleY="132106" custLinFactNeighborX="33535" custLinFactNeighborY="-10945">
        <dgm:presLayoutVars>
          <dgm:chPref val="3"/>
        </dgm:presLayoutVars>
      </dgm:prSet>
      <dgm:spPr/>
      <dgm:t>
        <a:bodyPr/>
        <a:lstStyle/>
        <a:p>
          <a:endParaRPr lang="zh-CN" altLang="en-US"/>
        </a:p>
      </dgm:t>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2"/>
      <dgm:spPr/>
      <dgm:t>
        <a:bodyPr/>
        <a:lstStyle/>
        <a:p>
          <a:endParaRPr lang="zh-CN" altLang="en-US"/>
        </a:p>
      </dgm:t>
    </dgm:pt>
    <dgm:pt modelId="{7A2CD5A7-70D6-DE44-803D-0740544CB367}" type="pres">
      <dgm:prSet presAssocID="{BDC2CFA9-99C6-8347-9628-F8B57513FB8C}" presName="connTx" presStyleLbl="parChTrans1D2" presStyleIdx="1" presStyleCnt="2"/>
      <dgm:spPr/>
      <dgm:t>
        <a:bodyPr/>
        <a:lstStyle/>
        <a:p>
          <a:endParaRPr lang="zh-CN" altLang="en-US"/>
        </a:p>
      </dgm:t>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2" custScaleX="107537" custScaleY="132106" custLinFactNeighborX="33535" custLinFactNeighborY="-10945">
        <dgm:presLayoutVars>
          <dgm:chPref val="3"/>
        </dgm:presLayoutVars>
      </dgm:prSet>
      <dgm:spPr/>
      <dgm:t>
        <a:bodyPr/>
        <a:lstStyle/>
        <a:p>
          <a:endParaRPr lang="zh-CN" altLang="en-US"/>
        </a:p>
      </dgm:t>
    </dgm:pt>
    <dgm:pt modelId="{1488A531-D252-B440-B1DA-4363F37F8970}" type="pres">
      <dgm:prSet presAssocID="{773FD5F0-F007-F148-886B-86E72F86266E}" presName="level3hierChild" presStyleCnt="0"/>
      <dgm:spPr/>
    </dgm:pt>
  </dgm:ptLst>
  <dgm:cxnLst>
    <dgm:cxn modelId="{D6FF61F4-2E70-2445-B362-FDF5936BBC6B}" srcId="{CC08C8E7-D5AB-9C4F-A78B-4A8C57EB2D22}" destId="{773FD5F0-F007-F148-886B-86E72F86266E}" srcOrd="1" destOrd="0" parTransId="{BDC2CFA9-99C6-8347-9628-F8B57513FB8C}" sibTransId="{9458031D-FD27-D841-9D56-100BE85B229D}"/>
    <dgm:cxn modelId="{FE34B427-9D47-5D4F-B08C-79C955C57CBA}" srcId="{CC08C8E7-D5AB-9C4F-A78B-4A8C57EB2D22}" destId="{DD5BF61D-B843-C744-B9A9-3312A1287EF4}" srcOrd="0" destOrd="0" parTransId="{A73DCD64-89DF-3E4C-9543-0D417B51464E}" sibTransId="{5F6E09CE-61C0-D34C-AE4A-99D078D226DF}"/>
    <dgm:cxn modelId="{3E51ADBF-D869-5943-8739-1F6E45AF3D26}" type="presOf" srcId="{A73DCD64-89DF-3E4C-9543-0D417B51464E}" destId="{082A771F-69AF-7C4C-86CB-DF1CD8CB6581}" srcOrd="0" destOrd="0" presId="urn:microsoft.com/office/officeart/2008/layout/HorizontalMultiLevelHierarchy"/>
    <dgm:cxn modelId="{BDF2FDAA-F265-F147-8533-23C38B24A067}" type="presOf" srcId="{DD5BF61D-B843-C744-B9A9-3312A1287EF4}" destId="{C852AF5D-E3CA-F844-B775-08DD6E6FB940}" srcOrd="0" destOrd="0" presId="urn:microsoft.com/office/officeart/2008/layout/HorizontalMultiLevelHierarchy"/>
    <dgm:cxn modelId="{F88ED135-21A6-F44E-9B2E-C9C8B9DABDC3}" type="presOf" srcId="{773FD5F0-F007-F148-886B-86E72F86266E}" destId="{D3E2E567-EC04-E743-9B8C-985408EA1058}" srcOrd="0" destOrd="0" presId="urn:microsoft.com/office/officeart/2008/layout/HorizontalMultiLevelHierarchy"/>
    <dgm:cxn modelId="{9B865481-9B78-6644-A265-2F95E00E6C22}" type="presOf" srcId="{A73DCD64-89DF-3E4C-9543-0D417B51464E}" destId="{F726EDD3-E670-9B47-8786-4F599884289D}" srcOrd="1" destOrd="0" presId="urn:microsoft.com/office/officeart/2008/layout/HorizontalMultiLevelHierarchy"/>
    <dgm:cxn modelId="{F4EF109E-A360-EB4C-96A4-F94B8EAA16DD}" type="presOf" srcId="{2EFE4671-8583-3540-9262-1FC578B666F4}" destId="{3013142F-A3C7-F746-853E-2CA8B540A8DE}" srcOrd="0" destOrd="0" presId="urn:microsoft.com/office/officeart/2008/layout/HorizontalMultiLevelHierarchy"/>
    <dgm:cxn modelId="{12A8F830-94E4-3F44-9505-B12815DBC2A0}" type="presOf" srcId="{CC08C8E7-D5AB-9C4F-A78B-4A8C57EB2D22}" destId="{7111AE39-B455-7C4D-91F4-9E37E3822D07}" srcOrd="0" destOrd="0" presId="urn:microsoft.com/office/officeart/2008/layout/HorizontalMultiLevelHierarchy"/>
    <dgm:cxn modelId="{9E25D6FA-9B55-1D40-8F00-6F0860F80A39}" type="presOf" srcId="{BDC2CFA9-99C6-8347-9628-F8B57513FB8C}" destId="{93180932-306E-E545-95F9-2A5635FDC9F1}" srcOrd="0" destOrd="0" presId="urn:microsoft.com/office/officeart/2008/layout/HorizontalMultiLevelHierarchy"/>
    <dgm:cxn modelId="{7725A710-EB82-6543-8E80-B973AC4CD97A}" srcId="{2EFE4671-8583-3540-9262-1FC578B666F4}" destId="{CC08C8E7-D5AB-9C4F-A78B-4A8C57EB2D22}" srcOrd="0" destOrd="0" parTransId="{806FC88F-B9CF-A04B-B59C-3A472F525AEF}" sibTransId="{B0179D74-E210-A34F-9FFE-D6C2C6F405F5}"/>
    <dgm:cxn modelId="{0E1CF48D-AE43-E64A-B248-1B313A3CAD6C}" type="presOf" srcId="{BDC2CFA9-99C6-8347-9628-F8B57513FB8C}" destId="{7A2CD5A7-70D6-DE44-803D-0740544CB367}" srcOrd="1" destOrd="0" presId="urn:microsoft.com/office/officeart/2008/layout/HorizontalMultiLevelHierarchy"/>
    <dgm:cxn modelId="{07A6BE86-252F-EA4B-98EE-99B94AF2C60E}" type="presParOf" srcId="{3013142F-A3C7-F746-853E-2CA8B540A8DE}" destId="{B764B132-0961-414E-B6FA-FB0C6C1C6CED}" srcOrd="0" destOrd="0" presId="urn:microsoft.com/office/officeart/2008/layout/HorizontalMultiLevelHierarchy"/>
    <dgm:cxn modelId="{7408AED6-04A9-6B49-A6C1-7E85125AB5E9}" type="presParOf" srcId="{B764B132-0961-414E-B6FA-FB0C6C1C6CED}" destId="{7111AE39-B455-7C4D-91F4-9E37E3822D07}" srcOrd="0" destOrd="0" presId="urn:microsoft.com/office/officeart/2008/layout/HorizontalMultiLevelHierarchy"/>
    <dgm:cxn modelId="{4B258019-9E78-0948-B2F1-478BCD9F2219}" type="presParOf" srcId="{B764B132-0961-414E-B6FA-FB0C6C1C6CED}" destId="{551EC4E6-AE1D-DD43-B7C4-D7EFBEA2E636}" srcOrd="1" destOrd="0" presId="urn:microsoft.com/office/officeart/2008/layout/HorizontalMultiLevelHierarchy"/>
    <dgm:cxn modelId="{E660AC6F-59C0-0649-99A7-DA9E70F782E8}" type="presParOf" srcId="{551EC4E6-AE1D-DD43-B7C4-D7EFBEA2E636}" destId="{082A771F-69AF-7C4C-86CB-DF1CD8CB6581}" srcOrd="0" destOrd="0" presId="urn:microsoft.com/office/officeart/2008/layout/HorizontalMultiLevelHierarchy"/>
    <dgm:cxn modelId="{7C821029-F76C-8348-B202-543A032024BD}" type="presParOf" srcId="{082A771F-69AF-7C4C-86CB-DF1CD8CB6581}" destId="{F726EDD3-E670-9B47-8786-4F599884289D}" srcOrd="0" destOrd="0" presId="urn:microsoft.com/office/officeart/2008/layout/HorizontalMultiLevelHierarchy"/>
    <dgm:cxn modelId="{442C3D0A-530E-414A-8FBF-051124A482DE}" type="presParOf" srcId="{551EC4E6-AE1D-DD43-B7C4-D7EFBEA2E636}" destId="{7B40AE63-0EA3-0747-BCE5-5F3AB0355BF2}" srcOrd="1" destOrd="0" presId="urn:microsoft.com/office/officeart/2008/layout/HorizontalMultiLevelHierarchy"/>
    <dgm:cxn modelId="{6BC1FAEF-64F9-2B4A-871D-59F682B871E3}" type="presParOf" srcId="{7B40AE63-0EA3-0747-BCE5-5F3AB0355BF2}" destId="{C852AF5D-E3CA-F844-B775-08DD6E6FB940}" srcOrd="0" destOrd="0" presId="urn:microsoft.com/office/officeart/2008/layout/HorizontalMultiLevelHierarchy"/>
    <dgm:cxn modelId="{0AE6B6FC-7690-7A44-9810-76A087F38236}" type="presParOf" srcId="{7B40AE63-0EA3-0747-BCE5-5F3AB0355BF2}" destId="{30463D07-8E7F-3146-97CE-76CE82648742}" srcOrd="1" destOrd="0" presId="urn:microsoft.com/office/officeart/2008/layout/HorizontalMultiLevelHierarchy"/>
    <dgm:cxn modelId="{E4CB7A23-319D-7544-B4F9-99911DD8A724}" type="presParOf" srcId="{551EC4E6-AE1D-DD43-B7C4-D7EFBEA2E636}" destId="{93180932-306E-E545-95F9-2A5635FDC9F1}" srcOrd="2" destOrd="0" presId="urn:microsoft.com/office/officeart/2008/layout/HorizontalMultiLevelHierarchy"/>
    <dgm:cxn modelId="{5D7CA904-84C2-0249-8696-92B13D1ABA3D}" type="presParOf" srcId="{93180932-306E-E545-95F9-2A5635FDC9F1}" destId="{7A2CD5A7-70D6-DE44-803D-0740544CB367}" srcOrd="0" destOrd="0" presId="urn:microsoft.com/office/officeart/2008/layout/HorizontalMultiLevelHierarchy"/>
    <dgm:cxn modelId="{9FE97DC3-44C1-964F-ABD4-7F09178A00FB}" type="presParOf" srcId="{551EC4E6-AE1D-DD43-B7C4-D7EFBEA2E636}" destId="{A0C9905E-6DBF-7645-94A7-C4BCDADC46B9}" srcOrd="3" destOrd="0" presId="urn:microsoft.com/office/officeart/2008/layout/HorizontalMultiLevelHierarchy"/>
    <dgm:cxn modelId="{F68C91C0-BA88-8245-81C9-896E86F42F7B}" type="presParOf" srcId="{A0C9905E-6DBF-7645-94A7-C4BCDADC46B9}" destId="{D3E2E567-EC04-E743-9B8C-985408EA1058}" srcOrd="0" destOrd="0" presId="urn:microsoft.com/office/officeart/2008/layout/HorizontalMultiLevelHierarchy"/>
    <dgm:cxn modelId="{4A454796-B53E-6B44-B12F-28218DADD7AC}" type="presParOf" srcId="{A0C9905E-6DBF-7645-94A7-C4BCDADC46B9}" destId="{1488A531-D252-B440-B1DA-4363F37F8970}"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6.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r>
            <a:rPr lang="en-US" altLang="zh-CN" sz="1050" dirty="0" smtClean="0">
              <a:latin typeface="Microsoft YaHei" charset="-122"/>
              <a:ea typeface="Microsoft YaHei" charset="-122"/>
              <a:cs typeface="Microsoft YaHei" charset="-122"/>
            </a:rPr>
            <a:t>6.2</a:t>
          </a:r>
          <a:r>
            <a:rPr lang="zh-CN" altLang="en-US" sz="1050" dirty="0" smtClean="0">
              <a:latin typeface="Microsoft YaHei" charset="-122"/>
              <a:ea typeface="Microsoft YaHei" charset="-122"/>
              <a:cs typeface="Microsoft YaHei" charset="-122"/>
            </a:rPr>
            <a:t> </a:t>
          </a:r>
          <a:r>
            <a:rPr lang="zh-CN" altLang="en-US" sz="1050" dirty="0" smtClean="0">
              <a:solidFill>
                <a:schemeClr val="tx1"/>
              </a:solidFill>
              <a:latin typeface="Microsoft YaHei" charset="-122"/>
              <a:ea typeface="Microsoft YaHei" charset="-122"/>
              <a:cs typeface="Microsoft YaHei" charset="-122"/>
            </a:rPr>
            <a:t>短期成本与长期成本分析</a:t>
          </a:r>
          <a:endParaRPr lang="zh-CN" altLang="en-US" sz="1050" dirty="0">
            <a:latin typeface="Microsoft YaHei" charset="-122"/>
            <a:ea typeface="Microsoft YaHei" charset="-122"/>
            <a:cs typeface="Microsoft YaHei" charset="-122"/>
          </a:endParaRPr>
        </a:p>
      </dgm:t>
    </dgm:pt>
    <dgm:pt modelId="{806FC88F-B9CF-A04B-B59C-3A472F525AEF}" type="parTrans" cxnId="{7725A710-EB82-6543-8E80-B973AC4CD97A}">
      <dgm:prSet/>
      <dgm:spPr/>
      <dgm:t>
        <a:bodyPr/>
        <a:lstStyle/>
        <a:p>
          <a:endParaRPr lang="zh-CN" altLang="en-US" sz="105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endParaRPr lang="zh-CN" altLang="en-US" sz="1050">
            <a:latin typeface="Microsoft YaHei" charset="-122"/>
            <a:ea typeface="Microsoft YaHei" charset="-122"/>
            <a:cs typeface="Microsoft YaHei" charset="-122"/>
          </a:endParaRPr>
        </a:p>
      </dgm:t>
    </dgm:pt>
    <dgm:pt modelId="{DD5BF61D-B843-C744-B9A9-3312A1287EF4}">
      <dgm:prSet phldrT="[文本]" custT="1"/>
      <dgm:spPr>
        <a:solidFill>
          <a:srgbClr val="C00000"/>
        </a:solidFill>
      </dgm:spPr>
      <dgm:t>
        <a:bodyPr/>
        <a:lstStyle/>
        <a:p>
          <a:pPr algn="l"/>
          <a:r>
            <a:rPr lang="en-US" altLang="zh-CN" sz="1050" dirty="0" smtClean="0">
              <a:solidFill>
                <a:schemeClr val="tx1"/>
              </a:solidFill>
              <a:latin typeface="Microsoft YaHei" charset="-122"/>
              <a:ea typeface="Microsoft YaHei" charset="-122"/>
              <a:cs typeface="Microsoft YaHei" charset="-122"/>
            </a:rPr>
            <a:t>6.2.1</a:t>
          </a:r>
          <a:r>
            <a:rPr lang="zh-CN" altLang="en-US" sz="1050" dirty="0" smtClean="0">
              <a:solidFill>
                <a:schemeClr val="tx1"/>
              </a:solidFill>
              <a:latin typeface="Microsoft YaHei" charset="-122"/>
              <a:ea typeface="Microsoft YaHei" charset="-122"/>
              <a:cs typeface="Microsoft YaHei" charset="-122"/>
            </a:rPr>
            <a:t> 短期成本分析</a:t>
          </a:r>
          <a:endParaRPr lang="zh-CN" altLang="en-US" sz="1050" dirty="0">
            <a:solidFill>
              <a:schemeClr val="tx1"/>
            </a:solidFill>
            <a:latin typeface="Microsoft YaHei" charset="-122"/>
            <a:ea typeface="Microsoft YaHei" charset="-122"/>
            <a:cs typeface="Microsoft YaHei" charset="-122"/>
          </a:endParaRPr>
        </a:p>
      </dgm:t>
    </dgm:pt>
    <dgm:pt modelId="{A73DCD64-89DF-3E4C-9543-0D417B51464E}" type="parTrans" cxnId="{FE34B427-9D47-5D4F-B08C-79C955C57CBA}">
      <dgm:prSet custT="1"/>
      <dgm:spPr/>
      <dgm:t>
        <a:bodyPr/>
        <a:lstStyle/>
        <a:p>
          <a:endParaRPr lang="zh-CN" altLang="en-US" sz="1050">
            <a:latin typeface="Microsoft YaHei" charset="-122"/>
            <a:ea typeface="Microsoft YaHei" charset="-122"/>
            <a:cs typeface="Microsoft YaHei" charset="-122"/>
          </a:endParaRPr>
        </a:p>
      </dgm:t>
    </dgm:pt>
    <dgm:pt modelId="{5F6E09CE-61C0-D34C-AE4A-99D078D226DF}" type="sibTrans" cxnId="{FE34B427-9D47-5D4F-B08C-79C955C57CBA}">
      <dgm:prSet/>
      <dgm:spPr/>
      <dgm:t>
        <a:bodyPr/>
        <a:lstStyle/>
        <a:p>
          <a:endParaRPr lang="zh-CN" altLang="en-US" sz="1050">
            <a:latin typeface="Microsoft YaHei" charset="-122"/>
            <a:ea typeface="Microsoft YaHei" charset="-122"/>
            <a:cs typeface="Microsoft YaHei" charset="-122"/>
          </a:endParaRPr>
        </a:p>
      </dgm:t>
    </dgm:pt>
    <dgm:pt modelId="{773FD5F0-F007-F148-886B-86E72F86266E}">
      <dgm:prSet phldrT="[文本]" custT="1"/>
      <dgm:spPr/>
      <dgm:t>
        <a:bodyPr/>
        <a:lstStyle/>
        <a:p>
          <a:pPr algn="l"/>
          <a:r>
            <a:rPr lang="en-US" altLang="zh-CN" sz="1050" dirty="0" smtClean="0">
              <a:latin typeface="Microsoft YaHei" charset="-122"/>
              <a:ea typeface="Microsoft YaHei" charset="-122"/>
              <a:cs typeface="Microsoft YaHei" charset="-122"/>
            </a:rPr>
            <a:t>6.2.2</a:t>
          </a:r>
          <a:r>
            <a:rPr lang="zh-CN" altLang="en-US" sz="1050" dirty="0" smtClean="0">
              <a:latin typeface="Microsoft YaHei" charset="-122"/>
              <a:ea typeface="Microsoft YaHei" charset="-122"/>
              <a:cs typeface="Microsoft YaHei" charset="-122"/>
            </a:rPr>
            <a:t> 长期成本分析</a:t>
          </a:r>
          <a:endParaRPr lang="zh-CN" altLang="en-US" sz="1050" dirty="0">
            <a:latin typeface="Microsoft YaHei" charset="-122"/>
            <a:ea typeface="Microsoft YaHei" charset="-122"/>
            <a:cs typeface="Microsoft YaHei" charset="-122"/>
          </a:endParaRPr>
        </a:p>
      </dgm:t>
    </dgm:pt>
    <dgm:pt modelId="{BDC2CFA9-99C6-8347-9628-F8B57513FB8C}" type="parTrans" cxnId="{D6FF61F4-2E70-2445-B362-FDF5936BBC6B}">
      <dgm:prSet custT="1"/>
      <dgm:spPr/>
      <dgm:t>
        <a:bodyPr/>
        <a:lstStyle/>
        <a:p>
          <a:endParaRPr lang="zh-CN" altLang="en-US" sz="1050">
            <a:latin typeface="Microsoft YaHei" charset="-122"/>
            <a:ea typeface="Microsoft YaHei" charset="-122"/>
            <a:cs typeface="Microsoft YaHei" charset="-122"/>
          </a:endParaRPr>
        </a:p>
      </dgm:t>
    </dgm:pt>
    <dgm:pt modelId="{9458031D-FD27-D841-9D56-100BE85B229D}" type="sibTrans" cxnId="{D6FF61F4-2E70-2445-B362-FDF5936BBC6B}">
      <dgm:prSet/>
      <dgm:spPr/>
      <dgm:t>
        <a:bodyPr/>
        <a:lstStyle/>
        <a:p>
          <a:endParaRPr lang="zh-CN" altLang="en-US" sz="1050">
            <a:latin typeface="Microsoft YaHei" charset="-122"/>
            <a:ea typeface="Microsoft YaHei" charset="-122"/>
            <a:cs typeface="Microsoft YaHei"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t>
        <a:bodyPr/>
        <a:lstStyle/>
        <a:p>
          <a:endParaRPr lang="zh-CN" altLang="en-US"/>
        </a:p>
      </dgm:t>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X="124763" custScaleY="45173" custLinFactNeighborX="-98165" custLinFactNeighborY="888">
        <dgm:presLayoutVars>
          <dgm:chPref val="3"/>
        </dgm:presLayoutVars>
      </dgm:prSet>
      <dgm:spPr/>
      <dgm:t>
        <a:bodyPr/>
        <a:lstStyle/>
        <a:p>
          <a:endParaRPr lang="zh-CN" altLang="en-US"/>
        </a:p>
      </dgm:t>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2"/>
      <dgm:spPr/>
      <dgm:t>
        <a:bodyPr/>
        <a:lstStyle/>
        <a:p>
          <a:endParaRPr lang="zh-CN" altLang="en-US"/>
        </a:p>
      </dgm:t>
    </dgm:pt>
    <dgm:pt modelId="{F726EDD3-E670-9B47-8786-4F599884289D}" type="pres">
      <dgm:prSet presAssocID="{A73DCD64-89DF-3E4C-9543-0D417B51464E}" presName="connTx" presStyleLbl="parChTrans1D2" presStyleIdx="0" presStyleCnt="2"/>
      <dgm:spPr/>
      <dgm:t>
        <a:bodyPr/>
        <a:lstStyle/>
        <a:p>
          <a:endParaRPr lang="zh-CN" altLang="en-US"/>
        </a:p>
      </dgm:t>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2" custScaleX="106437" custScaleY="132106" custLinFactNeighborX="33535" custLinFactNeighborY="-10945">
        <dgm:presLayoutVars>
          <dgm:chPref val="3"/>
        </dgm:presLayoutVars>
      </dgm:prSet>
      <dgm:spPr/>
      <dgm:t>
        <a:bodyPr/>
        <a:lstStyle/>
        <a:p>
          <a:endParaRPr lang="zh-CN" altLang="en-US"/>
        </a:p>
      </dgm:t>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2"/>
      <dgm:spPr/>
      <dgm:t>
        <a:bodyPr/>
        <a:lstStyle/>
        <a:p>
          <a:endParaRPr lang="zh-CN" altLang="en-US"/>
        </a:p>
      </dgm:t>
    </dgm:pt>
    <dgm:pt modelId="{7A2CD5A7-70D6-DE44-803D-0740544CB367}" type="pres">
      <dgm:prSet presAssocID="{BDC2CFA9-99C6-8347-9628-F8B57513FB8C}" presName="connTx" presStyleLbl="parChTrans1D2" presStyleIdx="1" presStyleCnt="2"/>
      <dgm:spPr/>
      <dgm:t>
        <a:bodyPr/>
        <a:lstStyle/>
        <a:p>
          <a:endParaRPr lang="zh-CN" altLang="en-US"/>
        </a:p>
      </dgm:t>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2" custScaleX="107537" custScaleY="132106" custLinFactNeighborX="33535" custLinFactNeighborY="-10945">
        <dgm:presLayoutVars>
          <dgm:chPref val="3"/>
        </dgm:presLayoutVars>
      </dgm:prSet>
      <dgm:spPr/>
      <dgm:t>
        <a:bodyPr/>
        <a:lstStyle/>
        <a:p>
          <a:endParaRPr lang="zh-CN" altLang="en-US"/>
        </a:p>
      </dgm:t>
    </dgm:pt>
    <dgm:pt modelId="{1488A531-D252-B440-B1DA-4363F37F8970}" type="pres">
      <dgm:prSet presAssocID="{773FD5F0-F007-F148-886B-86E72F86266E}" presName="level3hierChild" presStyleCnt="0"/>
      <dgm:spPr/>
    </dgm:pt>
  </dgm:ptLst>
  <dgm:cxnLst>
    <dgm:cxn modelId="{0B0B03DE-179B-A24A-B412-2B5E9114009C}" type="presOf" srcId="{A73DCD64-89DF-3E4C-9543-0D417B51464E}" destId="{F726EDD3-E670-9B47-8786-4F599884289D}" srcOrd="1" destOrd="0" presId="urn:microsoft.com/office/officeart/2008/layout/HorizontalMultiLevelHierarchy"/>
    <dgm:cxn modelId="{B21DDF4D-7BF6-0842-AE15-8B7344292339}" type="presOf" srcId="{CC08C8E7-D5AB-9C4F-A78B-4A8C57EB2D22}" destId="{7111AE39-B455-7C4D-91F4-9E37E3822D07}" srcOrd="0" destOrd="0" presId="urn:microsoft.com/office/officeart/2008/layout/HorizontalMultiLevelHierarchy"/>
    <dgm:cxn modelId="{D6FF61F4-2E70-2445-B362-FDF5936BBC6B}" srcId="{CC08C8E7-D5AB-9C4F-A78B-4A8C57EB2D22}" destId="{773FD5F0-F007-F148-886B-86E72F86266E}" srcOrd="1" destOrd="0" parTransId="{BDC2CFA9-99C6-8347-9628-F8B57513FB8C}" sibTransId="{9458031D-FD27-D841-9D56-100BE85B229D}"/>
    <dgm:cxn modelId="{FE34B427-9D47-5D4F-B08C-79C955C57CBA}" srcId="{CC08C8E7-D5AB-9C4F-A78B-4A8C57EB2D22}" destId="{DD5BF61D-B843-C744-B9A9-3312A1287EF4}" srcOrd="0" destOrd="0" parTransId="{A73DCD64-89DF-3E4C-9543-0D417B51464E}" sibTransId="{5F6E09CE-61C0-D34C-AE4A-99D078D226DF}"/>
    <dgm:cxn modelId="{BBDCC9AB-A3AD-EE41-BAAB-D11301A4D529}" type="presOf" srcId="{BDC2CFA9-99C6-8347-9628-F8B57513FB8C}" destId="{93180932-306E-E545-95F9-2A5635FDC9F1}" srcOrd="0" destOrd="0" presId="urn:microsoft.com/office/officeart/2008/layout/HorizontalMultiLevelHierarchy"/>
    <dgm:cxn modelId="{9AC9C291-C48B-6A4D-B448-2AABF1D9CA47}" type="presOf" srcId="{DD5BF61D-B843-C744-B9A9-3312A1287EF4}" destId="{C852AF5D-E3CA-F844-B775-08DD6E6FB940}" srcOrd="0" destOrd="0" presId="urn:microsoft.com/office/officeart/2008/layout/HorizontalMultiLevelHierarchy"/>
    <dgm:cxn modelId="{797A6C1A-AA9C-1747-B6B5-5AE51910BEC4}" type="presOf" srcId="{2EFE4671-8583-3540-9262-1FC578B666F4}" destId="{3013142F-A3C7-F746-853E-2CA8B540A8DE}" srcOrd="0" destOrd="0" presId="urn:microsoft.com/office/officeart/2008/layout/HorizontalMultiLevelHierarchy"/>
    <dgm:cxn modelId="{3B3DB385-0F1A-144F-9E28-D795076C16B0}" type="presOf" srcId="{A73DCD64-89DF-3E4C-9543-0D417B51464E}" destId="{082A771F-69AF-7C4C-86CB-DF1CD8CB6581}" srcOrd="0" destOrd="0" presId="urn:microsoft.com/office/officeart/2008/layout/HorizontalMultiLevelHierarchy"/>
    <dgm:cxn modelId="{D02E4388-65D4-5A44-8257-89DEACAA5B22}" type="presOf" srcId="{773FD5F0-F007-F148-886B-86E72F86266E}" destId="{D3E2E567-EC04-E743-9B8C-985408EA1058}" srcOrd="0" destOrd="0" presId="urn:microsoft.com/office/officeart/2008/layout/HorizontalMultiLevelHierarchy"/>
    <dgm:cxn modelId="{3E2F55D4-D94B-5A47-896D-DF54001EAF26}" type="presOf" srcId="{BDC2CFA9-99C6-8347-9628-F8B57513FB8C}" destId="{7A2CD5A7-70D6-DE44-803D-0740544CB367}" srcOrd="1" destOrd="0" presId="urn:microsoft.com/office/officeart/2008/layout/HorizontalMultiLevelHierarchy"/>
    <dgm:cxn modelId="{7725A710-EB82-6543-8E80-B973AC4CD97A}" srcId="{2EFE4671-8583-3540-9262-1FC578B666F4}" destId="{CC08C8E7-D5AB-9C4F-A78B-4A8C57EB2D22}" srcOrd="0" destOrd="0" parTransId="{806FC88F-B9CF-A04B-B59C-3A472F525AEF}" sibTransId="{B0179D74-E210-A34F-9FFE-D6C2C6F405F5}"/>
    <dgm:cxn modelId="{20527ED6-C0F1-6B40-8459-5E66A58EEF5A}" type="presParOf" srcId="{3013142F-A3C7-F746-853E-2CA8B540A8DE}" destId="{B764B132-0961-414E-B6FA-FB0C6C1C6CED}" srcOrd="0" destOrd="0" presId="urn:microsoft.com/office/officeart/2008/layout/HorizontalMultiLevelHierarchy"/>
    <dgm:cxn modelId="{B16B2562-54EB-964B-8150-62F223E33A4E}" type="presParOf" srcId="{B764B132-0961-414E-B6FA-FB0C6C1C6CED}" destId="{7111AE39-B455-7C4D-91F4-9E37E3822D07}" srcOrd="0" destOrd="0" presId="urn:microsoft.com/office/officeart/2008/layout/HorizontalMultiLevelHierarchy"/>
    <dgm:cxn modelId="{8A64C9FD-974E-FC45-9139-1E166077075E}" type="presParOf" srcId="{B764B132-0961-414E-B6FA-FB0C6C1C6CED}" destId="{551EC4E6-AE1D-DD43-B7C4-D7EFBEA2E636}" srcOrd="1" destOrd="0" presId="urn:microsoft.com/office/officeart/2008/layout/HorizontalMultiLevelHierarchy"/>
    <dgm:cxn modelId="{3B939AA7-CFFD-4E4D-9AE7-82955355DAEE}" type="presParOf" srcId="{551EC4E6-AE1D-DD43-B7C4-D7EFBEA2E636}" destId="{082A771F-69AF-7C4C-86CB-DF1CD8CB6581}" srcOrd="0" destOrd="0" presId="urn:microsoft.com/office/officeart/2008/layout/HorizontalMultiLevelHierarchy"/>
    <dgm:cxn modelId="{4BD0DA0A-6C0B-1741-A3EF-263F011BC437}" type="presParOf" srcId="{082A771F-69AF-7C4C-86CB-DF1CD8CB6581}" destId="{F726EDD3-E670-9B47-8786-4F599884289D}" srcOrd="0" destOrd="0" presId="urn:microsoft.com/office/officeart/2008/layout/HorizontalMultiLevelHierarchy"/>
    <dgm:cxn modelId="{DD1FF11C-E7FA-8D49-A76A-C7FE01920B14}" type="presParOf" srcId="{551EC4E6-AE1D-DD43-B7C4-D7EFBEA2E636}" destId="{7B40AE63-0EA3-0747-BCE5-5F3AB0355BF2}" srcOrd="1" destOrd="0" presId="urn:microsoft.com/office/officeart/2008/layout/HorizontalMultiLevelHierarchy"/>
    <dgm:cxn modelId="{53ED216E-5776-8348-966F-E0F3CC40571D}" type="presParOf" srcId="{7B40AE63-0EA3-0747-BCE5-5F3AB0355BF2}" destId="{C852AF5D-E3CA-F844-B775-08DD6E6FB940}" srcOrd="0" destOrd="0" presId="urn:microsoft.com/office/officeart/2008/layout/HorizontalMultiLevelHierarchy"/>
    <dgm:cxn modelId="{8D1E5D95-7F8E-DA4E-B77D-7CDCF4E8784B}" type="presParOf" srcId="{7B40AE63-0EA3-0747-BCE5-5F3AB0355BF2}" destId="{30463D07-8E7F-3146-97CE-76CE82648742}" srcOrd="1" destOrd="0" presId="urn:microsoft.com/office/officeart/2008/layout/HorizontalMultiLevelHierarchy"/>
    <dgm:cxn modelId="{3521F5E3-C4EA-914B-84B2-54830CF7FECE}" type="presParOf" srcId="{551EC4E6-AE1D-DD43-B7C4-D7EFBEA2E636}" destId="{93180932-306E-E545-95F9-2A5635FDC9F1}" srcOrd="2" destOrd="0" presId="urn:microsoft.com/office/officeart/2008/layout/HorizontalMultiLevelHierarchy"/>
    <dgm:cxn modelId="{67960258-1D43-FD41-9B3D-AD5F26B8C9EE}" type="presParOf" srcId="{93180932-306E-E545-95F9-2A5635FDC9F1}" destId="{7A2CD5A7-70D6-DE44-803D-0740544CB367}" srcOrd="0" destOrd="0" presId="urn:microsoft.com/office/officeart/2008/layout/HorizontalMultiLevelHierarchy"/>
    <dgm:cxn modelId="{6FEF4016-FA4E-8F4B-A871-535DAD90152E}" type="presParOf" srcId="{551EC4E6-AE1D-DD43-B7C4-D7EFBEA2E636}" destId="{A0C9905E-6DBF-7645-94A7-C4BCDADC46B9}" srcOrd="3" destOrd="0" presId="urn:microsoft.com/office/officeart/2008/layout/HorizontalMultiLevelHierarchy"/>
    <dgm:cxn modelId="{A8609A3A-0E97-C74B-9876-E31D2E30CB29}" type="presParOf" srcId="{A0C9905E-6DBF-7645-94A7-C4BCDADC46B9}" destId="{D3E2E567-EC04-E743-9B8C-985408EA1058}" srcOrd="0" destOrd="0" presId="urn:microsoft.com/office/officeart/2008/layout/HorizontalMultiLevelHierarchy"/>
    <dgm:cxn modelId="{03C29817-5093-3643-A02D-305FC3F3067D}" type="presParOf" srcId="{A0C9905E-6DBF-7645-94A7-C4BCDADC46B9}" destId="{1488A531-D252-B440-B1DA-4363F37F8970}"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7.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r>
            <a:rPr lang="en-US" altLang="zh-CN" sz="1050" dirty="0" smtClean="0">
              <a:latin typeface="Microsoft YaHei" charset="-122"/>
              <a:ea typeface="Microsoft YaHei" charset="-122"/>
              <a:cs typeface="Microsoft YaHei" charset="-122"/>
            </a:rPr>
            <a:t>6.2</a:t>
          </a:r>
          <a:r>
            <a:rPr lang="zh-CN" altLang="en-US" sz="1050" dirty="0" smtClean="0">
              <a:latin typeface="Microsoft YaHei" charset="-122"/>
              <a:ea typeface="Microsoft YaHei" charset="-122"/>
              <a:cs typeface="Microsoft YaHei" charset="-122"/>
            </a:rPr>
            <a:t> </a:t>
          </a:r>
          <a:r>
            <a:rPr lang="zh-CN" altLang="en-US" sz="1050" dirty="0" smtClean="0">
              <a:solidFill>
                <a:schemeClr val="tx1"/>
              </a:solidFill>
              <a:latin typeface="Microsoft YaHei" charset="-122"/>
              <a:ea typeface="Microsoft YaHei" charset="-122"/>
              <a:cs typeface="Microsoft YaHei" charset="-122"/>
            </a:rPr>
            <a:t>短期成本与长期成本分析</a:t>
          </a:r>
          <a:endParaRPr lang="zh-CN" altLang="en-US" sz="1050" dirty="0">
            <a:latin typeface="Microsoft YaHei" charset="-122"/>
            <a:ea typeface="Microsoft YaHei" charset="-122"/>
            <a:cs typeface="Microsoft YaHei" charset="-122"/>
          </a:endParaRPr>
        </a:p>
      </dgm:t>
    </dgm:pt>
    <dgm:pt modelId="{806FC88F-B9CF-A04B-B59C-3A472F525AEF}" type="parTrans" cxnId="{7725A710-EB82-6543-8E80-B973AC4CD97A}">
      <dgm:prSet/>
      <dgm:spPr/>
      <dgm:t>
        <a:bodyPr/>
        <a:lstStyle/>
        <a:p>
          <a:endParaRPr lang="zh-CN" altLang="en-US" sz="105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endParaRPr lang="zh-CN" altLang="en-US" sz="1050">
            <a:latin typeface="Microsoft YaHei" charset="-122"/>
            <a:ea typeface="Microsoft YaHei" charset="-122"/>
            <a:cs typeface="Microsoft YaHei" charset="-122"/>
          </a:endParaRPr>
        </a:p>
      </dgm:t>
    </dgm:pt>
    <dgm:pt modelId="{DD5BF61D-B843-C744-B9A9-3312A1287EF4}">
      <dgm:prSet phldrT="[文本]" custT="1"/>
      <dgm:spPr>
        <a:solidFill>
          <a:srgbClr val="C00000"/>
        </a:solidFill>
      </dgm:spPr>
      <dgm:t>
        <a:bodyPr/>
        <a:lstStyle/>
        <a:p>
          <a:pPr algn="l"/>
          <a:r>
            <a:rPr lang="en-US" altLang="zh-CN" sz="1050" dirty="0" smtClean="0">
              <a:solidFill>
                <a:schemeClr val="tx1"/>
              </a:solidFill>
              <a:latin typeface="Microsoft YaHei" charset="-122"/>
              <a:ea typeface="Microsoft YaHei" charset="-122"/>
              <a:cs typeface="Microsoft YaHei" charset="-122"/>
            </a:rPr>
            <a:t>6.2.1</a:t>
          </a:r>
          <a:r>
            <a:rPr lang="zh-CN" altLang="en-US" sz="1050" dirty="0" smtClean="0">
              <a:solidFill>
                <a:schemeClr val="tx1"/>
              </a:solidFill>
              <a:latin typeface="Microsoft YaHei" charset="-122"/>
              <a:ea typeface="Microsoft YaHei" charset="-122"/>
              <a:cs typeface="Microsoft YaHei" charset="-122"/>
            </a:rPr>
            <a:t> 短期成本分析</a:t>
          </a:r>
          <a:endParaRPr lang="zh-CN" altLang="en-US" sz="1050" dirty="0">
            <a:solidFill>
              <a:schemeClr val="tx1"/>
            </a:solidFill>
            <a:latin typeface="Microsoft YaHei" charset="-122"/>
            <a:ea typeface="Microsoft YaHei" charset="-122"/>
            <a:cs typeface="Microsoft YaHei" charset="-122"/>
          </a:endParaRPr>
        </a:p>
      </dgm:t>
    </dgm:pt>
    <dgm:pt modelId="{A73DCD64-89DF-3E4C-9543-0D417B51464E}" type="parTrans" cxnId="{FE34B427-9D47-5D4F-B08C-79C955C57CBA}">
      <dgm:prSet custT="1"/>
      <dgm:spPr/>
      <dgm:t>
        <a:bodyPr/>
        <a:lstStyle/>
        <a:p>
          <a:endParaRPr lang="zh-CN" altLang="en-US" sz="1050">
            <a:latin typeface="Microsoft YaHei" charset="-122"/>
            <a:ea typeface="Microsoft YaHei" charset="-122"/>
            <a:cs typeface="Microsoft YaHei" charset="-122"/>
          </a:endParaRPr>
        </a:p>
      </dgm:t>
    </dgm:pt>
    <dgm:pt modelId="{5F6E09CE-61C0-D34C-AE4A-99D078D226DF}" type="sibTrans" cxnId="{FE34B427-9D47-5D4F-B08C-79C955C57CBA}">
      <dgm:prSet/>
      <dgm:spPr/>
      <dgm:t>
        <a:bodyPr/>
        <a:lstStyle/>
        <a:p>
          <a:endParaRPr lang="zh-CN" altLang="en-US" sz="1050">
            <a:latin typeface="Microsoft YaHei" charset="-122"/>
            <a:ea typeface="Microsoft YaHei" charset="-122"/>
            <a:cs typeface="Microsoft YaHei" charset="-122"/>
          </a:endParaRPr>
        </a:p>
      </dgm:t>
    </dgm:pt>
    <dgm:pt modelId="{773FD5F0-F007-F148-886B-86E72F86266E}">
      <dgm:prSet phldrT="[文本]" custT="1"/>
      <dgm:spPr/>
      <dgm:t>
        <a:bodyPr/>
        <a:lstStyle/>
        <a:p>
          <a:pPr algn="l"/>
          <a:r>
            <a:rPr lang="en-US" altLang="zh-CN" sz="1050" dirty="0" smtClean="0">
              <a:latin typeface="Microsoft YaHei" charset="-122"/>
              <a:ea typeface="Microsoft YaHei" charset="-122"/>
              <a:cs typeface="Microsoft YaHei" charset="-122"/>
            </a:rPr>
            <a:t>6.2.2</a:t>
          </a:r>
          <a:r>
            <a:rPr lang="zh-CN" altLang="en-US" sz="1050" dirty="0" smtClean="0">
              <a:latin typeface="Microsoft YaHei" charset="-122"/>
              <a:ea typeface="Microsoft YaHei" charset="-122"/>
              <a:cs typeface="Microsoft YaHei" charset="-122"/>
            </a:rPr>
            <a:t> 长期成本分析</a:t>
          </a:r>
          <a:endParaRPr lang="zh-CN" altLang="en-US" sz="1050" dirty="0">
            <a:latin typeface="Microsoft YaHei" charset="-122"/>
            <a:ea typeface="Microsoft YaHei" charset="-122"/>
            <a:cs typeface="Microsoft YaHei" charset="-122"/>
          </a:endParaRPr>
        </a:p>
      </dgm:t>
    </dgm:pt>
    <dgm:pt modelId="{BDC2CFA9-99C6-8347-9628-F8B57513FB8C}" type="parTrans" cxnId="{D6FF61F4-2E70-2445-B362-FDF5936BBC6B}">
      <dgm:prSet custT="1"/>
      <dgm:spPr/>
      <dgm:t>
        <a:bodyPr/>
        <a:lstStyle/>
        <a:p>
          <a:endParaRPr lang="zh-CN" altLang="en-US" sz="1050">
            <a:latin typeface="Microsoft YaHei" charset="-122"/>
            <a:ea typeface="Microsoft YaHei" charset="-122"/>
            <a:cs typeface="Microsoft YaHei" charset="-122"/>
          </a:endParaRPr>
        </a:p>
      </dgm:t>
    </dgm:pt>
    <dgm:pt modelId="{9458031D-FD27-D841-9D56-100BE85B229D}" type="sibTrans" cxnId="{D6FF61F4-2E70-2445-B362-FDF5936BBC6B}">
      <dgm:prSet/>
      <dgm:spPr/>
      <dgm:t>
        <a:bodyPr/>
        <a:lstStyle/>
        <a:p>
          <a:endParaRPr lang="zh-CN" altLang="en-US" sz="1050">
            <a:latin typeface="Microsoft YaHei" charset="-122"/>
            <a:ea typeface="Microsoft YaHei" charset="-122"/>
            <a:cs typeface="Microsoft YaHei"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t>
        <a:bodyPr/>
        <a:lstStyle/>
        <a:p>
          <a:endParaRPr lang="zh-CN" altLang="en-US"/>
        </a:p>
      </dgm:t>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X="124763" custScaleY="45173" custLinFactNeighborX="-98165" custLinFactNeighborY="888">
        <dgm:presLayoutVars>
          <dgm:chPref val="3"/>
        </dgm:presLayoutVars>
      </dgm:prSet>
      <dgm:spPr/>
      <dgm:t>
        <a:bodyPr/>
        <a:lstStyle/>
        <a:p>
          <a:endParaRPr lang="zh-CN" altLang="en-US"/>
        </a:p>
      </dgm:t>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2"/>
      <dgm:spPr/>
      <dgm:t>
        <a:bodyPr/>
        <a:lstStyle/>
        <a:p>
          <a:endParaRPr lang="zh-CN" altLang="en-US"/>
        </a:p>
      </dgm:t>
    </dgm:pt>
    <dgm:pt modelId="{F726EDD3-E670-9B47-8786-4F599884289D}" type="pres">
      <dgm:prSet presAssocID="{A73DCD64-89DF-3E4C-9543-0D417B51464E}" presName="connTx" presStyleLbl="parChTrans1D2" presStyleIdx="0" presStyleCnt="2"/>
      <dgm:spPr/>
      <dgm:t>
        <a:bodyPr/>
        <a:lstStyle/>
        <a:p>
          <a:endParaRPr lang="zh-CN" altLang="en-US"/>
        </a:p>
      </dgm:t>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2" custScaleX="106437" custScaleY="132106" custLinFactNeighborX="33535" custLinFactNeighborY="-10945">
        <dgm:presLayoutVars>
          <dgm:chPref val="3"/>
        </dgm:presLayoutVars>
      </dgm:prSet>
      <dgm:spPr/>
      <dgm:t>
        <a:bodyPr/>
        <a:lstStyle/>
        <a:p>
          <a:endParaRPr lang="zh-CN" altLang="en-US"/>
        </a:p>
      </dgm:t>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2"/>
      <dgm:spPr/>
      <dgm:t>
        <a:bodyPr/>
        <a:lstStyle/>
        <a:p>
          <a:endParaRPr lang="zh-CN" altLang="en-US"/>
        </a:p>
      </dgm:t>
    </dgm:pt>
    <dgm:pt modelId="{7A2CD5A7-70D6-DE44-803D-0740544CB367}" type="pres">
      <dgm:prSet presAssocID="{BDC2CFA9-99C6-8347-9628-F8B57513FB8C}" presName="connTx" presStyleLbl="parChTrans1D2" presStyleIdx="1" presStyleCnt="2"/>
      <dgm:spPr/>
      <dgm:t>
        <a:bodyPr/>
        <a:lstStyle/>
        <a:p>
          <a:endParaRPr lang="zh-CN" altLang="en-US"/>
        </a:p>
      </dgm:t>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2" custScaleX="107537" custScaleY="132106" custLinFactNeighborX="33535" custLinFactNeighborY="-10945">
        <dgm:presLayoutVars>
          <dgm:chPref val="3"/>
        </dgm:presLayoutVars>
      </dgm:prSet>
      <dgm:spPr/>
      <dgm:t>
        <a:bodyPr/>
        <a:lstStyle/>
        <a:p>
          <a:endParaRPr lang="zh-CN" altLang="en-US"/>
        </a:p>
      </dgm:t>
    </dgm:pt>
    <dgm:pt modelId="{1488A531-D252-B440-B1DA-4363F37F8970}" type="pres">
      <dgm:prSet presAssocID="{773FD5F0-F007-F148-886B-86E72F86266E}" presName="level3hierChild" presStyleCnt="0"/>
      <dgm:spPr/>
    </dgm:pt>
  </dgm:ptLst>
  <dgm:cxnLst>
    <dgm:cxn modelId="{D6FF61F4-2E70-2445-B362-FDF5936BBC6B}" srcId="{CC08C8E7-D5AB-9C4F-A78B-4A8C57EB2D22}" destId="{773FD5F0-F007-F148-886B-86E72F86266E}" srcOrd="1" destOrd="0" parTransId="{BDC2CFA9-99C6-8347-9628-F8B57513FB8C}" sibTransId="{9458031D-FD27-D841-9D56-100BE85B229D}"/>
    <dgm:cxn modelId="{FE34B427-9D47-5D4F-B08C-79C955C57CBA}" srcId="{CC08C8E7-D5AB-9C4F-A78B-4A8C57EB2D22}" destId="{DD5BF61D-B843-C744-B9A9-3312A1287EF4}" srcOrd="0" destOrd="0" parTransId="{A73DCD64-89DF-3E4C-9543-0D417B51464E}" sibTransId="{5F6E09CE-61C0-D34C-AE4A-99D078D226DF}"/>
    <dgm:cxn modelId="{DDB13596-4676-914A-A9DC-C99AA62FE039}" type="presOf" srcId="{BDC2CFA9-99C6-8347-9628-F8B57513FB8C}" destId="{93180932-306E-E545-95F9-2A5635FDC9F1}" srcOrd="0" destOrd="0" presId="urn:microsoft.com/office/officeart/2008/layout/HorizontalMultiLevelHierarchy"/>
    <dgm:cxn modelId="{25E301B5-FA75-3C4D-9A38-73FC657F7336}" type="presOf" srcId="{A73DCD64-89DF-3E4C-9543-0D417B51464E}" destId="{F726EDD3-E670-9B47-8786-4F599884289D}" srcOrd="1" destOrd="0" presId="urn:microsoft.com/office/officeart/2008/layout/HorizontalMultiLevelHierarchy"/>
    <dgm:cxn modelId="{ED875989-6C29-FC48-B37C-F3767CAD5950}" type="presOf" srcId="{CC08C8E7-D5AB-9C4F-A78B-4A8C57EB2D22}" destId="{7111AE39-B455-7C4D-91F4-9E37E3822D07}" srcOrd="0" destOrd="0" presId="urn:microsoft.com/office/officeart/2008/layout/HorizontalMultiLevelHierarchy"/>
    <dgm:cxn modelId="{3AEEA657-789C-0A45-B390-3076CF27831A}" type="presOf" srcId="{2EFE4671-8583-3540-9262-1FC578B666F4}" destId="{3013142F-A3C7-F746-853E-2CA8B540A8DE}" srcOrd="0" destOrd="0" presId="urn:microsoft.com/office/officeart/2008/layout/HorizontalMultiLevelHierarchy"/>
    <dgm:cxn modelId="{9D049748-25D4-4B42-B585-E0379535A208}" type="presOf" srcId="{A73DCD64-89DF-3E4C-9543-0D417B51464E}" destId="{082A771F-69AF-7C4C-86CB-DF1CD8CB6581}" srcOrd="0" destOrd="0" presId="urn:microsoft.com/office/officeart/2008/layout/HorizontalMultiLevelHierarchy"/>
    <dgm:cxn modelId="{8A4CF523-5477-434E-929E-D63A9D52DA0D}" type="presOf" srcId="{773FD5F0-F007-F148-886B-86E72F86266E}" destId="{D3E2E567-EC04-E743-9B8C-985408EA1058}" srcOrd="0" destOrd="0" presId="urn:microsoft.com/office/officeart/2008/layout/HorizontalMultiLevelHierarchy"/>
    <dgm:cxn modelId="{8D2CD3D1-94D9-3A4F-A90D-3771F49C2B4C}" type="presOf" srcId="{DD5BF61D-B843-C744-B9A9-3312A1287EF4}" destId="{C852AF5D-E3CA-F844-B775-08DD6E6FB940}" srcOrd="0" destOrd="0" presId="urn:microsoft.com/office/officeart/2008/layout/HorizontalMultiLevelHierarchy"/>
    <dgm:cxn modelId="{7725A710-EB82-6543-8E80-B973AC4CD97A}" srcId="{2EFE4671-8583-3540-9262-1FC578B666F4}" destId="{CC08C8E7-D5AB-9C4F-A78B-4A8C57EB2D22}" srcOrd="0" destOrd="0" parTransId="{806FC88F-B9CF-A04B-B59C-3A472F525AEF}" sibTransId="{B0179D74-E210-A34F-9FFE-D6C2C6F405F5}"/>
    <dgm:cxn modelId="{410CC0A5-B092-C74E-9FB5-55FD38BCBDD0}" type="presOf" srcId="{BDC2CFA9-99C6-8347-9628-F8B57513FB8C}" destId="{7A2CD5A7-70D6-DE44-803D-0740544CB367}" srcOrd="1" destOrd="0" presId="urn:microsoft.com/office/officeart/2008/layout/HorizontalMultiLevelHierarchy"/>
    <dgm:cxn modelId="{DA48317D-68A2-4447-9D35-0A8C2E52B942}" type="presParOf" srcId="{3013142F-A3C7-F746-853E-2CA8B540A8DE}" destId="{B764B132-0961-414E-B6FA-FB0C6C1C6CED}" srcOrd="0" destOrd="0" presId="urn:microsoft.com/office/officeart/2008/layout/HorizontalMultiLevelHierarchy"/>
    <dgm:cxn modelId="{11FFEA9E-DB86-5B4F-8C23-3A9AD38DD600}" type="presParOf" srcId="{B764B132-0961-414E-B6FA-FB0C6C1C6CED}" destId="{7111AE39-B455-7C4D-91F4-9E37E3822D07}" srcOrd="0" destOrd="0" presId="urn:microsoft.com/office/officeart/2008/layout/HorizontalMultiLevelHierarchy"/>
    <dgm:cxn modelId="{EB86B830-ED8D-8148-B81A-311F5F8F8FBB}" type="presParOf" srcId="{B764B132-0961-414E-B6FA-FB0C6C1C6CED}" destId="{551EC4E6-AE1D-DD43-B7C4-D7EFBEA2E636}" srcOrd="1" destOrd="0" presId="urn:microsoft.com/office/officeart/2008/layout/HorizontalMultiLevelHierarchy"/>
    <dgm:cxn modelId="{59E39DBF-64CE-7A4D-A720-8489F1C9E168}" type="presParOf" srcId="{551EC4E6-AE1D-DD43-B7C4-D7EFBEA2E636}" destId="{082A771F-69AF-7C4C-86CB-DF1CD8CB6581}" srcOrd="0" destOrd="0" presId="urn:microsoft.com/office/officeart/2008/layout/HorizontalMultiLevelHierarchy"/>
    <dgm:cxn modelId="{3D350F41-3E6A-2E4F-9A53-56F883C633DD}" type="presParOf" srcId="{082A771F-69AF-7C4C-86CB-DF1CD8CB6581}" destId="{F726EDD3-E670-9B47-8786-4F599884289D}" srcOrd="0" destOrd="0" presId="urn:microsoft.com/office/officeart/2008/layout/HorizontalMultiLevelHierarchy"/>
    <dgm:cxn modelId="{187142E8-6CC3-3647-A1FB-A2866229F94C}" type="presParOf" srcId="{551EC4E6-AE1D-DD43-B7C4-D7EFBEA2E636}" destId="{7B40AE63-0EA3-0747-BCE5-5F3AB0355BF2}" srcOrd="1" destOrd="0" presId="urn:microsoft.com/office/officeart/2008/layout/HorizontalMultiLevelHierarchy"/>
    <dgm:cxn modelId="{616499CB-8F69-6542-9F6B-6B9936D68571}" type="presParOf" srcId="{7B40AE63-0EA3-0747-BCE5-5F3AB0355BF2}" destId="{C852AF5D-E3CA-F844-B775-08DD6E6FB940}" srcOrd="0" destOrd="0" presId="urn:microsoft.com/office/officeart/2008/layout/HorizontalMultiLevelHierarchy"/>
    <dgm:cxn modelId="{C67262CB-8278-A449-A9CB-120F28C7319F}" type="presParOf" srcId="{7B40AE63-0EA3-0747-BCE5-5F3AB0355BF2}" destId="{30463D07-8E7F-3146-97CE-76CE82648742}" srcOrd="1" destOrd="0" presId="urn:microsoft.com/office/officeart/2008/layout/HorizontalMultiLevelHierarchy"/>
    <dgm:cxn modelId="{FBA49044-0777-6B43-A0C7-48CDC9A4874B}" type="presParOf" srcId="{551EC4E6-AE1D-DD43-B7C4-D7EFBEA2E636}" destId="{93180932-306E-E545-95F9-2A5635FDC9F1}" srcOrd="2" destOrd="0" presId="urn:microsoft.com/office/officeart/2008/layout/HorizontalMultiLevelHierarchy"/>
    <dgm:cxn modelId="{B99BAFDA-4258-5640-B842-716FD276DE86}" type="presParOf" srcId="{93180932-306E-E545-95F9-2A5635FDC9F1}" destId="{7A2CD5A7-70D6-DE44-803D-0740544CB367}" srcOrd="0" destOrd="0" presId="urn:microsoft.com/office/officeart/2008/layout/HorizontalMultiLevelHierarchy"/>
    <dgm:cxn modelId="{4F80EE32-0537-7642-9060-EA098170A763}" type="presParOf" srcId="{551EC4E6-AE1D-DD43-B7C4-D7EFBEA2E636}" destId="{A0C9905E-6DBF-7645-94A7-C4BCDADC46B9}" srcOrd="3" destOrd="0" presId="urn:microsoft.com/office/officeart/2008/layout/HorizontalMultiLevelHierarchy"/>
    <dgm:cxn modelId="{92CFD695-0C5A-BD46-A375-0B0B00ABEA89}" type="presParOf" srcId="{A0C9905E-6DBF-7645-94A7-C4BCDADC46B9}" destId="{D3E2E567-EC04-E743-9B8C-985408EA1058}" srcOrd="0" destOrd="0" presId="urn:microsoft.com/office/officeart/2008/layout/HorizontalMultiLevelHierarchy"/>
    <dgm:cxn modelId="{41070F46-1135-1643-9D8C-271AAC978962}" type="presParOf" srcId="{A0C9905E-6DBF-7645-94A7-C4BCDADC46B9}" destId="{1488A531-D252-B440-B1DA-4363F37F8970}"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8.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r>
            <a:rPr lang="en-US" altLang="zh-CN" sz="1050" dirty="0" smtClean="0">
              <a:latin typeface="Microsoft YaHei" charset="-122"/>
              <a:ea typeface="Microsoft YaHei" charset="-122"/>
              <a:cs typeface="Microsoft YaHei" charset="-122"/>
            </a:rPr>
            <a:t>6.2</a:t>
          </a:r>
          <a:r>
            <a:rPr lang="zh-CN" altLang="en-US" sz="1050" dirty="0" smtClean="0">
              <a:latin typeface="Microsoft YaHei" charset="-122"/>
              <a:ea typeface="Microsoft YaHei" charset="-122"/>
              <a:cs typeface="Microsoft YaHei" charset="-122"/>
            </a:rPr>
            <a:t> </a:t>
          </a:r>
          <a:r>
            <a:rPr lang="zh-CN" altLang="en-US" sz="1050" dirty="0" smtClean="0">
              <a:solidFill>
                <a:schemeClr val="tx1"/>
              </a:solidFill>
              <a:latin typeface="Microsoft YaHei" charset="-122"/>
              <a:ea typeface="Microsoft YaHei" charset="-122"/>
              <a:cs typeface="Microsoft YaHei" charset="-122"/>
            </a:rPr>
            <a:t>短期成本与长期成本分析</a:t>
          </a:r>
          <a:endParaRPr lang="zh-CN" altLang="en-US" sz="1050" dirty="0">
            <a:latin typeface="Microsoft YaHei" charset="-122"/>
            <a:ea typeface="Microsoft YaHei" charset="-122"/>
            <a:cs typeface="Microsoft YaHei" charset="-122"/>
          </a:endParaRPr>
        </a:p>
      </dgm:t>
    </dgm:pt>
    <dgm:pt modelId="{806FC88F-B9CF-A04B-B59C-3A472F525AEF}" type="parTrans" cxnId="{7725A710-EB82-6543-8E80-B973AC4CD97A}">
      <dgm:prSet/>
      <dgm:spPr/>
      <dgm:t>
        <a:bodyPr/>
        <a:lstStyle/>
        <a:p>
          <a:endParaRPr lang="zh-CN" altLang="en-US" sz="105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endParaRPr lang="zh-CN" altLang="en-US" sz="1050">
            <a:latin typeface="Microsoft YaHei" charset="-122"/>
            <a:ea typeface="Microsoft YaHei" charset="-122"/>
            <a:cs typeface="Microsoft YaHei" charset="-122"/>
          </a:endParaRPr>
        </a:p>
      </dgm:t>
    </dgm:pt>
    <dgm:pt modelId="{DD5BF61D-B843-C744-B9A9-3312A1287EF4}">
      <dgm:prSet phldrT="[文本]" custT="1"/>
      <dgm:spPr>
        <a:solidFill>
          <a:srgbClr val="C00000"/>
        </a:solidFill>
      </dgm:spPr>
      <dgm:t>
        <a:bodyPr/>
        <a:lstStyle/>
        <a:p>
          <a:pPr algn="l"/>
          <a:r>
            <a:rPr lang="en-US" altLang="zh-CN" sz="1050" dirty="0" smtClean="0">
              <a:solidFill>
                <a:schemeClr val="tx1"/>
              </a:solidFill>
              <a:latin typeface="Microsoft YaHei" charset="-122"/>
              <a:ea typeface="Microsoft YaHei" charset="-122"/>
              <a:cs typeface="Microsoft YaHei" charset="-122"/>
            </a:rPr>
            <a:t>6.2.1</a:t>
          </a:r>
          <a:r>
            <a:rPr lang="zh-CN" altLang="en-US" sz="1050" dirty="0" smtClean="0">
              <a:solidFill>
                <a:schemeClr val="tx1"/>
              </a:solidFill>
              <a:latin typeface="Microsoft YaHei" charset="-122"/>
              <a:ea typeface="Microsoft YaHei" charset="-122"/>
              <a:cs typeface="Microsoft YaHei" charset="-122"/>
            </a:rPr>
            <a:t> 短期成本分析</a:t>
          </a:r>
          <a:endParaRPr lang="zh-CN" altLang="en-US" sz="1050" dirty="0">
            <a:solidFill>
              <a:schemeClr val="tx1"/>
            </a:solidFill>
            <a:latin typeface="Microsoft YaHei" charset="-122"/>
            <a:ea typeface="Microsoft YaHei" charset="-122"/>
            <a:cs typeface="Microsoft YaHei" charset="-122"/>
          </a:endParaRPr>
        </a:p>
      </dgm:t>
    </dgm:pt>
    <dgm:pt modelId="{A73DCD64-89DF-3E4C-9543-0D417B51464E}" type="parTrans" cxnId="{FE34B427-9D47-5D4F-B08C-79C955C57CBA}">
      <dgm:prSet custT="1"/>
      <dgm:spPr/>
      <dgm:t>
        <a:bodyPr/>
        <a:lstStyle/>
        <a:p>
          <a:endParaRPr lang="zh-CN" altLang="en-US" sz="1050">
            <a:latin typeface="Microsoft YaHei" charset="-122"/>
            <a:ea typeface="Microsoft YaHei" charset="-122"/>
            <a:cs typeface="Microsoft YaHei" charset="-122"/>
          </a:endParaRPr>
        </a:p>
      </dgm:t>
    </dgm:pt>
    <dgm:pt modelId="{5F6E09CE-61C0-D34C-AE4A-99D078D226DF}" type="sibTrans" cxnId="{FE34B427-9D47-5D4F-B08C-79C955C57CBA}">
      <dgm:prSet/>
      <dgm:spPr/>
      <dgm:t>
        <a:bodyPr/>
        <a:lstStyle/>
        <a:p>
          <a:endParaRPr lang="zh-CN" altLang="en-US" sz="1050">
            <a:latin typeface="Microsoft YaHei" charset="-122"/>
            <a:ea typeface="Microsoft YaHei" charset="-122"/>
            <a:cs typeface="Microsoft YaHei" charset="-122"/>
          </a:endParaRPr>
        </a:p>
      </dgm:t>
    </dgm:pt>
    <dgm:pt modelId="{773FD5F0-F007-F148-886B-86E72F86266E}">
      <dgm:prSet phldrT="[文本]" custT="1"/>
      <dgm:spPr/>
      <dgm:t>
        <a:bodyPr/>
        <a:lstStyle/>
        <a:p>
          <a:pPr algn="l"/>
          <a:r>
            <a:rPr lang="en-US" altLang="zh-CN" sz="1050" dirty="0" smtClean="0">
              <a:latin typeface="Microsoft YaHei" charset="-122"/>
              <a:ea typeface="Microsoft YaHei" charset="-122"/>
              <a:cs typeface="Microsoft YaHei" charset="-122"/>
            </a:rPr>
            <a:t>6.2.2</a:t>
          </a:r>
          <a:r>
            <a:rPr lang="zh-CN" altLang="en-US" sz="1050" dirty="0" smtClean="0">
              <a:latin typeface="Microsoft YaHei" charset="-122"/>
              <a:ea typeface="Microsoft YaHei" charset="-122"/>
              <a:cs typeface="Microsoft YaHei" charset="-122"/>
            </a:rPr>
            <a:t> 长期成本分析</a:t>
          </a:r>
          <a:endParaRPr lang="zh-CN" altLang="en-US" sz="1050" dirty="0">
            <a:latin typeface="Microsoft YaHei" charset="-122"/>
            <a:ea typeface="Microsoft YaHei" charset="-122"/>
            <a:cs typeface="Microsoft YaHei" charset="-122"/>
          </a:endParaRPr>
        </a:p>
      </dgm:t>
    </dgm:pt>
    <dgm:pt modelId="{BDC2CFA9-99C6-8347-9628-F8B57513FB8C}" type="parTrans" cxnId="{D6FF61F4-2E70-2445-B362-FDF5936BBC6B}">
      <dgm:prSet custT="1"/>
      <dgm:spPr/>
      <dgm:t>
        <a:bodyPr/>
        <a:lstStyle/>
        <a:p>
          <a:endParaRPr lang="zh-CN" altLang="en-US" sz="1050">
            <a:latin typeface="Microsoft YaHei" charset="-122"/>
            <a:ea typeface="Microsoft YaHei" charset="-122"/>
            <a:cs typeface="Microsoft YaHei" charset="-122"/>
          </a:endParaRPr>
        </a:p>
      </dgm:t>
    </dgm:pt>
    <dgm:pt modelId="{9458031D-FD27-D841-9D56-100BE85B229D}" type="sibTrans" cxnId="{D6FF61F4-2E70-2445-B362-FDF5936BBC6B}">
      <dgm:prSet/>
      <dgm:spPr/>
      <dgm:t>
        <a:bodyPr/>
        <a:lstStyle/>
        <a:p>
          <a:endParaRPr lang="zh-CN" altLang="en-US" sz="1050">
            <a:latin typeface="Microsoft YaHei" charset="-122"/>
            <a:ea typeface="Microsoft YaHei" charset="-122"/>
            <a:cs typeface="Microsoft YaHei"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t>
        <a:bodyPr/>
        <a:lstStyle/>
        <a:p>
          <a:endParaRPr lang="zh-CN" altLang="en-US"/>
        </a:p>
      </dgm:t>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X="124763" custScaleY="45173" custLinFactNeighborX="-98165" custLinFactNeighborY="888">
        <dgm:presLayoutVars>
          <dgm:chPref val="3"/>
        </dgm:presLayoutVars>
      </dgm:prSet>
      <dgm:spPr/>
      <dgm:t>
        <a:bodyPr/>
        <a:lstStyle/>
        <a:p>
          <a:endParaRPr lang="zh-CN" altLang="en-US"/>
        </a:p>
      </dgm:t>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2"/>
      <dgm:spPr/>
      <dgm:t>
        <a:bodyPr/>
        <a:lstStyle/>
        <a:p>
          <a:endParaRPr lang="zh-CN" altLang="en-US"/>
        </a:p>
      </dgm:t>
    </dgm:pt>
    <dgm:pt modelId="{F726EDD3-E670-9B47-8786-4F599884289D}" type="pres">
      <dgm:prSet presAssocID="{A73DCD64-89DF-3E4C-9543-0D417B51464E}" presName="connTx" presStyleLbl="parChTrans1D2" presStyleIdx="0" presStyleCnt="2"/>
      <dgm:spPr/>
      <dgm:t>
        <a:bodyPr/>
        <a:lstStyle/>
        <a:p>
          <a:endParaRPr lang="zh-CN" altLang="en-US"/>
        </a:p>
      </dgm:t>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2" custScaleX="106437" custScaleY="132106" custLinFactNeighborX="33535" custLinFactNeighborY="-10945">
        <dgm:presLayoutVars>
          <dgm:chPref val="3"/>
        </dgm:presLayoutVars>
      </dgm:prSet>
      <dgm:spPr/>
      <dgm:t>
        <a:bodyPr/>
        <a:lstStyle/>
        <a:p>
          <a:endParaRPr lang="zh-CN" altLang="en-US"/>
        </a:p>
      </dgm:t>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2"/>
      <dgm:spPr/>
      <dgm:t>
        <a:bodyPr/>
        <a:lstStyle/>
        <a:p>
          <a:endParaRPr lang="zh-CN" altLang="en-US"/>
        </a:p>
      </dgm:t>
    </dgm:pt>
    <dgm:pt modelId="{7A2CD5A7-70D6-DE44-803D-0740544CB367}" type="pres">
      <dgm:prSet presAssocID="{BDC2CFA9-99C6-8347-9628-F8B57513FB8C}" presName="connTx" presStyleLbl="parChTrans1D2" presStyleIdx="1" presStyleCnt="2"/>
      <dgm:spPr/>
      <dgm:t>
        <a:bodyPr/>
        <a:lstStyle/>
        <a:p>
          <a:endParaRPr lang="zh-CN" altLang="en-US"/>
        </a:p>
      </dgm:t>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2" custScaleX="107537" custScaleY="132106" custLinFactNeighborX="33535" custLinFactNeighborY="-10945">
        <dgm:presLayoutVars>
          <dgm:chPref val="3"/>
        </dgm:presLayoutVars>
      </dgm:prSet>
      <dgm:spPr/>
      <dgm:t>
        <a:bodyPr/>
        <a:lstStyle/>
        <a:p>
          <a:endParaRPr lang="zh-CN" altLang="en-US"/>
        </a:p>
      </dgm:t>
    </dgm:pt>
    <dgm:pt modelId="{1488A531-D252-B440-B1DA-4363F37F8970}" type="pres">
      <dgm:prSet presAssocID="{773FD5F0-F007-F148-886B-86E72F86266E}" presName="level3hierChild" presStyleCnt="0"/>
      <dgm:spPr/>
    </dgm:pt>
  </dgm:ptLst>
  <dgm:cxnLst>
    <dgm:cxn modelId="{6A793FBD-CA46-2E47-A816-4AB9A0C046CB}" type="presOf" srcId="{BDC2CFA9-99C6-8347-9628-F8B57513FB8C}" destId="{7A2CD5A7-70D6-DE44-803D-0740544CB367}" srcOrd="1" destOrd="0" presId="urn:microsoft.com/office/officeart/2008/layout/HorizontalMultiLevelHierarchy"/>
    <dgm:cxn modelId="{D6FF61F4-2E70-2445-B362-FDF5936BBC6B}" srcId="{CC08C8E7-D5AB-9C4F-A78B-4A8C57EB2D22}" destId="{773FD5F0-F007-F148-886B-86E72F86266E}" srcOrd="1" destOrd="0" parTransId="{BDC2CFA9-99C6-8347-9628-F8B57513FB8C}" sibTransId="{9458031D-FD27-D841-9D56-100BE85B229D}"/>
    <dgm:cxn modelId="{FE34B427-9D47-5D4F-B08C-79C955C57CBA}" srcId="{CC08C8E7-D5AB-9C4F-A78B-4A8C57EB2D22}" destId="{DD5BF61D-B843-C744-B9A9-3312A1287EF4}" srcOrd="0" destOrd="0" parTransId="{A73DCD64-89DF-3E4C-9543-0D417B51464E}" sibTransId="{5F6E09CE-61C0-D34C-AE4A-99D078D226DF}"/>
    <dgm:cxn modelId="{513B75B2-F1C7-7049-95BA-5F164DF595F3}" type="presOf" srcId="{A73DCD64-89DF-3E4C-9543-0D417B51464E}" destId="{082A771F-69AF-7C4C-86CB-DF1CD8CB6581}" srcOrd="0" destOrd="0" presId="urn:microsoft.com/office/officeart/2008/layout/HorizontalMultiLevelHierarchy"/>
    <dgm:cxn modelId="{F3342FA0-299E-584F-AD38-D4AC274F80BD}" type="presOf" srcId="{A73DCD64-89DF-3E4C-9543-0D417B51464E}" destId="{F726EDD3-E670-9B47-8786-4F599884289D}" srcOrd="1" destOrd="0" presId="urn:microsoft.com/office/officeart/2008/layout/HorizontalMultiLevelHierarchy"/>
    <dgm:cxn modelId="{273E2DA5-B9DD-8542-9B8F-B375D53DA5F9}" type="presOf" srcId="{DD5BF61D-B843-C744-B9A9-3312A1287EF4}" destId="{C852AF5D-E3CA-F844-B775-08DD6E6FB940}" srcOrd="0" destOrd="0" presId="urn:microsoft.com/office/officeart/2008/layout/HorizontalMultiLevelHierarchy"/>
    <dgm:cxn modelId="{5EFBD131-06F4-6F49-8FB0-F4E404E9CAF9}" type="presOf" srcId="{BDC2CFA9-99C6-8347-9628-F8B57513FB8C}" destId="{93180932-306E-E545-95F9-2A5635FDC9F1}" srcOrd="0" destOrd="0" presId="urn:microsoft.com/office/officeart/2008/layout/HorizontalMultiLevelHierarchy"/>
    <dgm:cxn modelId="{C72DF16A-69ED-6646-97A2-3DE356CE93E9}" type="presOf" srcId="{773FD5F0-F007-F148-886B-86E72F86266E}" destId="{D3E2E567-EC04-E743-9B8C-985408EA1058}" srcOrd="0" destOrd="0" presId="urn:microsoft.com/office/officeart/2008/layout/HorizontalMultiLevelHierarchy"/>
    <dgm:cxn modelId="{343A18A6-595B-534E-92A9-6119C3E7C3E8}" type="presOf" srcId="{2EFE4671-8583-3540-9262-1FC578B666F4}" destId="{3013142F-A3C7-F746-853E-2CA8B540A8DE}" srcOrd="0" destOrd="0" presId="urn:microsoft.com/office/officeart/2008/layout/HorizontalMultiLevelHierarchy"/>
    <dgm:cxn modelId="{7725A710-EB82-6543-8E80-B973AC4CD97A}" srcId="{2EFE4671-8583-3540-9262-1FC578B666F4}" destId="{CC08C8E7-D5AB-9C4F-A78B-4A8C57EB2D22}" srcOrd="0" destOrd="0" parTransId="{806FC88F-B9CF-A04B-B59C-3A472F525AEF}" sibTransId="{B0179D74-E210-A34F-9FFE-D6C2C6F405F5}"/>
    <dgm:cxn modelId="{D9A24F7E-55DC-8146-A07F-DA8E34CB6931}" type="presOf" srcId="{CC08C8E7-D5AB-9C4F-A78B-4A8C57EB2D22}" destId="{7111AE39-B455-7C4D-91F4-9E37E3822D07}" srcOrd="0" destOrd="0" presId="urn:microsoft.com/office/officeart/2008/layout/HorizontalMultiLevelHierarchy"/>
    <dgm:cxn modelId="{6EFBF0C1-6C67-FA40-BA62-061AD0082B7F}" type="presParOf" srcId="{3013142F-A3C7-F746-853E-2CA8B540A8DE}" destId="{B764B132-0961-414E-B6FA-FB0C6C1C6CED}" srcOrd="0" destOrd="0" presId="urn:microsoft.com/office/officeart/2008/layout/HorizontalMultiLevelHierarchy"/>
    <dgm:cxn modelId="{065C54DB-4A66-1648-895F-70B1AA1D0B78}" type="presParOf" srcId="{B764B132-0961-414E-B6FA-FB0C6C1C6CED}" destId="{7111AE39-B455-7C4D-91F4-9E37E3822D07}" srcOrd="0" destOrd="0" presId="urn:microsoft.com/office/officeart/2008/layout/HorizontalMultiLevelHierarchy"/>
    <dgm:cxn modelId="{CE873035-9000-894E-87CD-02573D4E2601}" type="presParOf" srcId="{B764B132-0961-414E-B6FA-FB0C6C1C6CED}" destId="{551EC4E6-AE1D-DD43-B7C4-D7EFBEA2E636}" srcOrd="1" destOrd="0" presId="urn:microsoft.com/office/officeart/2008/layout/HorizontalMultiLevelHierarchy"/>
    <dgm:cxn modelId="{50F30DEA-6438-DB40-8B4B-7347E278A9C1}" type="presParOf" srcId="{551EC4E6-AE1D-DD43-B7C4-D7EFBEA2E636}" destId="{082A771F-69AF-7C4C-86CB-DF1CD8CB6581}" srcOrd="0" destOrd="0" presId="urn:microsoft.com/office/officeart/2008/layout/HorizontalMultiLevelHierarchy"/>
    <dgm:cxn modelId="{FC1DEEB3-2632-BE46-A93F-B89E4349B1FB}" type="presParOf" srcId="{082A771F-69AF-7C4C-86CB-DF1CD8CB6581}" destId="{F726EDD3-E670-9B47-8786-4F599884289D}" srcOrd="0" destOrd="0" presId="urn:microsoft.com/office/officeart/2008/layout/HorizontalMultiLevelHierarchy"/>
    <dgm:cxn modelId="{7222E3F3-9808-9146-90C7-AFC07287B371}" type="presParOf" srcId="{551EC4E6-AE1D-DD43-B7C4-D7EFBEA2E636}" destId="{7B40AE63-0EA3-0747-BCE5-5F3AB0355BF2}" srcOrd="1" destOrd="0" presId="urn:microsoft.com/office/officeart/2008/layout/HorizontalMultiLevelHierarchy"/>
    <dgm:cxn modelId="{3687E235-3C1D-584C-AE5C-4172B5C98F4D}" type="presParOf" srcId="{7B40AE63-0EA3-0747-BCE5-5F3AB0355BF2}" destId="{C852AF5D-E3CA-F844-B775-08DD6E6FB940}" srcOrd="0" destOrd="0" presId="urn:microsoft.com/office/officeart/2008/layout/HorizontalMultiLevelHierarchy"/>
    <dgm:cxn modelId="{6C92C1DB-BE23-864D-A83A-B09FAD896298}" type="presParOf" srcId="{7B40AE63-0EA3-0747-BCE5-5F3AB0355BF2}" destId="{30463D07-8E7F-3146-97CE-76CE82648742}" srcOrd="1" destOrd="0" presId="urn:microsoft.com/office/officeart/2008/layout/HorizontalMultiLevelHierarchy"/>
    <dgm:cxn modelId="{2192055B-D6FE-D34B-8D87-3A407E78FECB}" type="presParOf" srcId="{551EC4E6-AE1D-DD43-B7C4-D7EFBEA2E636}" destId="{93180932-306E-E545-95F9-2A5635FDC9F1}" srcOrd="2" destOrd="0" presId="urn:microsoft.com/office/officeart/2008/layout/HorizontalMultiLevelHierarchy"/>
    <dgm:cxn modelId="{E3C32E19-5C6F-8F48-B0C2-06D66BCD6CAB}" type="presParOf" srcId="{93180932-306E-E545-95F9-2A5635FDC9F1}" destId="{7A2CD5A7-70D6-DE44-803D-0740544CB367}" srcOrd="0" destOrd="0" presId="urn:microsoft.com/office/officeart/2008/layout/HorizontalMultiLevelHierarchy"/>
    <dgm:cxn modelId="{9AB72FB4-043A-664A-9332-FA5125F78113}" type="presParOf" srcId="{551EC4E6-AE1D-DD43-B7C4-D7EFBEA2E636}" destId="{A0C9905E-6DBF-7645-94A7-C4BCDADC46B9}" srcOrd="3" destOrd="0" presId="urn:microsoft.com/office/officeart/2008/layout/HorizontalMultiLevelHierarchy"/>
    <dgm:cxn modelId="{E2B49A27-22F0-8E4E-A306-B36B89C32343}" type="presParOf" srcId="{A0C9905E-6DBF-7645-94A7-C4BCDADC46B9}" destId="{D3E2E567-EC04-E743-9B8C-985408EA1058}" srcOrd="0" destOrd="0" presId="urn:microsoft.com/office/officeart/2008/layout/HorizontalMultiLevelHierarchy"/>
    <dgm:cxn modelId="{C8962135-FD8F-B243-9A4D-58E3833575A3}" type="presParOf" srcId="{A0C9905E-6DBF-7645-94A7-C4BCDADC46B9}" destId="{1488A531-D252-B440-B1DA-4363F37F8970}"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9.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r>
            <a:rPr lang="en-US" altLang="zh-CN" sz="1050" dirty="0" smtClean="0">
              <a:latin typeface="Microsoft YaHei" charset="-122"/>
              <a:ea typeface="Microsoft YaHei" charset="-122"/>
              <a:cs typeface="Microsoft YaHei" charset="-122"/>
            </a:rPr>
            <a:t>6.2</a:t>
          </a:r>
          <a:r>
            <a:rPr lang="zh-CN" altLang="en-US" sz="1050" dirty="0" smtClean="0">
              <a:latin typeface="Microsoft YaHei" charset="-122"/>
              <a:ea typeface="Microsoft YaHei" charset="-122"/>
              <a:cs typeface="Microsoft YaHei" charset="-122"/>
            </a:rPr>
            <a:t> </a:t>
          </a:r>
          <a:r>
            <a:rPr lang="zh-CN" altLang="en-US" sz="1050" dirty="0" smtClean="0">
              <a:solidFill>
                <a:schemeClr val="tx1"/>
              </a:solidFill>
              <a:latin typeface="Microsoft YaHei" charset="-122"/>
              <a:ea typeface="Microsoft YaHei" charset="-122"/>
              <a:cs typeface="Microsoft YaHei" charset="-122"/>
            </a:rPr>
            <a:t>短期成本与长期成本分析</a:t>
          </a:r>
          <a:endParaRPr lang="zh-CN" altLang="en-US" sz="1050" dirty="0">
            <a:latin typeface="Microsoft YaHei" charset="-122"/>
            <a:ea typeface="Microsoft YaHei" charset="-122"/>
            <a:cs typeface="Microsoft YaHei" charset="-122"/>
          </a:endParaRPr>
        </a:p>
      </dgm:t>
    </dgm:pt>
    <dgm:pt modelId="{806FC88F-B9CF-A04B-B59C-3A472F525AEF}" type="parTrans" cxnId="{7725A710-EB82-6543-8E80-B973AC4CD97A}">
      <dgm:prSet/>
      <dgm:spPr/>
      <dgm:t>
        <a:bodyPr/>
        <a:lstStyle/>
        <a:p>
          <a:endParaRPr lang="zh-CN" altLang="en-US" sz="105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endParaRPr lang="zh-CN" altLang="en-US" sz="1050">
            <a:latin typeface="Microsoft YaHei" charset="-122"/>
            <a:ea typeface="Microsoft YaHei" charset="-122"/>
            <a:cs typeface="Microsoft YaHei" charset="-122"/>
          </a:endParaRPr>
        </a:p>
      </dgm:t>
    </dgm:pt>
    <dgm:pt modelId="{DD5BF61D-B843-C744-B9A9-3312A1287EF4}">
      <dgm:prSet phldrT="[文本]" custT="1"/>
      <dgm:spPr>
        <a:solidFill>
          <a:srgbClr val="C00000"/>
        </a:solidFill>
      </dgm:spPr>
      <dgm:t>
        <a:bodyPr/>
        <a:lstStyle/>
        <a:p>
          <a:pPr algn="l"/>
          <a:r>
            <a:rPr lang="en-US" altLang="zh-CN" sz="1050" dirty="0" smtClean="0">
              <a:solidFill>
                <a:schemeClr val="tx1"/>
              </a:solidFill>
              <a:latin typeface="Microsoft YaHei" charset="-122"/>
              <a:ea typeface="Microsoft YaHei" charset="-122"/>
              <a:cs typeface="Microsoft YaHei" charset="-122"/>
            </a:rPr>
            <a:t>6.2.1</a:t>
          </a:r>
          <a:r>
            <a:rPr lang="zh-CN" altLang="en-US" sz="1050" dirty="0" smtClean="0">
              <a:solidFill>
                <a:schemeClr val="tx1"/>
              </a:solidFill>
              <a:latin typeface="Microsoft YaHei" charset="-122"/>
              <a:ea typeface="Microsoft YaHei" charset="-122"/>
              <a:cs typeface="Microsoft YaHei" charset="-122"/>
            </a:rPr>
            <a:t> 短期成本分析</a:t>
          </a:r>
          <a:endParaRPr lang="zh-CN" altLang="en-US" sz="1050" dirty="0">
            <a:solidFill>
              <a:schemeClr val="tx1"/>
            </a:solidFill>
            <a:latin typeface="Microsoft YaHei" charset="-122"/>
            <a:ea typeface="Microsoft YaHei" charset="-122"/>
            <a:cs typeface="Microsoft YaHei" charset="-122"/>
          </a:endParaRPr>
        </a:p>
      </dgm:t>
    </dgm:pt>
    <dgm:pt modelId="{A73DCD64-89DF-3E4C-9543-0D417B51464E}" type="parTrans" cxnId="{FE34B427-9D47-5D4F-B08C-79C955C57CBA}">
      <dgm:prSet custT="1"/>
      <dgm:spPr/>
      <dgm:t>
        <a:bodyPr/>
        <a:lstStyle/>
        <a:p>
          <a:endParaRPr lang="zh-CN" altLang="en-US" sz="1050">
            <a:latin typeface="Microsoft YaHei" charset="-122"/>
            <a:ea typeface="Microsoft YaHei" charset="-122"/>
            <a:cs typeface="Microsoft YaHei" charset="-122"/>
          </a:endParaRPr>
        </a:p>
      </dgm:t>
    </dgm:pt>
    <dgm:pt modelId="{5F6E09CE-61C0-D34C-AE4A-99D078D226DF}" type="sibTrans" cxnId="{FE34B427-9D47-5D4F-B08C-79C955C57CBA}">
      <dgm:prSet/>
      <dgm:spPr/>
      <dgm:t>
        <a:bodyPr/>
        <a:lstStyle/>
        <a:p>
          <a:endParaRPr lang="zh-CN" altLang="en-US" sz="1050">
            <a:latin typeface="Microsoft YaHei" charset="-122"/>
            <a:ea typeface="Microsoft YaHei" charset="-122"/>
            <a:cs typeface="Microsoft YaHei" charset="-122"/>
          </a:endParaRPr>
        </a:p>
      </dgm:t>
    </dgm:pt>
    <dgm:pt modelId="{773FD5F0-F007-F148-886B-86E72F86266E}">
      <dgm:prSet phldrT="[文本]" custT="1"/>
      <dgm:spPr/>
      <dgm:t>
        <a:bodyPr/>
        <a:lstStyle/>
        <a:p>
          <a:pPr algn="l"/>
          <a:r>
            <a:rPr lang="en-US" altLang="zh-CN" sz="1050" dirty="0" smtClean="0">
              <a:latin typeface="Microsoft YaHei" charset="-122"/>
              <a:ea typeface="Microsoft YaHei" charset="-122"/>
              <a:cs typeface="Microsoft YaHei" charset="-122"/>
            </a:rPr>
            <a:t>6.2.2</a:t>
          </a:r>
          <a:r>
            <a:rPr lang="zh-CN" altLang="en-US" sz="1050" dirty="0" smtClean="0">
              <a:latin typeface="Microsoft YaHei" charset="-122"/>
              <a:ea typeface="Microsoft YaHei" charset="-122"/>
              <a:cs typeface="Microsoft YaHei" charset="-122"/>
            </a:rPr>
            <a:t> 长期成本分析</a:t>
          </a:r>
          <a:endParaRPr lang="zh-CN" altLang="en-US" sz="1050" dirty="0">
            <a:latin typeface="Microsoft YaHei" charset="-122"/>
            <a:ea typeface="Microsoft YaHei" charset="-122"/>
            <a:cs typeface="Microsoft YaHei" charset="-122"/>
          </a:endParaRPr>
        </a:p>
      </dgm:t>
    </dgm:pt>
    <dgm:pt modelId="{BDC2CFA9-99C6-8347-9628-F8B57513FB8C}" type="parTrans" cxnId="{D6FF61F4-2E70-2445-B362-FDF5936BBC6B}">
      <dgm:prSet custT="1"/>
      <dgm:spPr/>
      <dgm:t>
        <a:bodyPr/>
        <a:lstStyle/>
        <a:p>
          <a:endParaRPr lang="zh-CN" altLang="en-US" sz="1050">
            <a:latin typeface="Microsoft YaHei" charset="-122"/>
            <a:ea typeface="Microsoft YaHei" charset="-122"/>
            <a:cs typeface="Microsoft YaHei" charset="-122"/>
          </a:endParaRPr>
        </a:p>
      </dgm:t>
    </dgm:pt>
    <dgm:pt modelId="{9458031D-FD27-D841-9D56-100BE85B229D}" type="sibTrans" cxnId="{D6FF61F4-2E70-2445-B362-FDF5936BBC6B}">
      <dgm:prSet/>
      <dgm:spPr/>
      <dgm:t>
        <a:bodyPr/>
        <a:lstStyle/>
        <a:p>
          <a:endParaRPr lang="zh-CN" altLang="en-US" sz="1050">
            <a:latin typeface="Microsoft YaHei" charset="-122"/>
            <a:ea typeface="Microsoft YaHei" charset="-122"/>
            <a:cs typeface="Microsoft YaHei"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t>
        <a:bodyPr/>
        <a:lstStyle/>
        <a:p>
          <a:endParaRPr lang="zh-CN" altLang="en-US"/>
        </a:p>
      </dgm:t>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X="124763" custScaleY="45173" custLinFactNeighborX="-98165" custLinFactNeighborY="888">
        <dgm:presLayoutVars>
          <dgm:chPref val="3"/>
        </dgm:presLayoutVars>
      </dgm:prSet>
      <dgm:spPr/>
      <dgm:t>
        <a:bodyPr/>
        <a:lstStyle/>
        <a:p>
          <a:endParaRPr lang="zh-CN" altLang="en-US"/>
        </a:p>
      </dgm:t>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2"/>
      <dgm:spPr/>
      <dgm:t>
        <a:bodyPr/>
        <a:lstStyle/>
        <a:p>
          <a:endParaRPr lang="zh-CN" altLang="en-US"/>
        </a:p>
      </dgm:t>
    </dgm:pt>
    <dgm:pt modelId="{F726EDD3-E670-9B47-8786-4F599884289D}" type="pres">
      <dgm:prSet presAssocID="{A73DCD64-89DF-3E4C-9543-0D417B51464E}" presName="connTx" presStyleLbl="parChTrans1D2" presStyleIdx="0" presStyleCnt="2"/>
      <dgm:spPr/>
      <dgm:t>
        <a:bodyPr/>
        <a:lstStyle/>
        <a:p>
          <a:endParaRPr lang="zh-CN" altLang="en-US"/>
        </a:p>
      </dgm:t>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2" custScaleX="106437" custScaleY="132106" custLinFactNeighborX="33535" custLinFactNeighborY="-10945">
        <dgm:presLayoutVars>
          <dgm:chPref val="3"/>
        </dgm:presLayoutVars>
      </dgm:prSet>
      <dgm:spPr/>
      <dgm:t>
        <a:bodyPr/>
        <a:lstStyle/>
        <a:p>
          <a:endParaRPr lang="zh-CN" altLang="en-US"/>
        </a:p>
      </dgm:t>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2"/>
      <dgm:spPr/>
      <dgm:t>
        <a:bodyPr/>
        <a:lstStyle/>
        <a:p>
          <a:endParaRPr lang="zh-CN" altLang="en-US"/>
        </a:p>
      </dgm:t>
    </dgm:pt>
    <dgm:pt modelId="{7A2CD5A7-70D6-DE44-803D-0740544CB367}" type="pres">
      <dgm:prSet presAssocID="{BDC2CFA9-99C6-8347-9628-F8B57513FB8C}" presName="connTx" presStyleLbl="parChTrans1D2" presStyleIdx="1" presStyleCnt="2"/>
      <dgm:spPr/>
      <dgm:t>
        <a:bodyPr/>
        <a:lstStyle/>
        <a:p>
          <a:endParaRPr lang="zh-CN" altLang="en-US"/>
        </a:p>
      </dgm:t>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2" custScaleX="107537" custScaleY="132106" custLinFactNeighborX="33535" custLinFactNeighborY="-10945">
        <dgm:presLayoutVars>
          <dgm:chPref val="3"/>
        </dgm:presLayoutVars>
      </dgm:prSet>
      <dgm:spPr/>
      <dgm:t>
        <a:bodyPr/>
        <a:lstStyle/>
        <a:p>
          <a:endParaRPr lang="zh-CN" altLang="en-US"/>
        </a:p>
      </dgm:t>
    </dgm:pt>
    <dgm:pt modelId="{1488A531-D252-B440-B1DA-4363F37F8970}" type="pres">
      <dgm:prSet presAssocID="{773FD5F0-F007-F148-886B-86E72F86266E}" presName="level3hierChild" presStyleCnt="0"/>
      <dgm:spPr/>
    </dgm:pt>
  </dgm:ptLst>
  <dgm:cxnLst>
    <dgm:cxn modelId="{FB08012B-38C8-D047-B331-A6C87B31E3C7}" type="presOf" srcId="{CC08C8E7-D5AB-9C4F-A78B-4A8C57EB2D22}" destId="{7111AE39-B455-7C4D-91F4-9E37E3822D07}" srcOrd="0" destOrd="0" presId="urn:microsoft.com/office/officeart/2008/layout/HorizontalMultiLevelHierarchy"/>
    <dgm:cxn modelId="{D6FF61F4-2E70-2445-B362-FDF5936BBC6B}" srcId="{CC08C8E7-D5AB-9C4F-A78B-4A8C57EB2D22}" destId="{773FD5F0-F007-F148-886B-86E72F86266E}" srcOrd="1" destOrd="0" parTransId="{BDC2CFA9-99C6-8347-9628-F8B57513FB8C}" sibTransId="{9458031D-FD27-D841-9D56-100BE85B229D}"/>
    <dgm:cxn modelId="{FE34B427-9D47-5D4F-B08C-79C955C57CBA}" srcId="{CC08C8E7-D5AB-9C4F-A78B-4A8C57EB2D22}" destId="{DD5BF61D-B843-C744-B9A9-3312A1287EF4}" srcOrd="0" destOrd="0" parTransId="{A73DCD64-89DF-3E4C-9543-0D417B51464E}" sibTransId="{5F6E09CE-61C0-D34C-AE4A-99D078D226DF}"/>
    <dgm:cxn modelId="{88EF2302-BAF2-F94B-9194-0A6CE9ED4DD8}" type="presOf" srcId="{DD5BF61D-B843-C744-B9A9-3312A1287EF4}" destId="{C852AF5D-E3CA-F844-B775-08DD6E6FB940}" srcOrd="0" destOrd="0" presId="urn:microsoft.com/office/officeart/2008/layout/HorizontalMultiLevelHierarchy"/>
    <dgm:cxn modelId="{0480D4B4-1914-1A4A-8246-6A1B5FD3001E}" type="presOf" srcId="{A73DCD64-89DF-3E4C-9543-0D417B51464E}" destId="{F726EDD3-E670-9B47-8786-4F599884289D}" srcOrd="1" destOrd="0" presId="urn:microsoft.com/office/officeart/2008/layout/HorizontalMultiLevelHierarchy"/>
    <dgm:cxn modelId="{91521D09-0CC9-D441-93CB-0E72D5E6AB65}" type="presOf" srcId="{2EFE4671-8583-3540-9262-1FC578B666F4}" destId="{3013142F-A3C7-F746-853E-2CA8B540A8DE}" srcOrd="0" destOrd="0" presId="urn:microsoft.com/office/officeart/2008/layout/HorizontalMultiLevelHierarchy"/>
    <dgm:cxn modelId="{05DC3CF8-2115-BC48-A9DC-036FC0C37B5A}" type="presOf" srcId="{BDC2CFA9-99C6-8347-9628-F8B57513FB8C}" destId="{93180932-306E-E545-95F9-2A5635FDC9F1}" srcOrd="0" destOrd="0" presId="urn:microsoft.com/office/officeart/2008/layout/HorizontalMultiLevelHierarchy"/>
    <dgm:cxn modelId="{D72C2F28-649D-5A4B-A7D5-89833F4E2AC6}" type="presOf" srcId="{BDC2CFA9-99C6-8347-9628-F8B57513FB8C}" destId="{7A2CD5A7-70D6-DE44-803D-0740544CB367}" srcOrd="1" destOrd="0" presId="urn:microsoft.com/office/officeart/2008/layout/HorizontalMultiLevelHierarchy"/>
    <dgm:cxn modelId="{7725A710-EB82-6543-8E80-B973AC4CD97A}" srcId="{2EFE4671-8583-3540-9262-1FC578B666F4}" destId="{CC08C8E7-D5AB-9C4F-A78B-4A8C57EB2D22}" srcOrd="0" destOrd="0" parTransId="{806FC88F-B9CF-A04B-B59C-3A472F525AEF}" sibTransId="{B0179D74-E210-A34F-9FFE-D6C2C6F405F5}"/>
    <dgm:cxn modelId="{92F2F657-B055-E840-9873-4795AC1C0AE7}" type="presOf" srcId="{773FD5F0-F007-F148-886B-86E72F86266E}" destId="{D3E2E567-EC04-E743-9B8C-985408EA1058}" srcOrd="0" destOrd="0" presId="urn:microsoft.com/office/officeart/2008/layout/HorizontalMultiLevelHierarchy"/>
    <dgm:cxn modelId="{274D035F-B3C9-2247-A41D-124110023A68}" type="presOf" srcId="{A73DCD64-89DF-3E4C-9543-0D417B51464E}" destId="{082A771F-69AF-7C4C-86CB-DF1CD8CB6581}" srcOrd="0" destOrd="0" presId="urn:microsoft.com/office/officeart/2008/layout/HorizontalMultiLevelHierarchy"/>
    <dgm:cxn modelId="{3685EE9D-4A54-B04F-8B63-A0EDA68F0E05}" type="presParOf" srcId="{3013142F-A3C7-F746-853E-2CA8B540A8DE}" destId="{B764B132-0961-414E-B6FA-FB0C6C1C6CED}" srcOrd="0" destOrd="0" presId="urn:microsoft.com/office/officeart/2008/layout/HorizontalMultiLevelHierarchy"/>
    <dgm:cxn modelId="{128BB360-B650-B348-AAFE-222A26A1E003}" type="presParOf" srcId="{B764B132-0961-414E-B6FA-FB0C6C1C6CED}" destId="{7111AE39-B455-7C4D-91F4-9E37E3822D07}" srcOrd="0" destOrd="0" presId="urn:microsoft.com/office/officeart/2008/layout/HorizontalMultiLevelHierarchy"/>
    <dgm:cxn modelId="{6C0DA705-CA3D-EC40-8110-9661053B652F}" type="presParOf" srcId="{B764B132-0961-414E-B6FA-FB0C6C1C6CED}" destId="{551EC4E6-AE1D-DD43-B7C4-D7EFBEA2E636}" srcOrd="1" destOrd="0" presId="urn:microsoft.com/office/officeart/2008/layout/HorizontalMultiLevelHierarchy"/>
    <dgm:cxn modelId="{4804FECE-AF33-E442-A195-DB506AD72B03}" type="presParOf" srcId="{551EC4E6-AE1D-DD43-B7C4-D7EFBEA2E636}" destId="{082A771F-69AF-7C4C-86CB-DF1CD8CB6581}" srcOrd="0" destOrd="0" presId="urn:microsoft.com/office/officeart/2008/layout/HorizontalMultiLevelHierarchy"/>
    <dgm:cxn modelId="{53C103D1-B337-104D-9539-F73FEA01C6DA}" type="presParOf" srcId="{082A771F-69AF-7C4C-86CB-DF1CD8CB6581}" destId="{F726EDD3-E670-9B47-8786-4F599884289D}" srcOrd="0" destOrd="0" presId="urn:microsoft.com/office/officeart/2008/layout/HorizontalMultiLevelHierarchy"/>
    <dgm:cxn modelId="{7B5EB19C-7D15-C44D-A006-BE37050329E6}" type="presParOf" srcId="{551EC4E6-AE1D-DD43-B7C4-D7EFBEA2E636}" destId="{7B40AE63-0EA3-0747-BCE5-5F3AB0355BF2}" srcOrd="1" destOrd="0" presId="urn:microsoft.com/office/officeart/2008/layout/HorizontalMultiLevelHierarchy"/>
    <dgm:cxn modelId="{5C5F1FCA-EBFA-B646-8FD5-834F9A72D92C}" type="presParOf" srcId="{7B40AE63-0EA3-0747-BCE5-5F3AB0355BF2}" destId="{C852AF5D-E3CA-F844-B775-08DD6E6FB940}" srcOrd="0" destOrd="0" presId="urn:microsoft.com/office/officeart/2008/layout/HorizontalMultiLevelHierarchy"/>
    <dgm:cxn modelId="{8E02F0B6-87ED-3D46-BA3B-20311C935355}" type="presParOf" srcId="{7B40AE63-0EA3-0747-BCE5-5F3AB0355BF2}" destId="{30463D07-8E7F-3146-97CE-76CE82648742}" srcOrd="1" destOrd="0" presId="urn:microsoft.com/office/officeart/2008/layout/HorizontalMultiLevelHierarchy"/>
    <dgm:cxn modelId="{15405DAD-64CB-724D-9AB5-25D91CF44FCD}" type="presParOf" srcId="{551EC4E6-AE1D-DD43-B7C4-D7EFBEA2E636}" destId="{93180932-306E-E545-95F9-2A5635FDC9F1}" srcOrd="2" destOrd="0" presId="urn:microsoft.com/office/officeart/2008/layout/HorizontalMultiLevelHierarchy"/>
    <dgm:cxn modelId="{E60F3EB4-A0DD-C649-AC17-AD23731FD108}" type="presParOf" srcId="{93180932-306E-E545-95F9-2A5635FDC9F1}" destId="{7A2CD5A7-70D6-DE44-803D-0740544CB367}" srcOrd="0" destOrd="0" presId="urn:microsoft.com/office/officeart/2008/layout/HorizontalMultiLevelHierarchy"/>
    <dgm:cxn modelId="{E9D9C7D2-DC84-2B47-B075-7CA385E552B2}" type="presParOf" srcId="{551EC4E6-AE1D-DD43-B7C4-D7EFBEA2E636}" destId="{A0C9905E-6DBF-7645-94A7-C4BCDADC46B9}" srcOrd="3" destOrd="0" presId="urn:microsoft.com/office/officeart/2008/layout/HorizontalMultiLevelHierarchy"/>
    <dgm:cxn modelId="{3C397530-6CB2-6E41-AB28-A750625BD087}" type="presParOf" srcId="{A0C9905E-6DBF-7645-94A7-C4BCDADC46B9}" destId="{D3E2E567-EC04-E743-9B8C-985408EA1058}" srcOrd="0" destOrd="0" presId="urn:microsoft.com/office/officeart/2008/layout/HorizontalMultiLevelHierarchy"/>
    <dgm:cxn modelId="{FDF8D5A8-30E6-1A4F-B5A2-4FFEEB4DAE95}" type="presParOf" srcId="{A0C9905E-6DBF-7645-94A7-C4BCDADC46B9}" destId="{1488A531-D252-B440-B1DA-4363F37F8970}"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r>
            <a:rPr lang="en-US" altLang="zh-CN" sz="1100" b="0" dirty="0" smtClean="0">
              <a:latin typeface="黑体" panose="02010609060101010101" pitchFamily="49" charset="-122"/>
              <a:ea typeface="黑体" panose="02010609060101010101" pitchFamily="49" charset="-122"/>
            </a:rPr>
            <a:t>5.4</a:t>
          </a:r>
          <a:r>
            <a:rPr lang="zh-CN" altLang="en-US" sz="1100" b="0" dirty="0" smtClean="0">
              <a:latin typeface="黑体" panose="02010609060101010101" pitchFamily="49" charset="-122"/>
              <a:ea typeface="黑体" panose="02010609060101010101" pitchFamily="49" charset="-122"/>
            </a:rPr>
            <a:t> 规模报酬</a:t>
          </a:r>
          <a:endParaRPr lang="zh-CN" altLang="en-US" sz="1100" b="0" dirty="0">
            <a:latin typeface="Microsoft YaHei" charset="-122"/>
            <a:ea typeface="Microsoft YaHei" charset="-122"/>
            <a:cs typeface="Microsoft YaHei" charset="-122"/>
          </a:endParaRPr>
        </a:p>
      </dgm:t>
    </dgm:pt>
    <dgm:pt modelId="{806FC88F-B9CF-A04B-B59C-3A472F525AEF}" type="parTrans" cxnId="{7725A710-EB82-6543-8E80-B973AC4CD97A}">
      <dgm:prSet/>
      <dgm:spPr/>
      <dgm:t>
        <a:bodyPr/>
        <a:lstStyle/>
        <a:p>
          <a:endParaRPr lang="zh-CN" altLang="en-US" sz="1100" b="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endParaRPr lang="zh-CN" altLang="en-US" sz="1100" b="0">
            <a:latin typeface="Microsoft YaHei" charset="-122"/>
            <a:ea typeface="Microsoft YaHei" charset="-122"/>
            <a:cs typeface="Microsoft YaHei" charset="-122"/>
          </a:endParaRPr>
        </a:p>
      </dgm:t>
    </dgm:pt>
    <dgm:pt modelId="{DD5BF61D-B843-C744-B9A9-3312A1287EF4}">
      <dgm:prSet phldrT="[文本]" custT="1"/>
      <dgm:spPr>
        <a:solidFill>
          <a:schemeClr val="bg1"/>
        </a:solidFill>
      </dgm:spPr>
      <dgm:t>
        <a:bodyPr/>
        <a:lstStyle/>
        <a:p>
          <a:pPr algn="l"/>
          <a:r>
            <a:rPr lang="en-US" altLang="zh-CN" sz="1050" b="0" dirty="0" smtClean="0">
              <a:solidFill>
                <a:schemeClr val="tx1"/>
              </a:solidFill>
              <a:latin typeface="Microsoft YaHei" charset="-122"/>
              <a:ea typeface="Microsoft YaHei" charset="-122"/>
              <a:cs typeface="Microsoft YaHei" charset="-122"/>
            </a:rPr>
            <a:t>5.4.1</a:t>
          </a:r>
          <a:r>
            <a:rPr lang="zh-CN" altLang="en-US" sz="1050" b="0" dirty="0" smtClean="0">
              <a:solidFill>
                <a:schemeClr val="tx1"/>
              </a:solidFill>
              <a:latin typeface="Microsoft YaHei" charset="-122"/>
              <a:ea typeface="Microsoft YaHei" charset="-122"/>
              <a:cs typeface="Microsoft YaHei" charset="-122"/>
            </a:rPr>
            <a:t> 规模报酬的含义</a:t>
          </a:r>
          <a:endParaRPr lang="zh-CN" altLang="en-US" sz="1050" b="0" dirty="0">
            <a:solidFill>
              <a:schemeClr val="tx1"/>
            </a:solidFill>
            <a:latin typeface="Microsoft YaHei" charset="-122"/>
            <a:ea typeface="Microsoft YaHei" charset="-122"/>
            <a:cs typeface="Microsoft YaHei" charset="-122"/>
          </a:endParaRPr>
        </a:p>
      </dgm:t>
    </dgm:pt>
    <dgm:pt modelId="{A73DCD64-89DF-3E4C-9543-0D417B51464E}" type="parTrans" cxnId="{FE34B427-9D47-5D4F-B08C-79C955C57CBA}">
      <dgm:prSet custT="1"/>
      <dgm:spPr/>
      <dgm:t>
        <a:bodyPr/>
        <a:lstStyle/>
        <a:p>
          <a:endParaRPr lang="zh-CN" altLang="en-US" sz="1100" b="0">
            <a:latin typeface="Microsoft YaHei" charset="-122"/>
            <a:ea typeface="Microsoft YaHei" charset="-122"/>
            <a:cs typeface="Microsoft YaHei" charset="-122"/>
          </a:endParaRPr>
        </a:p>
      </dgm:t>
    </dgm:pt>
    <dgm:pt modelId="{5F6E09CE-61C0-D34C-AE4A-99D078D226DF}" type="sibTrans" cxnId="{FE34B427-9D47-5D4F-B08C-79C955C57CBA}">
      <dgm:prSet/>
      <dgm:spPr/>
      <dgm:t>
        <a:bodyPr/>
        <a:lstStyle/>
        <a:p>
          <a:endParaRPr lang="zh-CN" altLang="en-US" sz="1100" b="0">
            <a:latin typeface="Microsoft YaHei" charset="-122"/>
            <a:ea typeface="Microsoft YaHei" charset="-122"/>
            <a:cs typeface="Microsoft YaHei" charset="-122"/>
          </a:endParaRPr>
        </a:p>
      </dgm:t>
    </dgm:pt>
    <dgm:pt modelId="{773FD5F0-F007-F148-886B-86E72F86266E}">
      <dgm:prSet phldrT="[文本]" custT="1"/>
      <dgm:spPr>
        <a:solidFill>
          <a:srgbClr val="C00000"/>
        </a:solidFill>
      </dgm:spPr>
      <dgm:t>
        <a:bodyPr/>
        <a:lstStyle/>
        <a:p>
          <a:pPr algn="l"/>
          <a:r>
            <a:rPr lang="en-US" altLang="zh-CN" sz="1050" b="0" dirty="0" smtClean="0">
              <a:latin typeface="Microsoft YaHei" charset="-122"/>
              <a:ea typeface="Microsoft YaHei" charset="-122"/>
              <a:cs typeface="Microsoft YaHei" charset="-122"/>
            </a:rPr>
            <a:t>5.4.2</a:t>
          </a:r>
          <a:r>
            <a:rPr lang="zh-CN" altLang="en-US" sz="1050" b="0" dirty="0" smtClean="0">
              <a:latin typeface="Microsoft YaHei" charset="-122"/>
              <a:ea typeface="Microsoft YaHei" charset="-122"/>
              <a:cs typeface="Microsoft YaHei" charset="-122"/>
            </a:rPr>
            <a:t> 规模报酬变动的原因</a:t>
          </a:r>
          <a:endParaRPr lang="zh-CN" altLang="en-US" sz="1050" b="0" dirty="0">
            <a:latin typeface="Microsoft YaHei" charset="-122"/>
            <a:ea typeface="Microsoft YaHei" charset="-122"/>
            <a:cs typeface="Microsoft YaHei" charset="-122"/>
          </a:endParaRPr>
        </a:p>
      </dgm:t>
    </dgm:pt>
    <dgm:pt modelId="{BDC2CFA9-99C6-8347-9628-F8B57513FB8C}" type="parTrans" cxnId="{D6FF61F4-2E70-2445-B362-FDF5936BBC6B}">
      <dgm:prSet custT="1"/>
      <dgm:spPr/>
      <dgm:t>
        <a:bodyPr/>
        <a:lstStyle/>
        <a:p>
          <a:endParaRPr lang="zh-CN" altLang="en-US" sz="1100" b="0">
            <a:latin typeface="Microsoft YaHei" charset="-122"/>
            <a:ea typeface="Microsoft YaHei" charset="-122"/>
            <a:cs typeface="Microsoft YaHei" charset="-122"/>
          </a:endParaRPr>
        </a:p>
      </dgm:t>
    </dgm:pt>
    <dgm:pt modelId="{9458031D-FD27-D841-9D56-100BE85B229D}" type="sibTrans" cxnId="{D6FF61F4-2E70-2445-B362-FDF5936BBC6B}">
      <dgm:prSet/>
      <dgm:spPr/>
      <dgm:t>
        <a:bodyPr/>
        <a:lstStyle/>
        <a:p>
          <a:endParaRPr lang="zh-CN" altLang="en-US" sz="1100" b="0">
            <a:latin typeface="Microsoft YaHei" charset="-122"/>
            <a:ea typeface="Microsoft YaHei" charset="-122"/>
            <a:cs typeface="Microsoft YaHei"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t>
        <a:bodyPr/>
        <a:lstStyle/>
        <a:p>
          <a:endParaRPr lang="zh-CN" altLang="en-US"/>
        </a:p>
      </dgm:t>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Y="65646" custLinFactX="-31957" custLinFactNeighborX="-100000" custLinFactNeighborY="1564">
        <dgm:presLayoutVars>
          <dgm:chPref val="3"/>
        </dgm:presLayoutVars>
      </dgm:prSet>
      <dgm:spPr/>
      <dgm:t>
        <a:bodyPr/>
        <a:lstStyle/>
        <a:p>
          <a:endParaRPr lang="zh-CN" altLang="en-US"/>
        </a:p>
      </dgm:t>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2"/>
      <dgm:spPr/>
      <dgm:t>
        <a:bodyPr/>
        <a:lstStyle/>
        <a:p>
          <a:endParaRPr lang="zh-CN" altLang="en-US"/>
        </a:p>
      </dgm:t>
    </dgm:pt>
    <dgm:pt modelId="{F726EDD3-E670-9B47-8786-4F599884289D}" type="pres">
      <dgm:prSet presAssocID="{A73DCD64-89DF-3E4C-9543-0D417B51464E}" presName="connTx" presStyleLbl="parChTrans1D2" presStyleIdx="0" presStyleCnt="2"/>
      <dgm:spPr/>
      <dgm:t>
        <a:bodyPr/>
        <a:lstStyle/>
        <a:p>
          <a:endParaRPr lang="zh-CN" altLang="en-US"/>
        </a:p>
      </dgm:t>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2" custScaleX="188132" custScaleY="79176" custLinFactNeighborX="52756" custLinFactNeighborY="20303">
        <dgm:presLayoutVars>
          <dgm:chPref val="3"/>
        </dgm:presLayoutVars>
      </dgm:prSet>
      <dgm:spPr/>
      <dgm:t>
        <a:bodyPr/>
        <a:lstStyle/>
        <a:p>
          <a:endParaRPr lang="zh-CN" altLang="en-US"/>
        </a:p>
      </dgm:t>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2"/>
      <dgm:spPr/>
      <dgm:t>
        <a:bodyPr/>
        <a:lstStyle/>
        <a:p>
          <a:endParaRPr lang="zh-CN" altLang="en-US"/>
        </a:p>
      </dgm:t>
    </dgm:pt>
    <dgm:pt modelId="{7A2CD5A7-70D6-DE44-803D-0740544CB367}" type="pres">
      <dgm:prSet presAssocID="{BDC2CFA9-99C6-8347-9628-F8B57513FB8C}" presName="connTx" presStyleLbl="parChTrans1D2" presStyleIdx="1" presStyleCnt="2"/>
      <dgm:spPr/>
      <dgm:t>
        <a:bodyPr/>
        <a:lstStyle/>
        <a:p>
          <a:endParaRPr lang="zh-CN" altLang="en-US"/>
        </a:p>
      </dgm:t>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2" custScaleX="190075" custScaleY="79176" custLinFactNeighborX="52756" custLinFactNeighborY="16746">
        <dgm:presLayoutVars>
          <dgm:chPref val="3"/>
        </dgm:presLayoutVars>
      </dgm:prSet>
      <dgm:spPr/>
      <dgm:t>
        <a:bodyPr/>
        <a:lstStyle/>
        <a:p>
          <a:endParaRPr lang="zh-CN" altLang="en-US"/>
        </a:p>
      </dgm:t>
    </dgm:pt>
    <dgm:pt modelId="{1488A531-D252-B440-B1DA-4363F37F8970}" type="pres">
      <dgm:prSet presAssocID="{773FD5F0-F007-F148-886B-86E72F86266E}" presName="level3hierChild" presStyleCnt="0"/>
      <dgm:spPr/>
    </dgm:pt>
  </dgm:ptLst>
  <dgm:cxnLst>
    <dgm:cxn modelId="{D6FF61F4-2E70-2445-B362-FDF5936BBC6B}" srcId="{CC08C8E7-D5AB-9C4F-A78B-4A8C57EB2D22}" destId="{773FD5F0-F007-F148-886B-86E72F86266E}" srcOrd="1" destOrd="0" parTransId="{BDC2CFA9-99C6-8347-9628-F8B57513FB8C}" sibTransId="{9458031D-FD27-D841-9D56-100BE85B229D}"/>
    <dgm:cxn modelId="{FE34B427-9D47-5D4F-B08C-79C955C57CBA}" srcId="{CC08C8E7-D5AB-9C4F-A78B-4A8C57EB2D22}" destId="{DD5BF61D-B843-C744-B9A9-3312A1287EF4}" srcOrd="0" destOrd="0" parTransId="{A73DCD64-89DF-3E4C-9543-0D417B51464E}" sibTransId="{5F6E09CE-61C0-D34C-AE4A-99D078D226DF}"/>
    <dgm:cxn modelId="{25DAE007-B535-114C-A6A0-69C865DCEF26}" type="presOf" srcId="{BDC2CFA9-99C6-8347-9628-F8B57513FB8C}" destId="{93180932-306E-E545-95F9-2A5635FDC9F1}" srcOrd="0" destOrd="0" presId="urn:microsoft.com/office/officeart/2008/layout/HorizontalMultiLevelHierarchy"/>
    <dgm:cxn modelId="{CC98AB7D-95DE-E84C-8139-9D560469C39E}" type="presOf" srcId="{A73DCD64-89DF-3E4C-9543-0D417B51464E}" destId="{082A771F-69AF-7C4C-86CB-DF1CD8CB6581}" srcOrd="0" destOrd="0" presId="urn:microsoft.com/office/officeart/2008/layout/HorizontalMultiLevelHierarchy"/>
    <dgm:cxn modelId="{0A3897D2-9B39-7C41-A584-64E096F76B4A}" type="presOf" srcId="{CC08C8E7-D5AB-9C4F-A78B-4A8C57EB2D22}" destId="{7111AE39-B455-7C4D-91F4-9E37E3822D07}" srcOrd="0" destOrd="0" presId="urn:microsoft.com/office/officeart/2008/layout/HorizontalMultiLevelHierarchy"/>
    <dgm:cxn modelId="{9701DB48-5CE2-9748-8DE8-55AA3163E2EE}" type="presOf" srcId="{DD5BF61D-B843-C744-B9A9-3312A1287EF4}" destId="{C852AF5D-E3CA-F844-B775-08DD6E6FB940}" srcOrd="0" destOrd="0" presId="urn:microsoft.com/office/officeart/2008/layout/HorizontalMultiLevelHierarchy"/>
    <dgm:cxn modelId="{69B5729B-837F-E04E-895C-6381F0BEB271}" type="presOf" srcId="{773FD5F0-F007-F148-886B-86E72F86266E}" destId="{D3E2E567-EC04-E743-9B8C-985408EA1058}" srcOrd="0" destOrd="0" presId="urn:microsoft.com/office/officeart/2008/layout/HorizontalMultiLevelHierarchy"/>
    <dgm:cxn modelId="{F2D75F02-6F7D-6A41-841E-B7CA963C1396}" type="presOf" srcId="{2EFE4671-8583-3540-9262-1FC578B666F4}" destId="{3013142F-A3C7-F746-853E-2CA8B540A8DE}" srcOrd="0" destOrd="0" presId="urn:microsoft.com/office/officeart/2008/layout/HorizontalMultiLevelHierarchy"/>
    <dgm:cxn modelId="{14D8DD19-E0A2-044C-8E0B-B7EF14588164}" type="presOf" srcId="{A73DCD64-89DF-3E4C-9543-0D417B51464E}" destId="{F726EDD3-E670-9B47-8786-4F599884289D}" srcOrd="1" destOrd="0" presId="urn:microsoft.com/office/officeart/2008/layout/HorizontalMultiLevelHierarchy"/>
    <dgm:cxn modelId="{42E7A6E1-E87E-134C-98A6-DC2823ACC095}" type="presOf" srcId="{BDC2CFA9-99C6-8347-9628-F8B57513FB8C}" destId="{7A2CD5A7-70D6-DE44-803D-0740544CB367}" srcOrd="1" destOrd="0" presId="urn:microsoft.com/office/officeart/2008/layout/HorizontalMultiLevelHierarchy"/>
    <dgm:cxn modelId="{7725A710-EB82-6543-8E80-B973AC4CD97A}" srcId="{2EFE4671-8583-3540-9262-1FC578B666F4}" destId="{CC08C8E7-D5AB-9C4F-A78B-4A8C57EB2D22}" srcOrd="0" destOrd="0" parTransId="{806FC88F-B9CF-A04B-B59C-3A472F525AEF}" sibTransId="{B0179D74-E210-A34F-9FFE-D6C2C6F405F5}"/>
    <dgm:cxn modelId="{B3E7397C-F22E-394B-A69E-BFF7E42A3252}" type="presParOf" srcId="{3013142F-A3C7-F746-853E-2CA8B540A8DE}" destId="{B764B132-0961-414E-B6FA-FB0C6C1C6CED}" srcOrd="0" destOrd="0" presId="urn:microsoft.com/office/officeart/2008/layout/HorizontalMultiLevelHierarchy"/>
    <dgm:cxn modelId="{BD5779CD-6647-CF40-B270-24A4F171EED4}" type="presParOf" srcId="{B764B132-0961-414E-B6FA-FB0C6C1C6CED}" destId="{7111AE39-B455-7C4D-91F4-9E37E3822D07}" srcOrd="0" destOrd="0" presId="urn:microsoft.com/office/officeart/2008/layout/HorizontalMultiLevelHierarchy"/>
    <dgm:cxn modelId="{DD1B8689-E9AC-1D44-93BC-B310988EAF9E}" type="presParOf" srcId="{B764B132-0961-414E-B6FA-FB0C6C1C6CED}" destId="{551EC4E6-AE1D-DD43-B7C4-D7EFBEA2E636}" srcOrd="1" destOrd="0" presId="urn:microsoft.com/office/officeart/2008/layout/HorizontalMultiLevelHierarchy"/>
    <dgm:cxn modelId="{AA239594-7BB7-6A41-B51B-20BD1C79F369}" type="presParOf" srcId="{551EC4E6-AE1D-DD43-B7C4-D7EFBEA2E636}" destId="{082A771F-69AF-7C4C-86CB-DF1CD8CB6581}" srcOrd="0" destOrd="0" presId="urn:microsoft.com/office/officeart/2008/layout/HorizontalMultiLevelHierarchy"/>
    <dgm:cxn modelId="{494C83BF-F6C1-FE4B-990E-B35D14120CB9}" type="presParOf" srcId="{082A771F-69AF-7C4C-86CB-DF1CD8CB6581}" destId="{F726EDD3-E670-9B47-8786-4F599884289D}" srcOrd="0" destOrd="0" presId="urn:microsoft.com/office/officeart/2008/layout/HorizontalMultiLevelHierarchy"/>
    <dgm:cxn modelId="{37C34D73-22DF-AE4C-A2EE-8F16B1305ECD}" type="presParOf" srcId="{551EC4E6-AE1D-DD43-B7C4-D7EFBEA2E636}" destId="{7B40AE63-0EA3-0747-BCE5-5F3AB0355BF2}" srcOrd="1" destOrd="0" presId="urn:microsoft.com/office/officeart/2008/layout/HorizontalMultiLevelHierarchy"/>
    <dgm:cxn modelId="{B35B6882-20BC-CB47-8191-8F9C87403703}" type="presParOf" srcId="{7B40AE63-0EA3-0747-BCE5-5F3AB0355BF2}" destId="{C852AF5D-E3CA-F844-B775-08DD6E6FB940}" srcOrd="0" destOrd="0" presId="urn:microsoft.com/office/officeart/2008/layout/HorizontalMultiLevelHierarchy"/>
    <dgm:cxn modelId="{47B2E01D-C5F2-2F41-B9A9-0E5EC8E77989}" type="presParOf" srcId="{7B40AE63-0EA3-0747-BCE5-5F3AB0355BF2}" destId="{30463D07-8E7F-3146-97CE-76CE82648742}" srcOrd="1" destOrd="0" presId="urn:microsoft.com/office/officeart/2008/layout/HorizontalMultiLevelHierarchy"/>
    <dgm:cxn modelId="{38E0F7EB-C2DD-6944-A9E6-5BC190AA050C}" type="presParOf" srcId="{551EC4E6-AE1D-DD43-B7C4-D7EFBEA2E636}" destId="{93180932-306E-E545-95F9-2A5635FDC9F1}" srcOrd="2" destOrd="0" presId="urn:microsoft.com/office/officeart/2008/layout/HorizontalMultiLevelHierarchy"/>
    <dgm:cxn modelId="{3CD3D463-1119-EC4C-9906-6BB9A000AB9B}" type="presParOf" srcId="{93180932-306E-E545-95F9-2A5635FDC9F1}" destId="{7A2CD5A7-70D6-DE44-803D-0740544CB367}" srcOrd="0" destOrd="0" presId="urn:microsoft.com/office/officeart/2008/layout/HorizontalMultiLevelHierarchy"/>
    <dgm:cxn modelId="{C8EBBB41-BEA4-204A-B8EB-495AB7F5C4BE}" type="presParOf" srcId="{551EC4E6-AE1D-DD43-B7C4-D7EFBEA2E636}" destId="{A0C9905E-6DBF-7645-94A7-C4BCDADC46B9}" srcOrd="3" destOrd="0" presId="urn:microsoft.com/office/officeart/2008/layout/HorizontalMultiLevelHierarchy"/>
    <dgm:cxn modelId="{E1A724C0-7DD8-4A4D-8819-697F78E46328}" type="presParOf" srcId="{A0C9905E-6DBF-7645-94A7-C4BCDADC46B9}" destId="{D3E2E567-EC04-E743-9B8C-985408EA1058}" srcOrd="0" destOrd="0" presId="urn:microsoft.com/office/officeart/2008/layout/HorizontalMultiLevelHierarchy"/>
    <dgm:cxn modelId="{4A3039E3-BC18-F94C-AB90-5A578CD75E4F}" type="presParOf" srcId="{A0C9905E-6DBF-7645-94A7-C4BCDADC46B9}" destId="{1488A531-D252-B440-B1DA-4363F37F8970}"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0.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r>
            <a:rPr lang="en-US" altLang="zh-CN" sz="2000" dirty="0" smtClean="0">
              <a:latin typeface="Microsoft YaHei" charset="-122"/>
              <a:ea typeface="Microsoft YaHei" charset="-122"/>
              <a:cs typeface="Microsoft YaHei" charset="-122"/>
            </a:rPr>
            <a:t>6.2</a:t>
          </a:r>
          <a:r>
            <a:rPr lang="zh-CN" altLang="en-US" sz="2000" dirty="0" smtClean="0">
              <a:latin typeface="Microsoft YaHei" charset="-122"/>
              <a:ea typeface="Microsoft YaHei" charset="-122"/>
              <a:cs typeface="Microsoft YaHei" charset="-122"/>
            </a:rPr>
            <a:t> </a:t>
          </a:r>
          <a:r>
            <a:rPr lang="zh-CN" altLang="en-US" sz="2000" dirty="0" smtClean="0">
              <a:solidFill>
                <a:schemeClr val="tx1"/>
              </a:solidFill>
              <a:latin typeface="Microsoft YaHei" charset="-122"/>
              <a:ea typeface="Microsoft YaHei" charset="-122"/>
              <a:cs typeface="Microsoft YaHei" charset="-122"/>
            </a:rPr>
            <a:t>短期成本与长期成本分析</a:t>
          </a:r>
          <a:endParaRPr lang="zh-CN" altLang="en-US" sz="2000" dirty="0">
            <a:latin typeface="Microsoft YaHei" charset="-122"/>
            <a:ea typeface="Microsoft YaHei" charset="-122"/>
            <a:cs typeface="Microsoft YaHei" charset="-122"/>
          </a:endParaRPr>
        </a:p>
      </dgm:t>
    </dgm:pt>
    <dgm:pt modelId="{806FC88F-B9CF-A04B-B59C-3A472F525AEF}" type="parTrans" cxnId="{7725A710-EB82-6543-8E80-B973AC4CD97A}">
      <dgm:prSet/>
      <dgm:spPr/>
      <dgm:t>
        <a:bodyPr/>
        <a:lstStyle/>
        <a:p>
          <a:endParaRPr lang="zh-CN" altLang="en-US" sz="200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endParaRPr lang="zh-CN" altLang="en-US" sz="2000">
            <a:latin typeface="Microsoft YaHei" charset="-122"/>
            <a:ea typeface="Microsoft YaHei" charset="-122"/>
            <a:cs typeface="Microsoft YaHei" charset="-122"/>
          </a:endParaRPr>
        </a:p>
      </dgm:t>
    </dgm:pt>
    <dgm:pt modelId="{DD5BF61D-B843-C744-B9A9-3312A1287EF4}">
      <dgm:prSet phldrT="[文本]" custT="1"/>
      <dgm:spPr/>
      <dgm:t>
        <a:bodyPr/>
        <a:lstStyle/>
        <a:p>
          <a:pPr algn="l"/>
          <a:r>
            <a:rPr lang="en-US" altLang="zh-CN" sz="2000" dirty="0" smtClean="0">
              <a:solidFill>
                <a:schemeClr val="tx1"/>
              </a:solidFill>
              <a:latin typeface="Microsoft YaHei" charset="-122"/>
              <a:ea typeface="Microsoft YaHei" charset="-122"/>
              <a:cs typeface="Microsoft YaHei" charset="-122"/>
            </a:rPr>
            <a:t>6.2.1</a:t>
          </a:r>
          <a:r>
            <a:rPr lang="zh-CN" altLang="en-US" sz="2000" dirty="0" smtClean="0">
              <a:solidFill>
                <a:schemeClr val="tx1"/>
              </a:solidFill>
              <a:latin typeface="Microsoft YaHei" charset="-122"/>
              <a:ea typeface="Microsoft YaHei" charset="-122"/>
              <a:cs typeface="Microsoft YaHei" charset="-122"/>
            </a:rPr>
            <a:t> 短期成本分析</a:t>
          </a:r>
          <a:endParaRPr lang="zh-CN" altLang="en-US" sz="2000" dirty="0">
            <a:solidFill>
              <a:schemeClr val="tx1"/>
            </a:solidFill>
            <a:latin typeface="Microsoft YaHei" charset="-122"/>
            <a:ea typeface="Microsoft YaHei" charset="-122"/>
            <a:cs typeface="Microsoft YaHei" charset="-122"/>
          </a:endParaRPr>
        </a:p>
      </dgm:t>
    </dgm:pt>
    <dgm:pt modelId="{A73DCD64-89DF-3E4C-9543-0D417B51464E}" type="parTrans" cxnId="{FE34B427-9D47-5D4F-B08C-79C955C57CBA}">
      <dgm:prSet custT="1"/>
      <dgm:spPr/>
      <dgm:t>
        <a:bodyPr/>
        <a:lstStyle/>
        <a:p>
          <a:endParaRPr lang="zh-CN" altLang="en-US" sz="2000">
            <a:latin typeface="Microsoft YaHei" charset="-122"/>
            <a:ea typeface="Microsoft YaHei" charset="-122"/>
            <a:cs typeface="Microsoft YaHei" charset="-122"/>
          </a:endParaRPr>
        </a:p>
      </dgm:t>
    </dgm:pt>
    <dgm:pt modelId="{5F6E09CE-61C0-D34C-AE4A-99D078D226DF}" type="sibTrans" cxnId="{FE34B427-9D47-5D4F-B08C-79C955C57CBA}">
      <dgm:prSet/>
      <dgm:spPr/>
      <dgm:t>
        <a:bodyPr/>
        <a:lstStyle/>
        <a:p>
          <a:endParaRPr lang="zh-CN" altLang="en-US" sz="2000">
            <a:latin typeface="Microsoft YaHei" charset="-122"/>
            <a:ea typeface="Microsoft YaHei" charset="-122"/>
            <a:cs typeface="Microsoft YaHei" charset="-122"/>
          </a:endParaRPr>
        </a:p>
      </dgm:t>
    </dgm:pt>
    <dgm:pt modelId="{773FD5F0-F007-F148-886B-86E72F86266E}">
      <dgm:prSet phldrT="[文本]" custT="1"/>
      <dgm:spPr/>
      <dgm:t>
        <a:bodyPr/>
        <a:lstStyle/>
        <a:p>
          <a:pPr algn="l"/>
          <a:r>
            <a:rPr lang="en-US" altLang="zh-CN" sz="2000" dirty="0" smtClean="0">
              <a:latin typeface="Microsoft YaHei" charset="-122"/>
              <a:ea typeface="Microsoft YaHei" charset="-122"/>
              <a:cs typeface="Microsoft YaHei" charset="-122"/>
            </a:rPr>
            <a:t>6.2.2</a:t>
          </a:r>
          <a:r>
            <a:rPr lang="zh-CN" altLang="en-US" sz="2000" dirty="0" smtClean="0">
              <a:latin typeface="Microsoft YaHei" charset="-122"/>
              <a:ea typeface="Microsoft YaHei" charset="-122"/>
              <a:cs typeface="Microsoft YaHei" charset="-122"/>
            </a:rPr>
            <a:t> 长期成本分析</a:t>
          </a:r>
          <a:endParaRPr lang="zh-CN" altLang="en-US" sz="2000" dirty="0">
            <a:latin typeface="Microsoft YaHei" charset="-122"/>
            <a:ea typeface="Microsoft YaHei" charset="-122"/>
            <a:cs typeface="Microsoft YaHei" charset="-122"/>
          </a:endParaRPr>
        </a:p>
      </dgm:t>
    </dgm:pt>
    <dgm:pt modelId="{BDC2CFA9-99C6-8347-9628-F8B57513FB8C}" type="parTrans" cxnId="{D6FF61F4-2E70-2445-B362-FDF5936BBC6B}">
      <dgm:prSet custT="1"/>
      <dgm:spPr/>
      <dgm:t>
        <a:bodyPr/>
        <a:lstStyle/>
        <a:p>
          <a:endParaRPr lang="zh-CN" altLang="en-US" sz="2000">
            <a:latin typeface="Microsoft YaHei" charset="-122"/>
            <a:ea typeface="Microsoft YaHei" charset="-122"/>
            <a:cs typeface="Microsoft YaHei" charset="-122"/>
          </a:endParaRPr>
        </a:p>
      </dgm:t>
    </dgm:pt>
    <dgm:pt modelId="{9458031D-FD27-D841-9D56-100BE85B229D}" type="sibTrans" cxnId="{D6FF61F4-2E70-2445-B362-FDF5936BBC6B}">
      <dgm:prSet/>
      <dgm:spPr/>
      <dgm:t>
        <a:bodyPr/>
        <a:lstStyle/>
        <a:p>
          <a:endParaRPr lang="zh-CN" altLang="en-US" sz="2000">
            <a:latin typeface="Microsoft YaHei" charset="-122"/>
            <a:ea typeface="Microsoft YaHei" charset="-122"/>
            <a:cs typeface="Microsoft YaHei"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t>
        <a:bodyPr/>
        <a:lstStyle/>
        <a:p>
          <a:endParaRPr lang="zh-CN" altLang="en-US"/>
        </a:p>
      </dgm:t>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Y="33925" custLinFactNeighborX="-98165" custLinFactNeighborY="888">
        <dgm:presLayoutVars>
          <dgm:chPref val="3"/>
        </dgm:presLayoutVars>
      </dgm:prSet>
      <dgm:spPr/>
      <dgm:t>
        <a:bodyPr/>
        <a:lstStyle/>
        <a:p>
          <a:endParaRPr lang="zh-CN" altLang="en-US"/>
        </a:p>
      </dgm:t>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2"/>
      <dgm:spPr/>
      <dgm:t>
        <a:bodyPr/>
        <a:lstStyle/>
        <a:p>
          <a:endParaRPr lang="zh-CN" altLang="en-US"/>
        </a:p>
      </dgm:t>
    </dgm:pt>
    <dgm:pt modelId="{F726EDD3-E670-9B47-8786-4F599884289D}" type="pres">
      <dgm:prSet presAssocID="{A73DCD64-89DF-3E4C-9543-0D417B51464E}" presName="connTx" presStyleLbl="parChTrans1D2" presStyleIdx="0" presStyleCnt="2"/>
      <dgm:spPr/>
      <dgm:t>
        <a:bodyPr/>
        <a:lstStyle/>
        <a:p>
          <a:endParaRPr lang="zh-CN" altLang="en-US"/>
        </a:p>
      </dgm:t>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2" custScaleX="71367">
        <dgm:presLayoutVars>
          <dgm:chPref val="3"/>
        </dgm:presLayoutVars>
      </dgm:prSet>
      <dgm:spPr/>
      <dgm:t>
        <a:bodyPr/>
        <a:lstStyle/>
        <a:p>
          <a:endParaRPr lang="zh-CN" altLang="en-US"/>
        </a:p>
      </dgm:t>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2"/>
      <dgm:spPr/>
      <dgm:t>
        <a:bodyPr/>
        <a:lstStyle/>
        <a:p>
          <a:endParaRPr lang="zh-CN" altLang="en-US"/>
        </a:p>
      </dgm:t>
    </dgm:pt>
    <dgm:pt modelId="{7A2CD5A7-70D6-DE44-803D-0740544CB367}" type="pres">
      <dgm:prSet presAssocID="{BDC2CFA9-99C6-8347-9628-F8B57513FB8C}" presName="connTx" presStyleLbl="parChTrans1D2" presStyleIdx="1" presStyleCnt="2"/>
      <dgm:spPr/>
      <dgm:t>
        <a:bodyPr/>
        <a:lstStyle/>
        <a:p>
          <a:endParaRPr lang="zh-CN" altLang="en-US"/>
        </a:p>
      </dgm:t>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2" custScaleX="72104">
        <dgm:presLayoutVars>
          <dgm:chPref val="3"/>
        </dgm:presLayoutVars>
      </dgm:prSet>
      <dgm:spPr/>
      <dgm:t>
        <a:bodyPr/>
        <a:lstStyle/>
        <a:p>
          <a:endParaRPr lang="zh-CN" altLang="en-US"/>
        </a:p>
      </dgm:t>
    </dgm:pt>
    <dgm:pt modelId="{1488A531-D252-B440-B1DA-4363F37F8970}" type="pres">
      <dgm:prSet presAssocID="{773FD5F0-F007-F148-886B-86E72F86266E}" presName="level3hierChild" presStyleCnt="0"/>
      <dgm:spPr/>
    </dgm:pt>
  </dgm:ptLst>
  <dgm:cxnLst>
    <dgm:cxn modelId="{AE96FF31-456B-2E4C-9E21-B81005CF64D7}" type="presOf" srcId="{773FD5F0-F007-F148-886B-86E72F86266E}" destId="{D3E2E567-EC04-E743-9B8C-985408EA1058}" srcOrd="0" destOrd="0" presId="urn:microsoft.com/office/officeart/2008/layout/HorizontalMultiLevelHierarchy"/>
    <dgm:cxn modelId="{D6FF61F4-2E70-2445-B362-FDF5936BBC6B}" srcId="{CC08C8E7-D5AB-9C4F-A78B-4A8C57EB2D22}" destId="{773FD5F0-F007-F148-886B-86E72F86266E}" srcOrd="1" destOrd="0" parTransId="{BDC2CFA9-99C6-8347-9628-F8B57513FB8C}" sibTransId="{9458031D-FD27-D841-9D56-100BE85B229D}"/>
    <dgm:cxn modelId="{5D1158C2-6DED-E940-A74D-45F35D3AA081}" type="presOf" srcId="{A73DCD64-89DF-3E4C-9543-0D417B51464E}" destId="{F726EDD3-E670-9B47-8786-4F599884289D}" srcOrd="1" destOrd="0" presId="urn:microsoft.com/office/officeart/2008/layout/HorizontalMultiLevelHierarchy"/>
    <dgm:cxn modelId="{FE34B427-9D47-5D4F-B08C-79C955C57CBA}" srcId="{CC08C8E7-D5AB-9C4F-A78B-4A8C57EB2D22}" destId="{DD5BF61D-B843-C744-B9A9-3312A1287EF4}" srcOrd="0" destOrd="0" parTransId="{A73DCD64-89DF-3E4C-9543-0D417B51464E}" sibTransId="{5F6E09CE-61C0-D34C-AE4A-99D078D226DF}"/>
    <dgm:cxn modelId="{328993B1-BE6C-F045-8E33-18D9195E8004}" type="presOf" srcId="{CC08C8E7-D5AB-9C4F-A78B-4A8C57EB2D22}" destId="{7111AE39-B455-7C4D-91F4-9E37E3822D07}" srcOrd="0" destOrd="0" presId="urn:microsoft.com/office/officeart/2008/layout/HorizontalMultiLevelHierarchy"/>
    <dgm:cxn modelId="{9260748E-6D9F-4244-8D3D-82FDD0B6DA00}" type="presOf" srcId="{BDC2CFA9-99C6-8347-9628-F8B57513FB8C}" destId="{7A2CD5A7-70D6-DE44-803D-0740544CB367}" srcOrd="1" destOrd="0" presId="urn:microsoft.com/office/officeart/2008/layout/HorizontalMultiLevelHierarchy"/>
    <dgm:cxn modelId="{6F030937-A30C-5643-9927-BFB86BF44D31}" type="presOf" srcId="{BDC2CFA9-99C6-8347-9628-F8B57513FB8C}" destId="{93180932-306E-E545-95F9-2A5635FDC9F1}" srcOrd="0" destOrd="0" presId="urn:microsoft.com/office/officeart/2008/layout/HorizontalMultiLevelHierarchy"/>
    <dgm:cxn modelId="{070BBB2E-2919-2445-BFDD-53D60574288C}" type="presOf" srcId="{2EFE4671-8583-3540-9262-1FC578B666F4}" destId="{3013142F-A3C7-F746-853E-2CA8B540A8DE}" srcOrd="0" destOrd="0" presId="urn:microsoft.com/office/officeart/2008/layout/HorizontalMultiLevelHierarchy"/>
    <dgm:cxn modelId="{7725A710-EB82-6543-8E80-B973AC4CD97A}" srcId="{2EFE4671-8583-3540-9262-1FC578B666F4}" destId="{CC08C8E7-D5AB-9C4F-A78B-4A8C57EB2D22}" srcOrd="0" destOrd="0" parTransId="{806FC88F-B9CF-A04B-B59C-3A472F525AEF}" sibTransId="{B0179D74-E210-A34F-9FFE-D6C2C6F405F5}"/>
    <dgm:cxn modelId="{662A0F8B-A633-004F-9F58-9089546E5EEF}" type="presOf" srcId="{A73DCD64-89DF-3E4C-9543-0D417B51464E}" destId="{082A771F-69AF-7C4C-86CB-DF1CD8CB6581}" srcOrd="0" destOrd="0" presId="urn:microsoft.com/office/officeart/2008/layout/HorizontalMultiLevelHierarchy"/>
    <dgm:cxn modelId="{4DBED1EB-3BBC-774D-B2E3-D1AB2548D8BA}" type="presOf" srcId="{DD5BF61D-B843-C744-B9A9-3312A1287EF4}" destId="{C852AF5D-E3CA-F844-B775-08DD6E6FB940}" srcOrd="0" destOrd="0" presId="urn:microsoft.com/office/officeart/2008/layout/HorizontalMultiLevelHierarchy"/>
    <dgm:cxn modelId="{48F8555C-86C1-F745-9ED4-19EC3C4FBC9B}" type="presParOf" srcId="{3013142F-A3C7-F746-853E-2CA8B540A8DE}" destId="{B764B132-0961-414E-B6FA-FB0C6C1C6CED}" srcOrd="0" destOrd="0" presId="urn:microsoft.com/office/officeart/2008/layout/HorizontalMultiLevelHierarchy"/>
    <dgm:cxn modelId="{5B0BD554-0B2E-D64E-B9BB-0250BF82F3EA}" type="presParOf" srcId="{B764B132-0961-414E-B6FA-FB0C6C1C6CED}" destId="{7111AE39-B455-7C4D-91F4-9E37E3822D07}" srcOrd="0" destOrd="0" presId="urn:microsoft.com/office/officeart/2008/layout/HorizontalMultiLevelHierarchy"/>
    <dgm:cxn modelId="{40CB9E93-8475-874B-AE9A-0025AC46A8AA}" type="presParOf" srcId="{B764B132-0961-414E-B6FA-FB0C6C1C6CED}" destId="{551EC4E6-AE1D-DD43-B7C4-D7EFBEA2E636}" srcOrd="1" destOrd="0" presId="urn:microsoft.com/office/officeart/2008/layout/HorizontalMultiLevelHierarchy"/>
    <dgm:cxn modelId="{A0D7285E-4018-BF44-8451-F8A5689E5B1A}" type="presParOf" srcId="{551EC4E6-AE1D-DD43-B7C4-D7EFBEA2E636}" destId="{082A771F-69AF-7C4C-86CB-DF1CD8CB6581}" srcOrd="0" destOrd="0" presId="urn:microsoft.com/office/officeart/2008/layout/HorizontalMultiLevelHierarchy"/>
    <dgm:cxn modelId="{D669F269-47F1-9944-9BBF-D7F2721C41A3}" type="presParOf" srcId="{082A771F-69AF-7C4C-86CB-DF1CD8CB6581}" destId="{F726EDD3-E670-9B47-8786-4F599884289D}" srcOrd="0" destOrd="0" presId="urn:microsoft.com/office/officeart/2008/layout/HorizontalMultiLevelHierarchy"/>
    <dgm:cxn modelId="{816AB1DD-B28C-9A47-A9BE-5290899B1CAF}" type="presParOf" srcId="{551EC4E6-AE1D-DD43-B7C4-D7EFBEA2E636}" destId="{7B40AE63-0EA3-0747-BCE5-5F3AB0355BF2}" srcOrd="1" destOrd="0" presId="urn:microsoft.com/office/officeart/2008/layout/HorizontalMultiLevelHierarchy"/>
    <dgm:cxn modelId="{09FA7DFD-E863-6E4C-836C-2CFD29295CAA}" type="presParOf" srcId="{7B40AE63-0EA3-0747-BCE5-5F3AB0355BF2}" destId="{C852AF5D-E3CA-F844-B775-08DD6E6FB940}" srcOrd="0" destOrd="0" presId="urn:microsoft.com/office/officeart/2008/layout/HorizontalMultiLevelHierarchy"/>
    <dgm:cxn modelId="{EC5B2692-C118-1A4B-876E-390EF130B21A}" type="presParOf" srcId="{7B40AE63-0EA3-0747-BCE5-5F3AB0355BF2}" destId="{30463D07-8E7F-3146-97CE-76CE82648742}" srcOrd="1" destOrd="0" presId="urn:microsoft.com/office/officeart/2008/layout/HorizontalMultiLevelHierarchy"/>
    <dgm:cxn modelId="{0975C2C0-0345-0041-A306-33CB7BFA396C}" type="presParOf" srcId="{551EC4E6-AE1D-DD43-B7C4-D7EFBEA2E636}" destId="{93180932-306E-E545-95F9-2A5635FDC9F1}" srcOrd="2" destOrd="0" presId="urn:microsoft.com/office/officeart/2008/layout/HorizontalMultiLevelHierarchy"/>
    <dgm:cxn modelId="{AE88AC10-25EC-384A-A89E-346AB5F2377A}" type="presParOf" srcId="{93180932-306E-E545-95F9-2A5635FDC9F1}" destId="{7A2CD5A7-70D6-DE44-803D-0740544CB367}" srcOrd="0" destOrd="0" presId="urn:microsoft.com/office/officeart/2008/layout/HorizontalMultiLevelHierarchy"/>
    <dgm:cxn modelId="{B09019DF-4E6C-DE45-8261-75853631970A}" type="presParOf" srcId="{551EC4E6-AE1D-DD43-B7C4-D7EFBEA2E636}" destId="{A0C9905E-6DBF-7645-94A7-C4BCDADC46B9}" srcOrd="3" destOrd="0" presId="urn:microsoft.com/office/officeart/2008/layout/HorizontalMultiLevelHierarchy"/>
    <dgm:cxn modelId="{5D9FF28B-8135-A541-91DE-91020E00F677}" type="presParOf" srcId="{A0C9905E-6DBF-7645-94A7-C4BCDADC46B9}" destId="{D3E2E567-EC04-E743-9B8C-985408EA1058}" srcOrd="0" destOrd="0" presId="urn:microsoft.com/office/officeart/2008/layout/HorizontalMultiLevelHierarchy"/>
    <dgm:cxn modelId="{0C739EFD-6A93-2C43-90D2-9EB2064580E3}" type="presParOf" srcId="{A0C9905E-6DBF-7645-94A7-C4BCDADC46B9}" destId="{1488A531-D252-B440-B1DA-4363F37F8970}" srcOrd="1" destOrd="0" presId="urn:microsoft.com/office/officeart/2008/layout/HorizontalMultiLevelHierarchy"/>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r>
            <a:rPr lang="en-US" altLang="zh-CN" sz="1100" b="0" dirty="0" smtClean="0">
              <a:latin typeface="黑体" panose="02010609060101010101" pitchFamily="49" charset="-122"/>
              <a:ea typeface="黑体" panose="02010609060101010101" pitchFamily="49" charset="-122"/>
            </a:rPr>
            <a:t>5.4</a:t>
          </a:r>
          <a:r>
            <a:rPr lang="zh-CN" altLang="en-US" sz="1100" b="0" dirty="0" smtClean="0">
              <a:latin typeface="黑体" panose="02010609060101010101" pitchFamily="49" charset="-122"/>
              <a:ea typeface="黑体" panose="02010609060101010101" pitchFamily="49" charset="-122"/>
            </a:rPr>
            <a:t> 规模报酬</a:t>
          </a:r>
          <a:endParaRPr lang="zh-CN" altLang="en-US" sz="1100" b="0" dirty="0">
            <a:latin typeface="Microsoft YaHei" charset="-122"/>
            <a:ea typeface="Microsoft YaHei" charset="-122"/>
            <a:cs typeface="Microsoft YaHei" charset="-122"/>
          </a:endParaRPr>
        </a:p>
      </dgm:t>
    </dgm:pt>
    <dgm:pt modelId="{806FC88F-B9CF-A04B-B59C-3A472F525AEF}" type="parTrans" cxnId="{7725A710-EB82-6543-8E80-B973AC4CD97A}">
      <dgm:prSet/>
      <dgm:spPr/>
      <dgm:t>
        <a:bodyPr/>
        <a:lstStyle/>
        <a:p>
          <a:endParaRPr lang="zh-CN" altLang="en-US" sz="1100" b="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endParaRPr lang="zh-CN" altLang="en-US" sz="1100" b="0">
            <a:latin typeface="Microsoft YaHei" charset="-122"/>
            <a:ea typeface="Microsoft YaHei" charset="-122"/>
            <a:cs typeface="Microsoft YaHei" charset="-122"/>
          </a:endParaRPr>
        </a:p>
      </dgm:t>
    </dgm:pt>
    <dgm:pt modelId="{DD5BF61D-B843-C744-B9A9-3312A1287EF4}">
      <dgm:prSet phldrT="[文本]" custT="1"/>
      <dgm:spPr>
        <a:solidFill>
          <a:schemeClr val="bg1"/>
        </a:solidFill>
      </dgm:spPr>
      <dgm:t>
        <a:bodyPr/>
        <a:lstStyle/>
        <a:p>
          <a:pPr algn="l"/>
          <a:r>
            <a:rPr lang="en-US" altLang="zh-CN" sz="1050" b="0" dirty="0" smtClean="0">
              <a:solidFill>
                <a:schemeClr val="tx1"/>
              </a:solidFill>
              <a:latin typeface="Microsoft YaHei" charset="-122"/>
              <a:ea typeface="Microsoft YaHei" charset="-122"/>
              <a:cs typeface="Microsoft YaHei" charset="-122"/>
            </a:rPr>
            <a:t>5.4.1</a:t>
          </a:r>
          <a:r>
            <a:rPr lang="zh-CN" altLang="en-US" sz="1050" b="0" dirty="0" smtClean="0">
              <a:solidFill>
                <a:schemeClr val="tx1"/>
              </a:solidFill>
              <a:latin typeface="Microsoft YaHei" charset="-122"/>
              <a:ea typeface="Microsoft YaHei" charset="-122"/>
              <a:cs typeface="Microsoft YaHei" charset="-122"/>
            </a:rPr>
            <a:t> 规模报酬的含义</a:t>
          </a:r>
          <a:endParaRPr lang="zh-CN" altLang="en-US" sz="1050" b="0" dirty="0">
            <a:solidFill>
              <a:schemeClr val="tx1"/>
            </a:solidFill>
            <a:latin typeface="Microsoft YaHei" charset="-122"/>
            <a:ea typeface="Microsoft YaHei" charset="-122"/>
            <a:cs typeface="Microsoft YaHei" charset="-122"/>
          </a:endParaRPr>
        </a:p>
      </dgm:t>
    </dgm:pt>
    <dgm:pt modelId="{A73DCD64-89DF-3E4C-9543-0D417B51464E}" type="parTrans" cxnId="{FE34B427-9D47-5D4F-B08C-79C955C57CBA}">
      <dgm:prSet custT="1"/>
      <dgm:spPr/>
      <dgm:t>
        <a:bodyPr/>
        <a:lstStyle/>
        <a:p>
          <a:endParaRPr lang="zh-CN" altLang="en-US" sz="1100" b="0">
            <a:latin typeface="Microsoft YaHei" charset="-122"/>
            <a:ea typeface="Microsoft YaHei" charset="-122"/>
            <a:cs typeface="Microsoft YaHei" charset="-122"/>
          </a:endParaRPr>
        </a:p>
      </dgm:t>
    </dgm:pt>
    <dgm:pt modelId="{5F6E09CE-61C0-D34C-AE4A-99D078D226DF}" type="sibTrans" cxnId="{FE34B427-9D47-5D4F-B08C-79C955C57CBA}">
      <dgm:prSet/>
      <dgm:spPr/>
      <dgm:t>
        <a:bodyPr/>
        <a:lstStyle/>
        <a:p>
          <a:endParaRPr lang="zh-CN" altLang="en-US" sz="1100" b="0">
            <a:latin typeface="Microsoft YaHei" charset="-122"/>
            <a:ea typeface="Microsoft YaHei" charset="-122"/>
            <a:cs typeface="Microsoft YaHei" charset="-122"/>
          </a:endParaRPr>
        </a:p>
      </dgm:t>
    </dgm:pt>
    <dgm:pt modelId="{773FD5F0-F007-F148-886B-86E72F86266E}">
      <dgm:prSet phldrT="[文本]" custT="1"/>
      <dgm:spPr>
        <a:solidFill>
          <a:srgbClr val="C00000"/>
        </a:solidFill>
      </dgm:spPr>
      <dgm:t>
        <a:bodyPr/>
        <a:lstStyle/>
        <a:p>
          <a:pPr algn="l"/>
          <a:r>
            <a:rPr lang="en-US" altLang="zh-CN" sz="1050" b="0" dirty="0" smtClean="0">
              <a:latin typeface="Microsoft YaHei" charset="-122"/>
              <a:ea typeface="Microsoft YaHei" charset="-122"/>
              <a:cs typeface="Microsoft YaHei" charset="-122"/>
            </a:rPr>
            <a:t>5.4.2</a:t>
          </a:r>
          <a:r>
            <a:rPr lang="zh-CN" altLang="en-US" sz="1050" b="0" dirty="0" smtClean="0">
              <a:latin typeface="Microsoft YaHei" charset="-122"/>
              <a:ea typeface="Microsoft YaHei" charset="-122"/>
              <a:cs typeface="Microsoft YaHei" charset="-122"/>
            </a:rPr>
            <a:t> 规模报酬变动的原因</a:t>
          </a:r>
          <a:endParaRPr lang="zh-CN" altLang="en-US" sz="1050" b="0" dirty="0">
            <a:latin typeface="Microsoft YaHei" charset="-122"/>
            <a:ea typeface="Microsoft YaHei" charset="-122"/>
            <a:cs typeface="Microsoft YaHei" charset="-122"/>
          </a:endParaRPr>
        </a:p>
      </dgm:t>
    </dgm:pt>
    <dgm:pt modelId="{BDC2CFA9-99C6-8347-9628-F8B57513FB8C}" type="parTrans" cxnId="{D6FF61F4-2E70-2445-B362-FDF5936BBC6B}">
      <dgm:prSet custT="1"/>
      <dgm:spPr/>
      <dgm:t>
        <a:bodyPr/>
        <a:lstStyle/>
        <a:p>
          <a:endParaRPr lang="zh-CN" altLang="en-US" sz="1100" b="0">
            <a:latin typeface="Microsoft YaHei" charset="-122"/>
            <a:ea typeface="Microsoft YaHei" charset="-122"/>
            <a:cs typeface="Microsoft YaHei" charset="-122"/>
          </a:endParaRPr>
        </a:p>
      </dgm:t>
    </dgm:pt>
    <dgm:pt modelId="{9458031D-FD27-D841-9D56-100BE85B229D}" type="sibTrans" cxnId="{D6FF61F4-2E70-2445-B362-FDF5936BBC6B}">
      <dgm:prSet/>
      <dgm:spPr/>
      <dgm:t>
        <a:bodyPr/>
        <a:lstStyle/>
        <a:p>
          <a:endParaRPr lang="zh-CN" altLang="en-US" sz="1100" b="0">
            <a:latin typeface="Microsoft YaHei" charset="-122"/>
            <a:ea typeface="Microsoft YaHei" charset="-122"/>
            <a:cs typeface="Microsoft YaHei"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t>
        <a:bodyPr/>
        <a:lstStyle/>
        <a:p>
          <a:endParaRPr lang="zh-CN" altLang="en-US"/>
        </a:p>
      </dgm:t>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Y="65646" custLinFactX="-31957" custLinFactNeighborX="-100000" custLinFactNeighborY="1564">
        <dgm:presLayoutVars>
          <dgm:chPref val="3"/>
        </dgm:presLayoutVars>
      </dgm:prSet>
      <dgm:spPr/>
      <dgm:t>
        <a:bodyPr/>
        <a:lstStyle/>
        <a:p>
          <a:endParaRPr lang="zh-CN" altLang="en-US"/>
        </a:p>
      </dgm:t>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2"/>
      <dgm:spPr/>
      <dgm:t>
        <a:bodyPr/>
        <a:lstStyle/>
        <a:p>
          <a:endParaRPr lang="zh-CN" altLang="en-US"/>
        </a:p>
      </dgm:t>
    </dgm:pt>
    <dgm:pt modelId="{F726EDD3-E670-9B47-8786-4F599884289D}" type="pres">
      <dgm:prSet presAssocID="{A73DCD64-89DF-3E4C-9543-0D417B51464E}" presName="connTx" presStyleLbl="parChTrans1D2" presStyleIdx="0" presStyleCnt="2"/>
      <dgm:spPr/>
      <dgm:t>
        <a:bodyPr/>
        <a:lstStyle/>
        <a:p>
          <a:endParaRPr lang="zh-CN" altLang="en-US"/>
        </a:p>
      </dgm:t>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2" custScaleX="188132" custScaleY="79176" custLinFactNeighborX="52756" custLinFactNeighborY="20303">
        <dgm:presLayoutVars>
          <dgm:chPref val="3"/>
        </dgm:presLayoutVars>
      </dgm:prSet>
      <dgm:spPr/>
      <dgm:t>
        <a:bodyPr/>
        <a:lstStyle/>
        <a:p>
          <a:endParaRPr lang="zh-CN" altLang="en-US"/>
        </a:p>
      </dgm:t>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2"/>
      <dgm:spPr/>
      <dgm:t>
        <a:bodyPr/>
        <a:lstStyle/>
        <a:p>
          <a:endParaRPr lang="zh-CN" altLang="en-US"/>
        </a:p>
      </dgm:t>
    </dgm:pt>
    <dgm:pt modelId="{7A2CD5A7-70D6-DE44-803D-0740544CB367}" type="pres">
      <dgm:prSet presAssocID="{BDC2CFA9-99C6-8347-9628-F8B57513FB8C}" presName="connTx" presStyleLbl="parChTrans1D2" presStyleIdx="1" presStyleCnt="2"/>
      <dgm:spPr/>
      <dgm:t>
        <a:bodyPr/>
        <a:lstStyle/>
        <a:p>
          <a:endParaRPr lang="zh-CN" altLang="en-US"/>
        </a:p>
      </dgm:t>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2" custScaleX="190075" custScaleY="79176" custLinFactNeighborX="52756" custLinFactNeighborY="16746">
        <dgm:presLayoutVars>
          <dgm:chPref val="3"/>
        </dgm:presLayoutVars>
      </dgm:prSet>
      <dgm:spPr/>
      <dgm:t>
        <a:bodyPr/>
        <a:lstStyle/>
        <a:p>
          <a:endParaRPr lang="zh-CN" altLang="en-US"/>
        </a:p>
      </dgm:t>
    </dgm:pt>
    <dgm:pt modelId="{1488A531-D252-B440-B1DA-4363F37F8970}" type="pres">
      <dgm:prSet presAssocID="{773FD5F0-F007-F148-886B-86E72F86266E}" presName="level3hierChild" presStyleCnt="0"/>
      <dgm:spPr/>
    </dgm:pt>
  </dgm:ptLst>
  <dgm:cxnLst>
    <dgm:cxn modelId="{438413A7-3092-9649-BE9B-B8E944AC894A}" type="presOf" srcId="{BDC2CFA9-99C6-8347-9628-F8B57513FB8C}" destId="{93180932-306E-E545-95F9-2A5635FDC9F1}" srcOrd="0" destOrd="0" presId="urn:microsoft.com/office/officeart/2008/layout/HorizontalMultiLevelHierarchy"/>
    <dgm:cxn modelId="{E5560D97-BE64-5D48-B416-FF8A5B8EF608}" type="presOf" srcId="{CC08C8E7-D5AB-9C4F-A78B-4A8C57EB2D22}" destId="{7111AE39-B455-7C4D-91F4-9E37E3822D07}" srcOrd="0" destOrd="0" presId="urn:microsoft.com/office/officeart/2008/layout/HorizontalMultiLevelHierarchy"/>
    <dgm:cxn modelId="{5A58ECC7-F1B3-3B42-BEE7-E9519A53097D}" type="presOf" srcId="{BDC2CFA9-99C6-8347-9628-F8B57513FB8C}" destId="{7A2CD5A7-70D6-DE44-803D-0740544CB367}" srcOrd="1" destOrd="0" presId="urn:microsoft.com/office/officeart/2008/layout/HorizontalMultiLevelHierarchy"/>
    <dgm:cxn modelId="{D6FF61F4-2E70-2445-B362-FDF5936BBC6B}" srcId="{CC08C8E7-D5AB-9C4F-A78B-4A8C57EB2D22}" destId="{773FD5F0-F007-F148-886B-86E72F86266E}" srcOrd="1" destOrd="0" parTransId="{BDC2CFA9-99C6-8347-9628-F8B57513FB8C}" sibTransId="{9458031D-FD27-D841-9D56-100BE85B229D}"/>
    <dgm:cxn modelId="{162F0071-DE94-EA46-9C6F-8D4F14EAC152}" type="presOf" srcId="{A73DCD64-89DF-3E4C-9543-0D417B51464E}" destId="{F726EDD3-E670-9B47-8786-4F599884289D}" srcOrd="1" destOrd="0" presId="urn:microsoft.com/office/officeart/2008/layout/HorizontalMultiLevelHierarchy"/>
    <dgm:cxn modelId="{EF71F314-EC19-EC4E-B28C-B706E3B90DDF}" type="presOf" srcId="{773FD5F0-F007-F148-886B-86E72F86266E}" destId="{D3E2E567-EC04-E743-9B8C-985408EA1058}" srcOrd="0" destOrd="0" presId="urn:microsoft.com/office/officeart/2008/layout/HorizontalMultiLevelHierarchy"/>
    <dgm:cxn modelId="{D963E845-9B00-304F-8507-7397D31FF60A}" type="presOf" srcId="{DD5BF61D-B843-C744-B9A9-3312A1287EF4}" destId="{C852AF5D-E3CA-F844-B775-08DD6E6FB940}" srcOrd="0" destOrd="0" presId="urn:microsoft.com/office/officeart/2008/layout/HorizontalMultiLevelHierarchy"/>
    <dgm:cxn modelId="{09A6A9B2-5ED5-4A46-9F3D-A2E2921D8176}" type="presOf" srcId="{2EFE4671-8583-3540-9262-1FC578B666F4}" destId="{3013142F-A3C7-F746-853E-2CA8B540A8DE}" srcOrd="0" destOrd="0" presId="urn:microsoft.com/office/officeart/2008/layout/HorizontalMultiLevelHierarchy"/>
    <dgm:cxn modelId="{7725A710-EB82-6543-8E80-B973AC4CD97A}" srcId="{2EFE4671-8583-3540-9262-1FC578B666F4}" destId="{CC08C8E7-D5AB-9C4F-A78B-4A8C57EB2D22}" srcOrd="0" destOrd="0" parTransId="{806FC88F-B9CF-A04B-B59C-3A472F525AEF}" sibTransId="{B0179D74-E210-A34F-9FFE-D6C2C6F405F5}"/>
    <dgm:cxn modelId="{49748577-BAEC-524E-ACC7-BFBDEA0C7AFD}" type="presOf" srcId="{A73DCD64-89DF-3E4C-9543-0D417B51464E}" destId="{082A771F-69AF-7C4C-86CB-DF1CD8CB6581}" srcOrd="0" destOrd="0" presId="urn:microsoft.com/office/officeart/2008/layout/HorizontalMultiLevelHierarchy"/>
    <dgm:cxn modelId="{FE34B427-9D47-5D4F-B08C-79C955C57CBA}" srcId="{CC08C8E7-D5AB-9C4F-A78B-4A8C57EB2D22}" destId="{DD5BF61D-B843-C744-B9A9-3312A1287EF4}" srcOrd="0" destOrd="0" parTransId="{A73DCD64-89DF-3E4C-9543-0D417B51464E}" sibTransId="{5F6E09CE-61C0-D34C-AE4A-99D078D226DF}"/>
    <dgm:cxn modelId="{EFF2CF50-737D-BE4F-8A8C-46510F3C6A32}" type="presParOf" srcId="{3013142F-A3C7-F746-853E-2CA8B540A8DE}" destId="{B764B132-0961-414E-B6FA-FB0C6C1C6CED}" srcOrd="0" destOrd="0" presId="urn:microsoft.com/office/officeart/2008/layout/HorizontalMultiLevelHierarchy"/>
    <dgm:cxn modelId="{F8BD612C-30A2-F845-95E4-D9EAB0BE063F}" type="presParOf" srcId="{B764B132-0961-414E-B6FA-FB0C6C1C6CED}" destId="{7111AE39-B455-7C4D-91F4-9E37E3822D07}" srcOrd="0" destOrd="0" presId="urn:microsoft.com/office/officeart/2008/layout/HorizontalMultiLevelHierarchy"/>
    <dgm:cxn modelId="{DA4A38BC-8AFF-1548-90A2-20EADA580241}" type="presParOf" srcId="{B764B132-0961-414E-B6FA-FB0C6C1C6CED}" destId="{551EC4E6-AE1D-DD43-B7C4-D7EFBEA2E636}" srcOrd="1" destOrd="0" presId="urn:microsoft.com/office/officeart/2008/layout/HorizontalMultiLevelHierarchy"/>
    <dgm:cxn modelId="{6FF1EDFB-677C-2B4F-BD07-AB3F585EE16A}" type="presParOf" srcId="{551EC4E6-AE1D-DD43-B7C4-D7EFBEA2E636}" destId="{082A771F-69AF-7C4C-86CB-DF1CD8CB6581}" srcOrd="0" destOrd="0" presId="urn:microsoft.com/office/officeart/2008/layout/HorizontalMultiLevelHierarchy"/>
    <dgm:cxn modelId="{A321950C-F5F9-1642-8851-3B65326EFC0C}" type="presParOf" srcId="{082A771F-69AF-7C4C-86CB-DF1CD8CB6581}" destId="{F726EDD3-E670-9B47-8786-4F599884289D}" srcOrd="0" destOrd="0" presId="urn:microsoft.com/office/officeart/2008/layout/HorizontalMultiLevelHierarchy"/>
    <dgm:cxn modelId="{C0FB0D00-2E2B-4742-AF74-08C8A85824ED}" type="presParOf" srcId="{551EC4E6-AE1D-DD43-B7C4-D7EFBEA2E636}" destId="{7B40AE63-0EA3-0747-BCE5-5F3AB0355BF2}" srcOrd="1" destOrd="0" presId="urn:microsoft.com/office/officeart/2008/layout/HorizontalMultiLevelHierarchy"/>
    <dgm:cxn modelId="{5D1A329F-AF58-6749-BF3D-956C3A3FFE47}" type="presParOf" srcId="{7B40AE63-0EA3-0747-BCE5-5F3AB0355BF2}" destId="{C852AF5D-E3CA-F844-B775-08DD6E6FB940}" srcOrd="0" destOrd="0" presId="urn:microsoft.com/office/officeart/2008/layout/HorizontalMultiLevelHierarchy"/>
    <dgm:cxn modelId="{B5919C52-02F1-734E-A536-942DFEBE8557}" type="presParOf" srcId="{7B40AE63-0EA3-0747-BCE5-5F3AB0355BF2}" destId="{30463D07-8E7F-3146-97CE-76CE82648742}" srcOrd="1" destOrd="0" presId="urn:microsoft.com/office/officeart/2008/layout/HorizontalMultiLevelHierarchy"/>
    <dgm:cxn modelId="{0D813F38-28B7-584D-8A4F-94C9BD4F0425}" type="presParOf" srcId="{551EC4E6-AE1D-DD43-B7C4-D7EFBEA2E636}" destId="{93180932-306E-E545-95F9-2A5635FDC9F1}" srcOrd="2" destOrd="0" presId="urn:microsoft.com/office/officeart/2008/layout/HorizontalMultiLevelHierarchy"/>
    <dgm:cxn modelId="{431FA602-390C-7D4E-BE0F-A6294F7BA491}" type="presParOf" srcId="{93180932-306E-E545-95F9-2A5635FDC9F1}" destId="{7A2CD5A7-70D6-DE44-803D-0740544CB367}" srcOrd="0" destOrd="0" presId="urn:microsoft.com/office/officeart/2008/layout/HorizontalMultiLevelHierarchy"/>
    <dgm:cxn modelId="{A0FEABC2-1081-564A-9EBC-483EC3758C7C}" type="presParOf" srcId="{551EC4E6-AE1D-DD43-B7C4-D7EFBEA2E636}" destId="{A0C9905E-6DBF-7645-94A7-C4BCDADC46B9}" srcOrd="3" destOrd="0" presId="urn:microsoft.com/office/officeart/2008/layout/HorizontalMultiLevelHierarchy"/>
    <dgm:cxn modelId="{9D473E9F-01A6-1C4C-8C8B-AEA40CF2EB55}" type="presParOf" srcId="{A0C9905E-6DBF-7645-94A7-C4BCDADC46B9}" destId="{D3E2E567-EC04-E743-9B8C-985408EA1058}" srcOrd="0" destOrd="0" presId="urn:microsoft.com/office/officeart/2008/layout/HorizontalMultiLevelHierarchy"/>
    <dgm:cxn modelId="{DC2DCE53-0769-0043-BFA4-D9C5AE84D472}" type="presParOf" srcId="{A0C9905E-6DBF-7645-94A7-C4BCDADC46B9}" destId="{1488A531-D252-B440-B1DA-4363F37F8970}"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r>
            <a:rPr lang="en-US" altLang="zh-CN" sz="1100" b="0" dirty="0" smtClean="0">
              <a:latin typeface="黑体" panose="02010609060101010101" pitchFamily="49" charset="-122"/>
              <a:ea typeface="黑体" panose="02010609060101010101" pitchFamily="49" charset="-122"/>
            </a:rPr>
            <a:t>5.4</a:t>
          </a:r>
          <a:r>
            <a:rPr lang="zh-CN" altLang="en-US" sz="1100" b="0" dirty="0" smtClean="0">
              <a:latin typeface="黑体" panose="02010609060101010101" pitchFamily="49" charset="-122"/>
              <a:ea typeface="黑体" panose="02010609060101010101" pitchFamily="49" charset="-122"/>
            </a:rPr>
            <a:t> 规模报酬</a:t>
          </a:r>
          <a:endParaRPr lang="zh-CN" altLang="en-US" sz="1100" b="0" dirty="0">
            <a:latin typeface="Microsoft YaHei" charset="-122"/>
            <a:ea typeface="Microsoft YaHei" charset="-122"/>
            <a:cs typeface="Microsoft YaHei" charset="-122"/>
          </a:endParaRPr>
        </a:p>
      </dgm:t>
    </dgm:pt>
    <dgm:pt modelId="{806FC88F-B9CF-A04B-B59C-3A472F525AEF}" type="parTrans" cxnId="{7725A710-EB82-6543-8E80-B973AC4CD97A}">
      <dgm:prSet/>
      <dgm:spPr/>
      <dgm:t>
        <a:bodyPr/>
        <a:lstStyle/>
        <a:p>
          <a:endParaRPr lang="zh-CN" altLang="en-US" sz="1100" b="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endParaRPr lang="zh-CN" altLang="en-US" sz="1100" b="0">
            <a:latin typeface="Microsoft YaHei" charset="-122"/>
            <a:ea typeface="Microsoft YaHei" charset="-122"/>
            <a:cs typeface="Microsoft YaHei" charset="-122"/>
          </a:endParaRPr>
        </a:p>
      </dgm:t>
    </dgm:pt>
    <dgm:pt modelId="{DD5BF61D-B843-C744-B9A9-3312A1287EF4}">
      <dgm:prSet phldrT="[文本]" custT="1"/>
      <dgm:spPr>
        <a:solidFill>
          <a:schemeClr val="bg1"/>
        </a:solidFill>
      </dgm:spPr>
      <dgm:t>
        <a:bodyPr/>
        <a:lstStyle/>
        <a:p>
          <a:pPr algn="l"/>
          <a:r>
            <a:rPr lang="en-US" altLang="zh-CN" sz="1050" b="0" dirty="0" smtClean="0">
              <a:solidFill>
                <a:schemeClr val="tx1"/>
              </a:solidFill>
              <a:latin typeface="Microsoft YaHei" charset="-122"/>
              <a:ea typeface="Microsoft YaHei" charset="-122"/>
              <a:cs typeface="Microsoft YaHei" charset="-122"/>
            </a:rPr>
            <a:t>5.4.1</a:t>
          </a:r>
          <a:r>
            <a:rPr lang="zh-CN" altLang="en-US" sz="1050" b="0" dirty="0" smtClean="0">
              <a:solidFill>
                <a:schemeClr val="tx1"/>
              </a:solidFill>
              <a:latin typeface="Microsoft YaHei" charset="-122"/>
              <a:ea typeface="Microsoft YaHei" charset="-122"/>
              <a:cs typeface="Microsoft YaHei" charset="-122"/>
            </a:rPr>
            <a:t> 规模报酬的含义</a:t>
          </a:r>
          <a:endParaRPr lang="zh-CN" altLang="en-US" sz="1050" b="0" dirty="0">
            <a:solidFill>
              <a:schemeClr val="tx1"/>
            </a:solidFill>
            <a:latin typeface="Microsoft YaHei" charset="-122"/>
            <a:ea typeface="Microsoft YaHei" charset="-122"/>
            <a:cs typeface="Microsoft YaHei" charset="-122"/>
          </a:endParaRPr>
        </a:p>
      </dgm:t>
    </dgm:pt>
    <dgm:pt modelId="{A73DCD64-89DF-3E4C-9543-0D417B51464E}" type="parTrans" cxnId="{FE34B427-9D47-5D4F-B08C-79C955C57CBA}">
      <dgm:prSet custT="1"/>
      <dgm:spPr/>
      <dgm:t>
        <a:bodyPr/>
        <a:lstStyle/>
        <a:p>
          <a:endParaRPr lang="zh-CN" altLang="en-US" sz="1100" b="0">
            <a:latin typeface="Microsoft YaHei" charset="-122"/>
            <a:ea typeface="Microsoft YaHei" charset="-122"/>
            <a:cs typeface="Microsoft YaHei" charset="-122"/>
          </a:endParaRPr>
        </a:p>
      </dgm:t>
    </dgm:pt>
    <dgm:pt modelId="{5F6E09CE-61C0-D34C-AE4A-99D078D226DF}" type="sibTrans" cxnId="{FE34B427-9D47-5D4F-B08C-79C955C57CBA}">
      <dgm:prSet/>
      <dgm:spPr/>
      <dgm:t>
        <a:bodyPr/>
        <a:lstStyle/>
        <a:p>
          <a:endParaRPr lang="zh-CN" altLang="en-US" sz="1100" b="0">
            <a:latin typeface="Microsoft YaHei" charset="-122"/>
            <a:ea typeface="Microsoft YaHei" charset="-122"/>
            <a:cs typeface="Microsoft YaHei" charset="-122"/>
          </a:endParaRPr>
        </a:p>
      </dgm:t>
    </dgm:pt>
    <dgm:pt modelId="{773FD5F0-F007-F148-886B-86E72F86266E}">
      <dgm:prSet phldrT="[文本]" custT="1"/>
      <dgm:spPr>
        <a:solidFill>
          <a:srgbClr val="C00000"/>
        </a:solidFill>
      </dgm:spPr>
      <dgm:t>
        <a:bodyPr/>
        <a:lstStyle/>
        <a:p>
          <a:pPr algn="l"/>
          <a:r>
            <a:rPr lang="en-US" altLang="zh-CN" sz="1050" b="0" dirty="0" smtClean="0">
              <a:latin typeface="Microsoft YaHei" charset="-122"/>
              <a:ea typeface="Microsoft YaHei" charset="-122"/>
              <a:cs typeface="Microsoft YaHei" charset="-122"/>
            </a:rPr>
            <a:t>5.4.2</a:t>
          </a:r>
          <a:r>
            <a:rPr lang="zh-CN" altLang="en-US" sz="1050" b="0" dirty="0" smtClean="0">
              <a:latin typeface="Microsoft YaHei" charset="-122"/>
              <a:ea typeface="Microsoft YaHei" charset="-122"/>
              <a:cs typeface="Microsoft YaHei" charset="-122"/>
            </a:rPr>
            <a:t> 规模报酬变动的原因</a:t>
          </a:r>
          <a:endParaRPr lang="zh-CN" altLang="en-US" sz="1050" b="0" dirty="0">
            <a:latin typeface="Microsoft YaHei" charset="-122"/>
            <a:ea typeface="Microsoft YaHei" charset="-122"/>
            <a:cs typeface="Microsoft YaHei" charset="-122"/>
          </a:endParaRPr>
        </a:p>
      </dgm:t>
    </dgm:pt>
    <dgm:pt modelId="{BDC2CFA9-99C6-8347-9628-F8B57513FB8C}" type="parTrans" cxnId="{D6FF61F4-2E70-2445-B362-FDF5936BBC6B}">
      <dgm:prSet custT="1"/>
      <dgm:spPr/>
      <dgm:t>
        <a:bodyPr/>
        <a:lstStyle/>
        <a:p>
          <a:endParaRPr lang="zh-CN" altLang="en-US" sz="1100" b="0">
            <a:latin typeface="Microsoft YaHei" charset="-122"/>
            <a:ea typeface="Microsoft YaHei" charset="-122"/>
            <a:cs typeface="Microsoft YaHei" charset="-122"/>
          </a:endParaRPr>
        </a:p>
      </dgm:t>
    </dgm:pt>
    <dgm:pt modelId="{9458031D-FD27-D841-9D56-100BE85B229D}" type="sibTrans" cxnId="{D6FF61F4-2E70-2445-B362-FDF5936BBC6B}">
      <dgm:prSet/>
      <dgm:spPr/>
      <dgm:t>
        <a:bodyPr/>
        <a:lstStyle/>
        <a:p>
          <a:endParaRPr lang="zh-CN" altLang="en-US" sz="1100" b="0">
            <a:latin typeface="Microsoft YaHei" charset="-122"/>
            <a:ea typeface="Microsoft YaHei" charset="-122"/>
            <a:cs typeface="Microsoft YaHei"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t>
        <a:bodyPr/>
        <a:lstStyle/>
        <a:p>
          <a:endParaRPr lang="zh-CN" altLang="en-US"/>
        </a:p>
      </dgm:t>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Y="65646" custLinFactX="-31957" custLinFactNeighborX="-100000" custLinFactNeighborY="1564">
        <dgm:presLayoutVars>
          <dgm:chPref val="3"/>
        </dgm:presLayoutVars>
      </dgm:prSet>
      <dgm:spPr/>
      <dgm:t>
        <a:bodyPr/>
        <a:lstStyle/>
        <a:p>
          <a:endParaRPr lang="zh-CN" altLang="en-US"/>
        </a:p>
      </dgm:t>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2"/>
      <dgm:spPr/>
      <dgm:t>
        <a:bodyPr/>
        <a:lstStyle/>
        <a:p>
          <a:endParaRPr lang="zh-CN" altLang="en-US"/>
        </a:p>
      </dgm:t>
    </dgm:pt>
    <dgm:pt modelId="{F726EDD3-E670-9B47-8786-4F599884289D}" type="pres">
      <dgm:prSet presAssocID="{A73DCD64-89DF-3E4C-9543-0D417B51464E}" presName="connTx" presStyleLbl="parChTrans1D2" presStyleIdx="0" presStyleCnt="2"/>
      <dgm:spPr/>
      <dgm:t>
        <a:bodyPr/>
        <a:lstStyle/>
        <a:p>
          <a:endParaRPr lang="zh-CN" altLang="en-US"/>
        </a:p>
      </dgm:t>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2" custScaleX="188132" custScaleY="79176" custLinFactNeighborX="52756" custLinFactNeighborY="20303">
        <dgm:presLayoutVars>
          <dgm:chPref val="3"/>
        </dgm:presLayoutVars>
      </dgm:prSet>
      <dgm:spPr/>
      <dgm:t>
        <a:bodyPr/>
        <a:lstStyle/>
        <a:p>
          <a:endParaRPr lang="zh-CN" altLang="en-US"/>
        </a:p>
      </dgm:t>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2"/>
      <dgm:spPr/>
      <dgm:t>
        <a:bodyPr/>
        <a:lstStyle/>
        <a:p>
          <a:endParaRPr lang="zh-CN" altLang="en-US"/>
        </a:p>
      </dgm:t>
    </dgm:pt>
    <dgm:pt modelId="{7A2CD5A7-70D6-DE44-803D-0740544CB367}" type="pres">
      <dgm:prSet presAssocID="{BDC2CFA9-99C6-8347-9628-F8B57513FB8C}" presName="connTx" presStyleLbl="parChTrans1D2" presStyleIdx="1" presStyleCnt="2"/>
      <dgm:spPr/>
      <dgm:t>
        <a:bodyPr/>
        <a:lstStyle/>
        <a:p>
          <a:endParaRPr lang="zh-CN" altLang="en-US"/>
        </a:p>
      </dgm:t>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2" custScaleX="190075" custScaleY="79176" custLinFactNeighborX="52756" custLinFactNeighborY="16746">
        <dgm:presLayoutVars>
          <dgm:chPref val="3"/>
        </dgm:presLayoutVars>
      </dgm:prSet>
      <dgm:spPr/>
      <dgm:t>
        <a:bodyPr/>
        <a:lstStyle/>
        <a:p>
          <a:endParaRPr lang="zh-CN" altLang="en-US"/>
        </a:p>
      </dgm:t>
    </dgm:pt>
    <dgm:pt modelId="{1488A531-D252-B440-B1DA-4363F37F8970}" type="pres">
      <dgm:prSet presAssocID="{773FD5F0-F007-F148-886B-86E72F86266E}" presName="level3hierChild" presStyleCnt="0"/>
      <dgm:spPr/>
    </dgm:pt>
  </dgm:ptLst>
  <dgm:cxnLst>
    <dgm:cxn modelId="{D6FF61F4-2E70-2445-B362-FDF5936BBC6B}" srcId="{CC08C8E7-D5AB-9C4F-A78B-4A8C57EB2D22}" destId="{773FD5F0-F007-F148-886B-86E72F86266E}" srcOrd="1" destOrd="0" parTransId="{BDC2CFA9-99C6-8347-9628-F8B57513FB8C}" sibTransId="{9458031D-FD27-D841-9D56-100BE85B229D}"/>
    <dgm:cxn modelId="{FE34B427-9D47-5D4F-B08C-79C955C57CBA}" srcId="{CC08C8E7-D5AB-9C4F-A78B-4A8C57EB2D22}" destId="{DD5BF61D-B843-C744-B9A9-3312A1287EF4}" srcOrd="0" destOrd="0" parTransId="{A73DCD64-89DF-3E4C-9543-0D417B51464E}" sibTransId="{5F6E09CE-61C0-D34C-AE4A-99D078D226DF}"/>
    <dgm:cxn modelId="{E0EF3CC3-BEDC-6B4C-BBD1-2708F71DC19C}" type="presOf" srcId="{CC08C8E7-D5AB-9C4F-A78B-4A8C57EB2D22}" destId="{7111AE39-B455-7C4D-91F4-9E37E3822D07}" srcOrd="0" destOrd="0" presId="urn:microsoft.com/office/officeart/2008/layout/HorizontalMultiLevelHierarchy"/>
    <dgm:cxn modelId="{D68058C5-732D-5344-907D-A74E2197A193}" type="presOf" srcId="{A73DCD64-89DF-3E4C-9543-0D417B51464E}" destId="{F726EDD3-E670-9B47-8786-4F599884289D}" srcOrd="1" destOrd="0" presId="urn:microsoft.com/office/officeart/2008/layout/HorizontalMultiLevelHierarchy"/>
    <dgm:cxn modelId="{5E3B9ED4-9B68-A442-8CC2-DAD811EC30B4}" type="presOf" srcId="{BDC2CFA9-99C6-8347-9628-F8B57513FB8C}" destId="{93180932-306E-E545-95F9-2A5635FDC9F1}" srcOrd="0" destOrd="0" presId="urn:microsoft.com/office/officeart/2008/layout/HorizontalMultiLevelHierarchy"/>
    <dgm:cxn modelId="{0C64409D-B4D4-8249-A8F5-25CDF4F95FAF}" type="presOf" srcId="{DD5BF61D-B843-C744-B9A9-3312A1287EF4}" destId="{C852AF5D-E3CA-F844-B775-08DD6E6FB940}" srcOrd="0" destOrd="0" presId="urn:microsoft.com/office/officeart/2008/layout/HorizontalMultiLevelHierarchy"/>
    <dgm:cxn modelId="{0AD856C3-4730-CD44-A723-8FFCE47FCAC8}" type="presOf" srcId="{BDC2CFA9-99C6-8347-9628-F8B57513FB8C}" destId="{7A2CD5A7-70D6-DE44-803D-0740544CB367}" srcOrd="1" destOrd="0" presId="urn:microsoft.com/office/officeart/2008/layout/HorizontalMultiLevelHierarchy"/>
    <dgm:cxn modelId="{37823B47-A519-A440-90D1-AB33BEE1C7E8}" type="presOf" srcId="{A73DCD64-89DF-3E4C-9543-0D417B51464E}" destId="{082A771F-69AF-7C4C-86CB-DF1CD8CB6581}" srcOrd="0" destOrd="0" presId="urn:microsoft.com/office/officeart/2008/layout/HorizontalMultiLevelHierarchy"/>
    <dgm:cxn modelId="{48F72B8B-B3E6-164B-9E71-442575B1E1F7}" type="presOf" srcId="{2EFE4671-8583-3540-9262-1FC578B666F4}" destId="{3013142F-A3C7-F746-853E-2CA8B540A8DE}" srcOrd="0" destOrd="0" presId="urn:microsoft.com/office/officeart/2008/layout/HorizontalMultiLevelHierarchy"/>
    <dgm:cxn modelId="{7725A710-EB82-6543-8E80-B973AC4CD97A}" srcId="{2EFE4671-8583-3540-9262-1FC578B666F4}" destId="{CC08C8E7-D5AB-9C4F-A78B-4A8C57EB2D22}" srcOrd="0" destOrd="0" parTransId="{806FC88F-B9CF-A04B-B59C-3A472F525AEF}" sibTransId="{B0179D74-E210-A34F-9FFE-D6C2C6F405F5}"/>
    <dgm:cxn modelId="{92BEC193-C9B2-964D-A5F1-9DA991DF5C65}" type="presOf" srcId="{773FD5F0-F007-F148-886B-86E72F86266E}" destId="{D3E2E567-EC04-E743-9B8C-985408EA1058}" srcOrd="0" destOrd="0" presId="urn:microsoft.com/office/officeart/2008/layout/HorizontalMultiLevelHierarchy"/>
    <dgm:cxn modelId="{A0DC9999-49F6-C341-8527-8FD4FD9A9D6E}" type="presParOf" srcId="{3013142F-A3C7-F746-853E-2CA8B540A8DE}" destId="{B764B132-0961-414E-B6FA-FB0C6C1C6CED}" srcOrd="0" destOrd="0" presId="urn:microsoft.com/office/officeart/2008/layout/HorizontalMultiLevelHierarchy"/>
    <dgm:cxn modelId="{168A949B-636D-5747-B9A0-8C4AC742E1D9}" type="presParOf" srcId="{B764B132-0961-414E-B6FA-FB0C6C1C6CED}" destId="{7111AE39-B455-7C4D-91F4-9E37E3822D07}" srcOrd="0" destOrd="0" presId="urn:microsoft.com/office/officeart/2008/layout/HorizontalMultiLevelHierarchy"/>
    <dgm:cxn modelId="{949154A6-7A87-054C-A339-AB58219399BF}" type="presParOf" srcId="{B764B132-0961-414E-B6FA-FB0C6C1C6CED}" destId="{551EC4E6-AE1D-DD43-B7C4-D7EFBEA2E636}" srcOrd="1" destOrd="0" presId="urn:microsoft.com/office/officeart/2008/layout/HorizontalMultiLevelHierarchy"/>
    <dgm:cxn modelId="{E0B69ADE-6AD4-3D49-AC83-9B121038C5CE}" type="presParOf" srcId="{551EC4E6-AE1D-DD43-B7C4-D7EFBEA2E636}" destId="{082A771F-69AF-7C4C-86CB-DF1CD8CB6581}" srcOrd="0" destOrd="0" presId="urn:microsoft.com/office/officeart/2008/layout/HorizontalMultiLevelHierarchy"/>
    <dgm:cxn modelId="{ACE09173-E76C-434C-812E-CD3A991B2D2B}" type="presParOf" srcId="{082A771F-69AF-7C4C-86CB-DF1CD8CB6581}" destId="{F726EDD3-E670-9B47-8786-4F599884289D}" srcOrd="0" destOrd="0" presId="urn:microsoft.com/office/officeart/2008/layout/HorizontalMultiLevelHierarchy"/>
    <dgm:cxn modelId="{C5D29AC7-7492-1E44-8D98-2B9DD6C3C17F}" type="presParOf" srcId="{551EC4E6-AE1D-DD43-B7C4-D7EFBEA2E636}" destId="{7B40AE63-0EA3-0747-BCE5-5F3AB0355BF2}" srcOrd="1" destOrd="0" presId="urn:microsoft.com/office/officeart/2008/layout/HorizontalMultiLevelHierarchy"/>
    <dgm:cxn modelId="{3B60F38E-0EB5-4F4B-B26D-71A121F7DBB6}" type="presParOf" srcId="{7B40AE63-0EA3-0747-BCE5-5F3AB0355BF2}" destId="{C852AF5D-E3CA-F844-B775-08DD6E6FB940}" srcOrd="0" destOrd="0" presId="urn:microsoft.com/office/officeart/2008/layout/HorizontalMultiLevelHierarchy"/>
    <dgm:cxn modelId="{2725007E-C157-3E4D-912D-F986E010D53D}" type="presParOf" srcId="{7B40AE63-0EA3-0747-BCE5-5F3AB0355BF2}" destId="{30463D07-8E7F-3146-97CE-76CE82648742}" srcOrd="1" destOrd="0" presId="urn:microsoft.com/office/officeart/2008/layout/HorizontalMultiLevelHierarchy"/>
    <dgm:cxn modelId="{71723F81-E921-1A4A-BDEE-C1FC6EB2F3EF}" type="presParOf" srcId="{551EC4E6-AE1D-DD43-B7C4-D7EFBEA2E636}" destId="{93180932-306E-E545-95F9-2A5635FDC9F1}" srcOrd="2" destOrd="0" presId="urn:microsoft.com/office/officeart/2008/layout/HorizontalMultiLevelHierarchy"/>
    <dgm:cxn modelId="{AAEF5330-4C82-7D44-AED3-FA7A2B774D11}" type="presParOf" srcId="{93180932-306E-E545-95F9-2A5635FDC9F1}" destId="{7A2CD5A7-70D6-DE44-803D-0740544CB367}" srcOrd="0" destOrd="0" presId="urn:microsoft.com/office/officeart/2008/layout/HorizontalMultiLevelHierarchy"/>
    <dgm:cxn modelId="{736169E7-BBDC-7B49-B951-DA8E2C5F275D}" type="presParOf" srcId="{551EC4E6-AE1D-DD43-B7C4-D7EFBEA2E636}" destId="{A0C9905E-6DBF-7645-94A7-C4BCDADC46B9}" srcOrd="3" destOrd="0" presId="urn:microsoft.com/office/officeart/2008/layout/HorizontalMultiLevelHierarchy"/>
    <dgm:cxn modelId="{34BDC511-6DB2-A845-9A13-15F2C2B793C3}" type="presParOf" srcId="{A0C9905E-6DBF-7645-94A7-C4BCDADC46B9}" destId="{D3E2E567-EC04-E743-9B8C-985408EA1058}" srcOrd="0" destOrd="0" presId="urn:microsoft.com/office/officeart/2008/layout/HorizontalMultiLevelHierarchy"/>
    <dgm:cxn modelId="{3DD8072C-FA7A-6340-876B-8ED32E56A069}" type="presParOf" srcId="{A0C9905E-6DBF-7645-94A7-C4BCDADC46B9}" destId="{1488A531-D252-B440-B1DA-4363F37F8970}"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8B22BAA-5BF2-3448-A529-D989148F12A9}">
      <dsp:nvSpPr>
        <dsp:cNvPr id="0" name=""/>
        <dsp:cNvSpPr/>
      </dsp:nvSpPr>
      <dsp:spPr>
        <a:xfrm>
          <a:off x="2304035" y="3147675"/>
          <a:ext cx="1436770" cy="2855809"/>
        </a:xfrm>
        <a:custGeom>
          <a:avLst/>
          <a:gdLst/>
          <a:ahLst/>
          <a:cxnLst/>
          <a:rect l="0" t="0" r="0" b="0"/>
          <a:pathLst>
            <a:path>
              <a:moveTo>
                <a:pt x="0" y="0"/>
              </a:moveTo>
              <a:lnTo>
                <a:pt x="718385" y="0"/>
              </a:lnTo>
              <a:lnTo>
                <a:pt x="718385" y="2855809"/>
              </a:lnTo>
              <a:lnTo>
                <a:pt x="1436770" y="2855809"/>
              </a:lnTo>
            </a:path>
          </a:pathLst>
        </a:custGeom>
        <a:noFill/>
        <a:ln w="12700" cap="flat" cmpd="sng" algn="ctr">
          <a:solidFill>
            <a:schemeClr val="accent4">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1066800">
            <a:lnSpc>
              <a:spcPct val="90000"/>
            </a:lnSpc>
            <a:spcBef>
              <a:spcPct val="0"/>
            </a:spcBef>
            <a:spcAft>
              <a:spcPct val="35000"/>
            </a:spcAft>
          </a:pPr>
          <a:endParaRPr lang="zh-CN" altLang="en-US" sz="2400" kern="1200">
            <a:latin typeface="SimSun" charset="-122"/>
            <a:ea typeface="SimSun" charset="-122"/>
            <a:cs typeface="SimSun" charset="-122"/>
          </a:endParaRPr>
        </a:p>
      </dsp:txBody>
      <dsp:txXfrm>
        <a:off x="2942499" y="4495658"/>
        <a:ext cx="159843" cy="159843"/>
      </dsp:txXfrm>
    </dsp:sp>
    <dsp:sp modelId="{1A32823E-C562-194D-8C0A-5A42C66D5E4E}">
      <dsp:nvSpPr>
        <dsp:cNvPr id="0" name=""/>
        <dsp:cNvSpPr/>
      </dsp:nvSpPr>
      <dsp:spPr>
        <a:xfrm>
          <a:off x="2304035" y="3147675"/>
          <a:ext cx="1436770" cy="2331776"/>
        </a:xfrm>
        <a:custGeom>
          <a:avLst/>
          <a:gdLst/>
          <a:ahLst/>
          <a:cxnLst/>
          <a:rect l="0" t="0" r="0" b="0"/>
          <a:pathLst>
            <a:path>
              <a:moveTo>
                <a:pt x="0" y="0"/>
              </a:moveTo>
              <a:lnTo>
                <a:pt x="718385" y="0"/>
              </a:lnTo>
              <a:lnTo>
                <a:pt x="718385" y="2331776"/>
              </a:lnTo>
              <a:lnTo>
                <a:pt x="1436770" y="2331776"/>
              </a:lnTo>
            </a:path>
          </a:pathLst>
        </a:custGeom>
        <a:noFill/>
        <a:ln w="12700" cap="flat" cmpd="sng" algn="ctr">
          <a:solidFill>
            <a:schemeClr val="accent4">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1066800">
            <a:lnSpc>
              <a:spcPct val="90000"/>
            </a:lnSpc>
            <a:spcBef>
              <a:spcPct val="0"/>
            </a:spcBef>
            <a:spcAft>
              <a:spcPct val="35000"/>
            </a:spcAft>
          </a:pPr>
          <a:endParaRPr lang="zh-CN" altLang="en-US" sz="2400" kern="1200">
            <a:latin typeface="SimSun" charset="-122"/>
            <a:ea typeface="SimSun" charset="-122"/>
            <a:cs typeface="SimSun" charset="-122"/>
          </a:endParaRPr>
        </a:p>
      </dsp:txBody>
      <dsp:txXfrm>
        <a:off x="2953948" y="4245091"/>
        <a:ext cx="136944" cy="136944"/>
      </dsp:txXfrm>
    </dsp:sp>
    <dsp:sp modelId="{79FBF4CB-A334-FA4C-A730-5AE32E36618A}">
      <dsp:nvSpPr>
        <dsp:cNvPr id="0" name=""/>
        <dsp:cNvSpPr/>
      </dsp:nvSpPr>
      <dsp:spPr>
        <a:xfrm>
          <a:off x="2304035" y="3147675"/>
          <a:ext cx="1436770" cy="1807743"/>
        </a:xfrm>
        <a:custGeom>
          <a:avLst/>
          <a:gdLst/>
          <a:ahLst/>
          <a:cxnLst/>
          <a:rect l="0" t="0" r="0" b="0"/>
          <a:pathLst>
            <a:path>
              <a:moveTo>
                <a:pt x="0" y="0"/>
              </a:moveTo>
              <a:lnTo>
                <a:pt x="718385" y="0"/>
              </a:lnTo>
              <a:lnTo>
                <a:pt x="718385" y="1807743"/>
              </a:lnTo>
              <a:lnTo>
                <a:pt x="1436770" y="1807743"/>
              </a:lnTo>
            </a:path>
          </a:pathLst>
        </a:custGeom>
        <a:noFill/>
        <a:ln w="12700" cap="flat" cmpd="sng" algn="ctr">
          <a:solidFill>
            <a:schemeClr val="accent4">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1066800">
            <a:lnSpc>
              <a:spcPct val="90000"/>
            </a:lnSpc>
            <a:spcBef>
              <a:spcPct val="0"/>
            </a:spcBef>
            <a:spcAft>
              <a:spcPct val="35000"/>
            </a:spcAft>
          </a:pPr>
          <a:endParaRPr lang="zh-CN" altLang="en-US" sz="2400" kern="1200">
            <a:latin typeface="SimSun" charset="-122"/>
            <a:ea typeface="SimSun" charset="-122"/>
            <a:cs typeface="SimSun" charset="-122"/>
          </a:endParaRPr>
        </a:p>
      </dsp:txBody>
      <dsp:txXfrm>
        <a:off x="2964691" y="3993817"/>
        <a:ext cx="115458" cy="115458"/>
      </dsp:txXfrm>
    </dsp:sp>
    <dsp:sp modelId="{4BA792CA-FCEB-7841-9D80-6BB1A42B4D94}">
      <dsp:nvSpPr>
        <dsp:cNvPr id="0" name=""/>
        <dsp:cNvSpPr/>
      </dsp:nvSpPr>
      <dsp:spPr>
        <a:xfrm>
          <a:off x="2304035" y="3147675"/>
          <a:ext cx="1436770" cy="1283711"/>
        </a:xfrm>
        <a:custGeom>
          <a:avLst/>
          <a:gdLst/>
          <a:ahLst/>
          <a:cxnLst/>
          <a:rect l="0" t="0" r="0" b="0"/>
          <a:pathLst>
            <a:path>
              <a:moveTo>
                <a:pt x="0" y="0"/>
              </a:moveTo>
              <a:lnTo>
                <a:pt x="718385" y="0"/>
              </a:lnTo>
              <a:lnTo>
                <a:pt x="718385" y="1283711"/>
              </a:lnTo>
              <a:lnTo>
                <a:pt x="1436770" y="1283711"/>
              </a:lnTo>
            </a:path>
          </a:pathLst>
        </a:custGeom>
        <a:noFill/>
        <a:ln w="12700" cap="flat" cmpd="sng" algn="ctr">
          <a:solidFill>
            <a:schemeClr val="accent4">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1066800">
            <a:lnSpc>
              <a:spcPct val="90000"/>
            </a:lnSpc>
            <a:spcBef>
              <a:spcPct val="0"/>
            </a:spcBef>
            <a:spcAft>
              <a:spcPct val="35000"/>
            </a:spcAft>
          </a:pPr>
          <a:endParaRPr lang="zh-CN" altLang="en-US" sz="2400" kern="1200">
            <a:latin typeface="SimSun" charset="-122"/>
            <a:ea typeface="SimSun" charset="-122"/>
            <a:cs typeface="SimSun" charset="-122"/>
          </a:endParaRPr>
        </a:p>
      </dsp:txBody>
      <dsp:txXfrm>
        <a:off x="2974252" y="3741362"/>
        <a:ext cx="96335" cy="96335"/>
      </dsp:txXfrm>
    </dsp:sp>
    <dsp:sp modelId="{EFDB52AC-193B-D24A-9D41-0D409F2C9383}">
      <dsp:nvSpPr>
        <dsp:cNvPr id="0" name=""/>
        <dsp:cNvSpPr/>
      </dsp:nvSpPr>
      <dsp:spPr>
        <a:xfrm>
          <a:off x="2304035" y="3147675"/>
          <a:ext cx="1436770" cy="759678"/>
        </a:xfrm>
        <a:custGeom>
          <a:avLst/>
          <a:gdLst/>
          <a:ahLst/>
          <a:cxnLst/>
          <a:rect l="0" t="0" r="0" b="0"/>
          <a:pathLst>
            <a:path>
              <a:moveTo>
                <a:pt x="0" y="0"/>
              </a:moveTo>
              <a:lnTo>
                <a:pt x="718385" y="0"/>
              </a:lnTo>
              <a:lnTo>
                <a:pt x="718385" y="759678"/>
              </a:lnTo>
              <a:lnTo>
                <a:pt x="1436770" y="759678"/>
              </a:lnTo>
            </a:path>
          </a:pathLst>
        </a:custGeom>
        <a:noFill/>
        <a:ln w="12700" cap="flat" cmpd="sng" algn="ctr">
          <a:solidFill>
            <a:schemeClr val="accent4">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1066800">
            <a:lnSpc>
              <a:spcPct val="90000"/>
            </a:lnSpc>
            <a:spcBef>
              <a:spcPct val="0"/>
            </a:spcBef>
            <a:spcAft>
              <a:spcPct val="35000"/>
            </a:spcAft>
          </a:pPr>
          <a:endParaRPr lang="zh-CN" altLang="en-US" sz="2400" kern="1200">
            <a:latin typeface="SimSun" charset="-122"/>
            <a:ea typeface="SimSun" charset="-122"/>
            <a:cs typeface="SimSun" charset="-122"/>
          </a:endParaRPr>
        </a:p>
      </dsp:txBody>
      <dsp:txXfrm>
        <a:off x="2981789" y="3486882"/>
        <a:ext cx="81262" cy="81262"/>
      </dsp:txXfrm>
    </dsp:sp>
    <dsp:sp modelId="{A3F7329B-086E-6C4A-9619-9EFEE1A157E2}">
      <dsp:nvSpPr>
        <dsp:cNvPr id="0" name=""/>
        <dsp:cNvSpPr/>
      </dsp:nvSpPr>
      <dsp:spPr>
        <a:xfrm>
          <a:off x="2304035" y="3147675"/>
          <a:ext cx="1436770" cy="235645"/>
        </a:xfrm>
        <a:custGeom>
          <a:avLst/>
          <a:gdLst/>
          <a:ahLst/>
          <a:cxnLst/>
          <a:rect l="0" t="0" r="0" b="0"/>
          <a:pathLst>
            <a:path>
              <a:moveTo>
                <a:pt x="0" y="0"/>
              </a:moveTo>
              <a:lnTo>
                <a:pt x="718385" y="0"/>
              </a:lnTo>
              <a:lnTo>
                <a:pt x="718385" y="235645"/>
              </a:lnTo>
              <a:lnTo>
                <a:pt x="1436770" y="235645"/>
              </a:lnTo>
            </a:path>
          </a:pathLst>
        </a:custGeom>
        <a:noFill/>
        <a:ln w="12700" cap="flat" cmpd="sng" algn="ctr">
          <a:solidFill>
            <a:schemeClr val="accent4">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1066800">
            <a:lnSpc>
              <a:spcPct val="90000"/>
            </a:lnSpc>
            <a:spcBef>
              <a:spcPct val="0"/>
            </a:spcBef>
            <a:spcAft>
              <a:spcPct val="35000"/>
            </a:spcAft>
          </a:pPr>
          <a:endParaRPr lang="zh-CN" altLang="en-US" sz="2400" kern="1200">
            <a:latin typeface="SimSun" charset="-122"/>
            <a:ea typeface="SimSun" charset="-122"/>
            <a:cs typeface="SimSun" charset="-122"/>
          </a:endParaRPr>
        </a:p>
      </dsp:txBody>
      <dsp:txXfrm>
        <a:off x="2986021" y="3229098"/>
        <a:ext cx="72798" cy="72798"/>
      </dsp:txXfrm>
    </dsp:sp>
    <dsp:sp modelId="{D87FA41A-845D-0742-BFE6-B20A8A85E955}">
      <dsp:nvSpPr>
        <dsp:cNvPr id="0" name=""/>
        <dsp:cNvSpPr/>
      </dsp:nvSpPr>
      <dsp:spPr>
        <a:xfrm>
          <a:off x="2304035" y="2859287"/>
          <a:ext cx="1436770" cy="288387"/>
        </a:xfrm>
        <a:custGeom>
          <a:avLst/>
          <a:gdLst/>
          <a:ahLst/>
          <a:cxnLst/>
          <a:rect l="0" t="0" r="0" b="0"/>
          <a:pathLst>
            <a:path>
              <a:moveTo>
                <a:pt x="0" y="288387"/>
              </a:moveTo>
              <a:lnTo>
                <a:pt x="718385" y="288387"/>
              </a:lnTo>
              <a:lnTo>
                <a:pt x="718385" y="0"/>
              </a:lnTo>
              <a:lnTo>
                <a:pt x="1436770" y="0"/>
              </a:lnTo>
            </a:path>
          </a:pathLst>
        </a:custGeom>
        <a:noFill/>
        <a:ln w="12700" cap="flat" cmpd="sng" algn="ctr">
          <a:solidFill>
            <a:schemeClr val="accent4">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1066800">
            <a:lnSpc>
              <a:spcPct val="90000"/>
            </a:lnSpc>
            <a:spcBef>
              <a:spcPct val="0"/>
            </a:spcBef>
            <a:spcAft>
              <a:spcPct val="35000"/>
            </a:spcAft>
          </a:pPr>
          <a:endParaRPr lang="zh-CN" altLang="en-US" sz="2400" kern="1200">
            <a:latin typeface="SimSun" charset="-122"/>
            <a:ea typeface="SimSun" charset="-122"/>
            <a:cs typeface="SimSun" charset="-122"/>
          </a:endParaRPr>
        </a:p>
      </dsp:txBody>
      <dsp:txXfrm>
        <a:off x="2985785" y="2966845"/>
        <a:ext cx="73271" cy="73271"/>
      </dsp:txXfrm>
    </dsp:sp>
    <dsp:sp modelId="{D205D4C6-038E-044A-A3BA-7E795737A05F}">
      <dsp:nvSpPr>
        <dsp:cNvPr id="0" name=""/>
        <dsp:cNvSpPr/>
      </dsp:nvSpPr>
      <dsp:spPr>
        <a:xfrm>
          <a:off x="2304035" y="2335254"/>
          <a:ext cx="1436770" cy="812420"/>
        </a:xfrm>
        <a:custGeom>
          <a:avLst/>
          <a:gdLst/>
          <a:ahLst/>
          <a:cxnLst/>
          <a:rect l="0" t="0" r="0" b="0"/>
          <a:pathLst>
            <a:path>
              <a:moveTo>
                <a:pt x="0" y="812420"/>
              </a:moveTo>
              <a:lnTo>
                <a:pt x="718385" y="812420"/>
              </a:lnTo>
              <a:lnTo>
                <a:pt x="718385" y="0"/>
              </a:lnTo>
              <a:lnTo>
                <a:pt x="1436770" y="0"/>
              </a:lnTo>
            </a:path>
          </a:pathLst>
        </a:custGeom>
        <a:noFill/>
        <a:ln w="12700" cap="flat" cmpd="sng" algn="ctr">
          <a:solidFill>
            <a:schemeClr val="accent4">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1066800">
            <a:lnSpc>
              <a:spcPct val="90000"/>
            </a:lnSpc>
            <a:spcBef>
              <a:spcPct val="0"/>
            </a:spcBef>
            <a:spcAft>
              <a:spcPct val="35000"/>
            </a:spcAft>
          </a:pPr>
          <a:endParaRPr lang="zh-CN" altLang="en-US" sz="2400" kern="1200">
            <a:latin typeface="SimSun" charset="-122"/>
            <a:ea typeface="SimSun" charset="-122"/>
            <a:cs typeface="SimSun" charset="-122"/>
          </a:endParaRPr>
        </a:p>
      </dsp:txBody>
      <dsp:txXfrm>
        <a:off x="2981156" y="2700200"/>
        <a:ext cx="82527" cy="82527"/>
      </dsp:txXfrm>
    </dsp:sp>
    <dsp:sp modelId="{BF3B09D1-E8E8-0A4F-9573-99448D99561B}">
      <dsp:nvSpPr>
        <dsp:cNvPr id="0" name=""/>
        <dsp:cNvSpPr/>
      </dsp:nvSpPr>
      <dsp:spPr>
        <a:xfrm>
          <a:off x="2304035" y="1811221"/>
          <a:ext cx="1436770" cy="1336453"/>
        </a:xfrm>
        <a:custGeom>
          <a:avLst/>
          <a:gdLst/>
          <a:ahLst/>
          <a:cxnLst/>
          <a:rect l="0" t="0" r="0" b="0"/>
          <a:pathLst>
            <a:path>
              <a:moveTo>
                <a:pt x="0" y="1336453"/>
              </a:moveTo>
              <a:lnTo>
                <a:pt x="718385" y="1336453"/>
              </a:lnTo>
              <a:lnTo>
                <a:pt x="718385" y="0"/>
              </a:lnTo>
              <a:lnTo>
                <a:pt x="1436770" y="0"/>
              </a:lnTo>
            </a:path>
          </a:pathLst>
        </a:custGeom>
        <a:noFill/>
        <a:ln w="12700" cap="flat" cmpd="sng" algn="ctr">
          <a:solidFill>
            <a:schemeClr val="accent4">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1066800">
            <a:lnSpc>
              <a:spcPct val="90000"/>
            </a:lnSpc>
            <a:spcBef>
              <a:spcPct val="0"/>
            </a:spcBef>
            <a:spcAft>
              <a:spcPct val="35000"/>
            </a:spcAft>
          </a:pPr>
          <a:endParaRPr lang="zh-CN" altLang="en-US" sz="2400" kern="1200">
            <a:latin typeface="SimSun" charset="-122"/>
            <a:ea typeface="SimSun" charset="-122"/>
            <a:cs typeface="SimSun" charset="-122"/>
          </a:endParaRPr>
        </a:p>
      </dsp:txBody>
      <dsp:txXfrm>
        <a:off x="2973364" y="2430392"/>
        <a:ext cx="98112" cy="98112"/>
      </dsp:txXfrm>
    </dsp:sp>
    <dsp:sp modelId="{F23CCF4A-0F02-B643-86DA-D7F6CBD2CB37}">
      <dsp:nvSpPr>
        <dsp:cNvPr id="0" name=""/>
        <dsp:cNvSpPr/>
      </dsp:nvSpPr>
      <dsp:spPr>
        <a:xfrm>
          <a:off x="2304035" y="1287189"/>
          <a:ext cx="1436770" cy="1860485"/>
        </a:xfrm>
        <a:custGeom>
          <a:avLst/>
          <a:gdLst/>
          <a:ahLst/>
          <a:cxnLst/>
          <a:rect l="0" t="0" r="0" b="0"/>
          <a:pathLst>
            <a:path>
              <a:moveTo>
                <a:pt x="0" y="1860485"/>
              </a:moveTo>
              <a:lnTo>
                <a:pt x="718385" y="1860485"/>
              </a:lnTo>
              <a:lnTo>
                <a:pt x="718385" y="0"/>
              </a:lnTo>
              <a:lnTo>
                <a:pt x="1436770" y="0"/>
              </a:lnTo>
            </a:path>
          </a:pathLst>
        </a:custGeom>
        <a:noFill/>
        <a:ln w="12700" cap="flat" cmpd="sng" algn="ctr">
          <a:solidFill>
            <a:schemeClr val="accent4">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1066800">
            <a:lnSpc>
              <a:spcPct val="90000"/>
            </a:lnSpc>
            <a:spcBef>
              <a:spcPct val="0"/>
            </a:spcBef>
            <a:spcAft>
              <a:spcPct val="35000"/>
            </a:spcAft>
          </a:pPr>
          <a:endParaRPr lang="zh-CN" altLang="en-US" sz="2400" kern="1200">
            <a:latin typeface="SimSun" charset="-122"/>
            <a:ea typeface="SimSun" charset="-122"/>
            <a:cs typeface="SimSun" charset="-122"/>
          </a:endParaRPr>
        </a:p>
      </dsp:txBody>
      <dsp:txXfrm>
        <a:off x="2963653" y="2158664"/>
        <a:ext cx="117534" cy="117534"/>
      </dsp:txXfrm>
    </dsp:sp>
    <dsp:sp modelId="{1F2800E8-CF94-FD43-8D0E-7E4B278315B1}">
      <dsp:nvSpPr>
        <dsp:cNvPr id="0" name=""/>
        <dsp:cNvSpPr/>
      </dsp:nvSpPr>
      <dsp:spPr>
        <a:xfrm>
          <a:off x="2304035" y="763156"/>
          <a:ext cx="1436770" cy="2384518"/>
        </a:xfrm>
        <a:custGeom>
          <a:avLst/>
          <a:gdLst/>
          <a:ahLst/>
          <a:cxnLst/>
          <a:rect l="0" t="0" r="0" b="0"/>
          <a:pathLst>
            <a:path>
              <a:moveTo>
                <a:pt x="0" y="2384518"/>
              </a:moveTo>
              <a:lnTo>
                <a:pt x="718385" y="2384518"/>
              </a:lnTo>
              <a:lnTo>
                <a:pt x="718385" y="0"/>
              </a:lnTo>
              <a:lnTo>
                <a:pt x="1436770" y="0"/>
              </a:lnTo>
            </a:path>
          </a:pathLst>
        </a:custGeom>
        <a:noFill/>
        <a:ln w="12700" cap="flat" cmpd="sng" algn="ctr">
          <a:solidFill>
            <a:schemeClr val="accent4">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1066800">
            <a:lnSpc>
              <a:spcPct val="90000"/>
            </a:lnSpc>
            <a:spcBef>
              <a:spcPct val="0"/>
            </a:spcBef>
            <a:spcAft>
              <a:spcPct val="35000"/>
            </a:spcAft>
          </a:pPr>
          <a:endParaRPr lang="zh-CN" altLang="en-US" sz="2400" kern="1200">
            <a:latin typeface="SimSun" charset="-122"/>
            <a:ea typeface="SimSun" charset="-122"/>
            <a:cs typeface="SimSun" charset="-122"/>
          </a:endParaRPr>
        </a:p>
      </dsp:txBody>
      <dsp:txXfrm>
        <a:off x="2952822" y="1885817"/>
        <a:ext cx="139196" cy="139196"/>
      </dsp:txXfrm>
    </dsp:sp>
    <dsp:sp modelId="{082A771F-69AF-7C4C-86CB-DF1CD8CB6581}">
      <dsp:nvSpPr>
        <dsp:cNvPr id="0" name=""/>
        <dsp:cNvSpPr/>
      </dsp:nvSpPr>
      <dsp:spPr>
        <a:xfrm>
          <a:off x="2304035" y="239123"/>
          <a:ext cx="1436770" cy="2908551"/>
        </a:xfrm>
        <a:custGeom>
          <a:avLst/>
          <a:gdLst/>
          <a:ahLst/>
          <a:cxnLst/>
          <a:rect l="0" t="0" r="0" b="0"/>
          <a:pathLst>
            <a:path>
              <a:moveTo>
                <a:pt x="0" y="2908551"/>
              </a:moveTo>
              <a:lnTo>
                <a:pt x="718385" y="2908551"/>
              </a:lnTo>
              <a:lnTo>
                <a:pt x="718385" y="0"/>
              </a:lnTo>
              <a:lnTo>
                <a:pt x="1436770" y="0"/>
              </a:lnTo>
            </a:path>
          </a:pathLst>
        </a:custGeom>
        <a:noFill/>
        <a:ln w="12700" cap="flat" cmpd="sng" algn="ctr">
          <a:solidFill>
            <a:schemeClr val="accent4">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1066800">
            <a:lnSpc>
              <a:spcPct val="90000"/>
            </a:lnSpc>
            <a:spcBef>
              <a:spcPct val="0"/>
            </a:spcBef>
            <a:spcAft>
              <a:spcPct val="35000"/>
            </a:spcAft>
          </a:pPr>
          <a:endParaRPr lang="zh-CN" altLang="en-US" sz="2400" kern="1200">
            <a:latin typeface="SimSun" charset="-122"/>
            <a:ea typeface="SimSun" charset="-122"/>
            <a:cs typeface="SimSun" charset="-122"/>
          </a:endParaRPr>
        </a:p>
      </dsp:txBody>
      <dsp:txXfrm>
        <a:off x="2941319" y="1612297"/>
        <a:ext cx="162203" cy="162203"/>
      </dsp:txXfrm>
    </dsp:sp>
    <dsp:sp modelId="{7111AE39-B455-7C4D-91F4-9E37E3822D07}">
      <dsp:nvSpPr>
        <dsp:cNvPr id="0" name=""/>
        <dsp:cNvSpPr/>
      </dsp:nvSpPr>
      <dsp:spPr>
        <a:xfrm>
          <a:off x="711201" y="2617091"/>
          <a:ext cx="2124500" cy="1061167"/>
        </a:xfrm>
        <a:prstGeom prst="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zh-CN" altLang="en-US" sz="2400" kern="1200" dirty="0" smtClean="0">
              <a:latin typeface="SimSun" charset="-122"/>
              <a:ea typeface="SimSun" charset="-122"/>
              <a:cs typeface="SimSun" charset="-122"/>
            </a:rPr>
            <a:t>管理经济学</a:t>
          </a:r>
          <a:endParaRPr lang="zh-CN" altLang="en-US" sz="2400" kern="1200" dirty="0">
            <a:latin typeface="SimSun" charset="-122"/>
            <a:ea typeface="SimSun" charset="-122"/>
            <a:cs typeface="SimSun" charset="-122"/>
          </a:endParaRPr>
        </a:p>
      </dsp:txBody>
      <dsp:txXfrm>
        <a:off x="711201" y="2617091"/>
        <a:ext cx="2124500" cy="1061167"/>
      </dsp:txXfrm>
    </dsp:sp>
    <dsp:sp modelId="{C852AF5D-E3CA-F844-B775-08DD6E6FB940}">
      <dsp:nvSpPr>
        <dsp:cNvPr id="0" name=""/>
        <dsp:cNvSpPr/>
      </dsp:nvSpPr>
      <dsp:spPr>
        <a:xfrm>
          <a:off x="3740806" y="4734"/>
          <a:ext cx="5290901" cy="468778"/>
        </a:xfrm>
        <a:prstGeom prst="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5240" tIns="15240" rIns="15240" bIns="15240" numCol="1" spcCol="1270" anchor="ctr" anchorCtr="0">
          <a:noAutofit/>
        </a:bodyPr>
        <a:lstStyle/>
        <a:p>
          <a:pPr lvl="0" algn="l" defTabSz="1066800">
            <a:lnSpc>
              <a:spcPct val="90000"/>
            </a:lnSpc>
            <a:spcBef>
              <a:spcPct val="0"/>
            </a:spcBef>
            <a:spcAft>
              <a:spcPct val="35000"/>
            </a:spcAft>
          </a:pPr>
          <a:r>
            <a:rPr lang="zh-CN" altLang="en-US" sz="2400" kern="1200" dirty="0" smtClean="0">
              <a:latin typeface="SimSun" charset="-122"/>
              <a:ea typeface="SimSun" charset="-122"/>
              <a:cs typeface="SimSun" charset="-122"/>
            </a:rPr>
            <a:t>第</a:t>
          </a:r>
          <a:r>
            <a:rPr lang="en-US" altLang="zh-CN" sz="2400" kern="1200" dirty="0" smtClean="0">
              <a:latin typeface="SimSun" charset="-122"/>
              <a:ea typeface="SimSun" charset="-122"/>
              <a:cs typeface="SimSun" charset="-122"/>
            </a:rPr>
            <a:t>1</a:t>
          </a:r>
          <a:r>
            <a:rPr lang="zh-CN" altLang="en-US" sz="2400" kern="1200" dirty="0" smtClean="0">
              <a:latin typeface="SimSun" charset="-122"/>
              <a:ea typeface="SimSun" charset="-122"/>
              <a:cs typeface="SimSun" charset="-122"/>
            </a:rPr>
            <a:t> 章 导论</a:t>
          </a:r>
          <a:endParaRPr lang="zh-CN" altLang="en-US" sz="2400" kern="1200" dirty="0">
            <a:latin typeface="SimSun" charset="-122"/>
            <a:ea typeface="SimSun" charset="-122"/>
            <a:cs typeface="SimSun" charset="-122"/>
          </a:endParaRPr>
        </a:p>
      </dsp:txBody>
      <dsp:txXfrm>
        <a:off x="3740806" y="4734"/>
        <a:ext cx="5290901" cy="468778"/>
      </dsp:txXfrm>
    </dsp:sp>
    <dsp:sp modelId="{1C998B4A-F8C8-5D49-862A-38B9C7611407}">
      <dsp:nvSpPr>
        <dsp:cNvPr id="0" name=""/>
        <dsp:cNvSpPr/>
      </dsp:nvSpPr>
      <dsp:spPr>
        <a:xfrm>
          <a:off x="3740806" y="528767"/>
          <a:ext cx="5290901" cy="468778"/>
        </a:xfrm>
        <a:prstGeom prst="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5240" tIns="15240" rIns="15240" bIns="15240" numCol="1" spcCol="1270" anchor="ctr" anchorCtr="0">
          <a:noAutofit/>
        </a:bodyPr>
        <a:lstStyle/>
        <a:p>
          <a:pPr lvl="0" algn="l" defTabSz="1066800">
            <a:lnSpc>
              <a:spcPct val="90000"/>
            </a:lnSpc>
            <a:spcBef>
              <a:spcPct val="0"/>
            </a:spcBef>
            <a:spcAft>
              <a:spcPct val="35000"/>
            </a:spcAft>
          </a:pPr>
          <a:r>
            <a:rPr lang="zh-CN" altLang="en-US" sz="2400" kern="1200" dirty="0" smtClean="0">
              <a:latin typeface="SimSun" charset="-122"/>
              <a:ea typeface="SimSun" charset="-122"/>
              <a:cs typeface="SimSun" charset="-122"/>
            </a:rPr>
            <a:t>第</a:t>
          </a:r>
          <a:r>
            <a:rPr lang="en-US" altLang="zh-CN" sz="2400" kern="1200" dirty="0" smtClean="0">
              <a:latin typeface="SimSun" charset="-122"/>
              <a:ea typeface="SimSun" charset="-122"/>
              <a:cs typeface="SimSun" charset="-122"/>
            </a:rPr>
            <a:t>2</a:t>
          </a:r>
          <a:r>
            <a:rPr lang="zh-CN" altLang="en-US" sz="2400" kern="1200" dirty="0" smtClean="0">
              <a:latin typeface="SimSun" charset="-122"/>
              <a:ea typeface="SimSun" charset="-122"/>
              <a:cs typeface="SimSun" charset="-122"/>
            </a:rPr>
            <a:t> 章 供求分析</a:t>
          </a:r>
          <a:endParaRPr lang="zh-CN" altLang="en-US" sz="2400" kern="1200" dirty="0">
            <a:latin typeface="SimSun" charset="-122"/>
            <a:ea typeface="SimSun" charset="-122"/>
            <a:cs typeface="SimSun" charset="-122"/>
          </a:endParaRPr>
        </a:p>
      </dsp:txBody>
      <dsp:txXfrm>
        <a:off x="3740806" y="528767"/>
        <a:ext cx="5290901" cy="468778"/>
      </dsp:txXfrm>
    </dsp:sp>
    <dsp:sp modelId="{801D293D-5A6E-CF4C-ADA4-5CA1C7809ED1}">
      <dsp:nvSpPr>
        <dsp:cNvPr id="0" name=""/>
        <dsp:cNvSpPr/>
      </dsp:nvSpPr>
      <dsp:spPr>
        <a:xfrm>
          <a:off x="3740806" y="1052800"/>
          <a:ext cx="5290901" cy="468778"/>
        </a:xfrm>
        <a:prstGeom prst="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5240" tIns="15240" rIns="15240" bIns="15240" numCol="1" spcCol="1270" anchor="ctr" anchorCtr="0">
          <a:noAutofit/>
        </a:bodyPr>
        <a:lstStyle/>
        <a:p>
          <a:pPr lvl="0" algn="l" defTabSz="1066800">
            <a:lnSpc>
              <a:spcPct val="90000"/>
            </a:lnSpc>
            <a:spcBef>
              <a:spcPct val="0"/>
            </a:spcBef>
            <a:spcAft>
              <a:spcPct val="35000"/>
            </a:spcAft>
          </a:pPr>
          <a:r>
            <a:rPr lang="zh-CN" altLang="en-US" sz="2400" kern="1200" dirty="0" smtClean="0">
              <a:latin typeface="SimSun" charset="-122"/>
              <a:ea typeface="SimSun" charset="-122"/>
              <a:cs typeface="SimSun" charset="-122"/>
            </a:rPr>
            <a:t>第</a:t>
          </a:r>
          <a:r>
            <a:rPr lang="en-US" altLang="zh-CN" sz="2400" kern="1200" dirty="0" smtClean="0">
              <a:latin typeface="SimSun" charset="-122"/>
              <a:ea typeface="SimSun" charset="-122"/>
              <a:cs typeface="SimSun" charset="-122"/>
            </a:rPr>
            <a:t>3</a:t>
          </a:r>
          <a:r>
            <a:rPr lang="zh-CN" altLang="en-US" sz="2400" kern="1200" dirty="0" smtClean="0">
              <a:latin typeface="SimSun" charset="-122"/>
              <a:ea typeface="SimSun" charset="-122"/>
              <a:cs typeface="SimSun" charset="-122"/>
            </a:rPr>
            <a:t> 章 消费者效用分析</a:t>
          </a:r>
          <a:endParaRPr lang="zh-CN" altLang="en-US" sz="2400" kern="1200" dirty="0">
            <a:latin typeface="SimSun" charset="-122"/>
            <a:ea typeface="SimSun" charset="-122"/>
            <a:cs typeface="SimSun" charset="-122"/>
          </a:endParaRPr>
        </a:p>
      </dsp:txBody>
      <dsp:txXfrm>
        <a:off x="3740806" y="1052800"/>
        <a:ext cx="5290901" cy="468778"/>
      </dsp:txXfrm>
    </dsp:sp>
    <dsp:sp modelId="{2A813B24-1D27-BA48-B656-7DF38994DA1B}">
      <dsp:nvSpPr>
        <dsp:cNvPr id="0" name=""/>
        <dsp:cNvSpPr/>
      </dsp:nvSpPr>
      <dsp:spPr>
        <a:xfrm>
          <a:off x="3740806" y="1576832"/>
          <a:ext cx="5290901" cy="468778"/>
        </a:xfrm>
        <a:prstGeom prst="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5240" tIns="15240" rIns="15240" bIns="15240" numCol="1" spcCol="1270" anchor="ctr" anchorCtr="0">
          <a:noAutofit/>
        </a:bodyPr>
        <a:lstStyle/>
        <a:p>
          <a:pPr lvl="0" algn="l" defTabSz="1066800">
            <a:lnSpc>
              <a:spcPct val="90000"/>
            </a:lnSpc>
            <a:spcBef>
              <a:spcPct val="0"/>
            </a:spcBef>
            <a:spcAft>
              <a:spcPct val="35000"/>
            </a:spcAft>
          </a:pPr>
          <a:r>
            <a:rPr lang="zh-CN" altLang="en-US" sz="2400" kern="1200" dirty="0" smtClean="0">
              <a:latin typeface="SimSun" charset="-122"/>
              <a:ea typeface="SimSun" charset="-122"/>
              <a:cs typeface="SimSun" charset="-122"/>
            </a:rPr>
            <a:t>第</a:t>
          </a:r>
          <a:r>
            <a:rPr lang="en-US" altLang="zh-CN" sz="2400" kern="1200" dirty="0" smtClean="0">
              <a:latin typeface="SimSun" charset="-122"/>
              <a:ea typeface="SimSun" charset="-122"/>
              <a:cs typeface="SimSun" charset="-122"/>
            </a:rPr>
            <a:t>4</a:t>
          </a:r>
          <a:r>
            <a:rPr lang="zh-CN" altLang="en-US" sz="2400" kern="1200" dirty="0" smtClean="0">
              <a:latin typeface="SimSun" charset="-122"/>
              <a:ea typeface="SimSun" charset="-122"/>
              <a:cs typeface="SimSun" charset="-122"/>
            </a:rPr>
            <a:t> 章 需求弹性与供给弹性分析</a:t>
          </a:r>
          <a:endParaRPr lang="zh-CN" altLang="en-US" sz="2400" kern="1200" dirty="0">
            <a:latin typeface="SimSun" charset="-122"/>
            <a:ea typeface="SimSun" charset="-122"/>
            <a:cs typeface="SimSun" charset="-122"/>
          </a:endParaRPr>
        </a:p>
      </dsp:txBody>
      <dsp:txXfrm>
        <a:off x="3740806" y="1576832"/>
        <a:ext cx="5290901" cy="468778"/>
      </dsp:txXfrm>
    </dsp:sp>
    <dsp:sp modelId="{63F35746-278C-874D-9A13-4343B4455491}">
      <dsp:nvSpPr>
        <dsp:cNvPr id="0" name=""/>
        <dsp:cNvSpPr/>
      </dsp:nvSpPr>
      <dsp:spPr>
        <a:xfrm>
          <a:off x="3740806" y="2100865"/>
          <a:ext cx="5290901" cy="468778"/>
        </a:xfrm>
        <a:prstGeom prst="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5240" tIns="15240" rIns="15240" bIns="15240" numCol="1" spcCol="1270" anchor="ctr" anchorCtr="0">
          <a:noAutofit/>
        </a:bodyPr>
        <a:lstStyle/>
        <a:p>
          <a:pPr lvl="0" algn="l" defTabSz="1066800">
            <a:lnSpc>
              <a:spcPct val="90000"/>
            </a:lnSpc>
            <a:spcBef>
              <a:spcPct val="0"/>
            </a:spcBef>
            <a:spcAft>
              <a:spcPct val="35000"/>
            </a:spcAft>
          </a:pPr>
          <a:r>
            <a:rPr lang="zh-CN" altLang="en-US" sz="2400" kern="1200" dirty="0" smtClean="0">
              <a:latin typeface="SimSun" charset="-122"/>
              <a:ea typeface="SimSun" charset="-122"/>
              <a:cs typeface="SimSun" charset="-122"/>
            </a:rPr>
            <a:t>第</a:t>
          </a:r>
          <a:r>
            <a:rPr lang="en-US" altLang="zh-CN" sz="2400" kern="1200" dirty="0" smtClean="0">
              <a:latin typeface="SimSun" charset="-122"/>
              <a:ea typeface="SimSun" charset="-122"/>
              <a:cs typeface="SimSun" charset="-122"/>
            </a:rPr>
            <a:t>5</a:t>
          </a:r>
          <a:r>
            <a:rPr lang="zh-CN" altLang="en-US" sz="2400" kern="1200" dirty="0" smtClean="0">
              <a:latin typeface="SimSun" charset="-122"/>
              <a:ea typeface="SimSun" charset="-122"/>
              <a:cs typeface="SimSun" charset="-122"/>
            </a:rPr>
            <a:t> 章 生产要素投入的决策分析</a:t>
          </a:r>
          <a:endParaRPr lang="zh-CN" altLang="en-US" sz="2400" kern="1200" dirty="0">
            <a:latin typeface="SimSun" charset="-122"/>
            <a:ea typeface="SimSun" charset="-122"/>
            <a:cs typeface="SimSun" charset="-122"/>
          </a:endParaRPr>
        </a:p>
      </dsp:txBody>
      <dsp:txXfrm>
        <a:off x="3740806" y="2100865"/>
        <a:ext cx="5290901" cy="468778"/>
      </dsp:txXfrm>
    </dsp:sp>
    <dsp:sp modelId="{8FE3CA9D-F9AC-4D4D-BF03-5B208403D01F}">
      <dsp:nvSpPr>
        <dsp:cNvPr id="0" name=""/>
        <dsp:cNvSpPr/>
      </dsp:nvSpPr>
      <dsp:spPr>
        <a:xfrm>
          <a:off x="3740806" y="2624898"/>
          <a:ext cx="5290901" cy="468778"/>
        </a:xfrm>
        <a:prstGeom prst="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5240" tIns="15240" rIns="15240" bIns="15240" numCol="1" spcCol="1270" anchor="ctr" anchorCtr="0">
          <a:noAutofit/>
        </a:bodyPr>
        <a:lstStyle/>
        <a:p>
          <a:pPr lvl="0" algn="l" defTabSz="1066800">
            <a:lnSpc>
              <a:spcPct val="90000"/>
            </a:lnSpc>
            <a:spcBef>
              <a:spcPct val="0"/>
            </a:spcBef>
            <a:spcAft>
              <a:spcPct val="35000"/>
            </a:spcAft>
          </a:pPr>
          <a:r>
            <a:rPr lang="zh-CN" altLang="en-US" sz="2400" kern="1200" dirty="0" smtClean="0">
              <a:latin typeface="SimSun" charset="-122"/>
              <a:ea typeface="SimSun" charset="-122"/>
              <a:cs typeface="SimSun" charset="-122"/>
            </a:rPr>
            <a:t>第</a:t>
          </a:r>
          <a:r>
            <a:rPr lang="en-US" altLang="zh-CN" sz="2400" kern="1200" dirty="0" smtClean="0">
              <a:latin typeface="SimSun" charset="-122"/>
              <a:ea typeface="SimSun" charset="-122"/>
              <a:cs typeface="SimSun" charset="-122"/>
            </a:rPr>
            <a:t>6</a:t>
          </a:r>
          <a:r>
            <a:rPr lang="zh-CN" altLang="en-US" sz="2400" kern="1200" dirty="0" smtClean="0">
              <a:latin typeface="SimSun" charset="-122"/>
              <a:ea typeface="SimSun" charset="-122"/>
              <a:cs typeface="SimSun" charset="-122"/>
            </a:rPr>
            <a:t> 章 成本分析</a:t>
          </a:r>
        </a:p>
      </dsp:txBody>
      <dsp:txXfrm>
        <a:off x="3740806" y="2624898"/>
        <a:ext cx="5290901" cy="468778"/>
      </dsp:txXfrm>
    </dsp:sp>
    <dsp:sp modelId="{9EBBA99F-A4CB-4947-AF0D-06A5810B9341}">
      <dsp:nvSpPr>
        <dsp:cNvPr id="0" name=""/>
        <dsp:cNvSpPr/>
      </dsp:nvSpPr>
      <dsp:spPr>
        <a:xfrm>
          <a:off x="3740806" y="3148931"/>
          <a:ext cx="5290901" cy="468778"/>
        </a:xfrm>
        <a:prstGeom prst="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5240" tIns="15240" rIns="15240" bIns="15240" numCol="1" spcCol="1270" anchor="ctr" anchorCtr="0">
          <a:noAutofit/>
        </a:bodyPr>
        <a:lstStyle/>
        <a:p>
          <a:pPr lvl="0" algn="l" defTabSz="1066800">
            <a:lnSpc>
              <a:spcPct val="90000"/>
            </a:lnSpc>
            <a:spcBef>
              <a:spcPct val="0"/>
            </a:spcBef>
            <a:spcAft>
              <a:spcPct val="35000"/>
            </a:spcAft>
          </a:pPr>
          <a:r>
            <a:rPr lang="zh-CN" altLang="en-US" sz="2400" kern="1200" dirty="0" smtClean="0">
              <a:latin typeface="SimSun" charset="-122"/>
              <a:ea typeface="SimSun" charset="-122"/>
              <a:cs typeface="SimSun" charset="-122"/>
            </a:rPr>
            <a:t>第</a:t>
          </a:r>
          <a:r>
            <a:rPr lang="en-US" altLang="zh-CN" sz="2400" kern="1200" dirty="0" smtClean="0">
              <a:latin typeface="SimSun" charset="-122"/>
              <a:ea typeface="SimSun" charset="-122"/>
              <a:cs typeface="SimSun" charset="-122"/>
            </a:rPr>
            <a:t>7</a:t>
          </a:r>
          <a:r>
            <a:rPr lang="zh-CN" altLang="en-US" sz="2400" kern="1200" dirty="0" smtClean="0">
              <a:latin typeface="SimSun" charset="-122"/>
              <a:ea typeface="SimSun" charset="-122"/>
              <a:cs typeface="SimSun" charset="-122"/>
            </a:rPr>
            <a:t> 章 生产产出的决策分析</a:t>
          </a:r>
        </a:p>
      </dsp:txBody>
      <dsp:txXfrm>
        <a:off x="3740806" y="3148931"/>
        <a:ext cx="5290901" cy="468778"/>
      </dsp:txXfrm>
    </dsp:sp>
    <dsp:sp modelId="{594B141E-C1DA-D845-9DD4-07B3012F8988}">
      <dsp:nvSpPr>
        <dsp:cNvPr id="0" name=""/>
        <dsp:cNvSpPr/>
      </dsp:nvSpPr>
      <dsp:spPr>
        <a:xfrm>
          <a:off x="3740806" y="3672964"/>
          <a:ext cx="5290901" cy="468778"/>
        </a:xfrm>
        <a:prstGeom prst="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5240" tIns="15240" rIns="15240" bIns="15240" numCol="1" spcCol="1270" anchor="ctr" anchorCtr="0">
          <a:noAutofit/>
        </a:bodyPr>
        <a:lstStyle/>
        <a:p>
          <a:pPr lvl="0" algn="l" defTabSz="1066800">
            <a:lnSpc>
              <a:spcPct val="90000"/>
            </a:lnSpc>
            <a:spcBef>
              <a:spcPct val="0"/>
            </a:spcBef>
            <a:spcAft>
              <a:spcPct val="35000"/>
            </a:spcAft>
          </a:pPr>
          <a:r>
            <a:rPr lang="zh-CN" altLang="en-US" sz="2400" kern="1200" dirty="0" smtClean="0">
              <a:latin typeface="SimSun" charset="-122"/>
              <a:ea typeface="SimSun" charset="-122"/>
              <a:cs typeface="SimSun" charset="-122"/>
            </a:rPr>
            <a:t>第</a:t>
          </a:r>
          <a:r>
            <a:rPr lang="en-US" altLang="zh-CN" sz="2400" kern="1200" dirty="0" smtClean="0">
              <a:latin typeface="SimSun" charset="-122"/>
              <a:ea typeface="SimSun" charset="-122"/>
              <a:cs typeface="SimSun" charset="-122"/>
            </a:rPr>
            <a:t>8</a:t>
          </a:r>
          <a:r>
            <a:rPr lang="zh-CN" altLang="en-US" sz="2400" kern="1200" dirty="0" smtClean="0">
              <a:latin typeface="SimSun" charset="-122"/>
              <a:ea typeface="SimSun" charset="-122"/>
              <a:cs typeface="SimSun" charset="-122"/>
            </a:rPr>
            <a:t> 章 完全竞争市场中的企业决策</a:t>
          </a:r>
        </a:p>
      </dsp:txBody>
      <dsp:txXfrm>
        <a:off x="3740806" y="3672964"/>
        <a:ext cx="5290901" cy="468778"/>
      </dsp:txXfrm>
    </dsp:sp>
    <dsp:sp modelId="{00C029E1-BACD-3B4B-B105-64422CAA0D27}">
      <dsp:nvSpPr>
        <dsp:cNvPr id="0" name=""/>
        <dsp:cNvSpPr/>
      </dsp:nvSpPr>
      <dsp:spPr>
        <a:xfrm>
          <a:off x="3740806" y="4196996"/>
          <a:ext cx="5290901" cy="468778"/>
        </a:xfrm>
        <a:prstGeom prst="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5240" tIns="15240" rIns="15240" bIns="15240" numCol="1" spcCol="1270" anchor="ctr" anchorCtr="0">
          <a:noAutofit/>
        </a:bodyPr>
        <a:lstStyle/>
        <a:p>
          <a:pPr lvl="0" algn="l" defTabSz="1066800">
            <a:lnSpc>
              <a:spcPct val="90000"/>
            </a:lnSpc>
            <a:spcBef>
              <a:spcPct val="0"/>
            </a:spcBef>
            <a:spcAft>
              <a:spcPct val="35000"/>
            </a:spcAft>
          </a:pPr>
          <a:r>
            <a:rPr lang="zh-CN" altLang="en-US" sz="2400" kern="1200" dirty="0" smtClean="0">
              <a:latin typeface="SimSun" charset="-122"/>
              <a:ea typeface="SimSun" charset="-122"/>
              <a:cs typeface="SimSun" charset="-122"/>
            </a:rPr>
            <a:t>第</a:t>
          </a:r>
          <a:r>
            <a:rPr lang="en-US" altLang="zh-CN" sz="2400" kern="1200" dirty="0" smtClean="0">
              <a:latin typeface="SimSun" charset="-122"/>
              <a:ea typeface="SimSun" charset="-122"/>
              <a:cs typeface="SimSun" charset="-122"/>
            </a:rPr>
            <a:t>9</a:t>
          </a:r>
          <a:r>
            <a:rPr lang="zh-CN" altLang="en-US" sz="2400" kern="1200" dirty="0" smtClean="0">
              <a:latin typeface="SimSun" charset="-122"/>
              <a:ea typeface="SimSun" charset="-122"/>
              <a:cs typeface="SimSun" charset="-122"/>
            </a:rPr>
            <a:t> 章 垄断市场中的企业决策</a:t>
          </a:r>
        </a:p>
      </dsp:txBody>
      <dsp:txXfrm>
        <a:off x="3740806" y="4196996"/>
        <a:ext cx="5290901" cy="468778"/>
      </dsp:txXfrm>
    </dsp:sp>
    <dsp:sp modelId="{2B38E664-48B7-7044-9738-8E97AC293AB1}">
      <dsp:nvSpPr>
        <dsp:cNvPr id="0" name=""/>
        <dsp:cNvSpPr/>
      </dsp:nvSpPr>
      <dsp:spPr>
        <a:xfrm>
          <a:off x="3740806" y="4721029"/>
          <a:ext cx="5290901" cy="468778"/>
        </a:xfrm>
        <a:prstGeom prst="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5240" tIns="15240" rIns="15240" bIns="15240" numCol="1" spcCol="1270" anchor="ctr" anchorCtr="0">
          <a:noAutofit/>
        </a:bodyPr>
        <a:lstStyle/>
        <a:p>
          <a:pPr lvl="0" algn="l" defTabSz="1066800">
            <a:lnSpc>
              <a:spcPct val="90000"/>
            </a:lnSpc>
            <a:spcBef>
              <a:spcPct val="0"/>
            </a:spcBef>
            <a:spcAft>
              <a:spcPct val="35000"/>
            </a:spcAft>
          </a:pPr>
          <a:r>
            <a:rPr lang="zh-CN" altLang="en-US" sz="2400" kern="1200" dirty="0" smtClean="0">
              <a:latin typeface="SimSun" charset="-122"/>
              <a:ea typeface="SimSun" charset="-122"/>
              <a:cs typeface="SimSun" charset="-122"/>
            </a:rPr>
            <a:t>第</a:t>
          </a:r>
          <a:r>
            <a:rPr lang="en-US" altLang="zh-CN" sz="2400" kern="1200" dirty="0" smtClean="0">
              <a:latin typeface="SimSun" charset="-122"/>
              <a:ea typeface="SimSun" charset="-122"/>
              <a:cs typeface="SimSun" charset="-122"/>
            </a:rPr>
            <a:t>10</a:t>
          </a:r>
          <a:r>
            <a:rPr lang="zh-CN" altLang="en-US" sz="2400" kern="1200" dirty="0" smtClean="0">
              <a:latin typeface="SimSun" charset="-122"/>
              <a:ea typeface="SimSun" charset="-122"/>
              <a:cs typeface="SimSun" charset="-122"/>
            </a:rPr>
            <a:t>章 垄断竞争市场中的企业决策</a:t>
          </a:r>
        </a:p>
      </dsp:txBody>
      <dsp:txXfrm>
        <a:off x="3740806" y="4721029"/>
        <a:ext cx="5290901" cy="468778"/>
      </dsp:txXfrm>
    </dsp:sp>
    <dsp:sp modelId="{0B025E1A-4017-974E-A410-E5C6C65DC33A}">
      <dsp:nvSpPr>
        <dsp:cNvPr id="0" name=""/>
        <dsp:cNvSpPr/>
      </dsp:nvSpPr>
      <dsp:spPr>
        <a:xfrm>
          <a:off x="3740806" y="5245062"/>
          <a:ext cx="5290901" cy="468778"/>
        </a:xfrm>
        <a:prstGeom prst="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5240" tIns="15240" rIns="15240" bIns="15240" numCol="1" spcCol="1270" anchor="ctr" anchorCtr="0">
          <a:noAutofit/>
        </a:bodyPr>
        <a:lstStyle/>
        <a:p>
          <a:pPr lvl="0" algn="l" defTabSz="1066800">
            <a:lnSpc>
              <a:spcPct val="90000"/>
            </a:lnSpc>
            <a:spcBef>
              <a:spcPct val="0"/>
            </a:spcBef>
            <a:spcAft>
              <a:spcPct val="35000"/>
            </a:spcAft>
          </a:pPr>
          <a:r>
            <a:rPr lang="zh-CN" altLang="en-US" sz="2400" kern="1200" dirty="0" smtClean="0">
              <a:latin typeface="SimSun" charset="-122"/>
              <a:ea typeface="SimSun" charset="-122"/>
              <a:cs typeface="SimSun" charset="-122"/>
            </a:rPr>
            <a:t>第</a:t>
          </a:r>
          <a:r>
            <a:rPr lang="en-US" altLang="zh-CN" sz="2400" kern="1200" dirty="0" smtClean="0">
              <a:latin typeface="SimSun" charset="-122"/>
              <a:ea typeface="SimSun" charset="-122"/>
              <a:cs typeface="SimSun" charset="-122"/>
            </a:rPr>
            <a:t>11</a:t>
          </a:r>
          <a:r>
            <a:rPr lang="zh-CN" altLang="en-US" sz="2400" kern="1200" dirty="0" smtClean="0">
              <a:latin typeface="SimSun" charset="-122"/>
              <a:ea typeface="SimSun" charset="-122"/>
              <a:cs typeface="SimSun" charset="-122"/>
            </a:rPr>
            <a:t>章 寡头垄断市场中的企业决策</a:t>
          </a:r>
        </a:p>
      </dsp:txBody>
      <dsp:txXfrm>
        <a:off x="3740806" y="5245062"/>
        <a:ext cx="5290901" cy="468778"/>
      </dsp:txXfrm>
    </dsp:sp>
    <dsp:sp modelId="{98898A49-EECE-8C42-800D-7F49FC06C40D}">
      <dsp:nvSpPr>
        <dsp:cNvPr id="0" name=""/>
        <dsp:cNvSpPr/>
      </dsp:nvSpPr>
      <dsp:spPr>
        <a:xfrm>
          <a:off x="3740806" y="5769095"/>
          <a:ext cx="5290901" cy="468778"/>
        </a:xfrm>
        <a:prstGeom prst="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5240" tIns="15240" rIns="15240" bIns="15240" numCol="1" spcCol="1270" anchor="ctr" anchorCtr="0">
          <a:noAutofit/>
        </a:bodyPr>
        <a:lstStyle/>
        <a:p>
          <a:pPr lvl="0" algn="l" defTabSz="1066800">
            <a:lnSpc>
              <a:spcPct val="90000"/>
            </a:lnSpc>
            <a:spcBef>
              <a:spcPct val="0"/>
            </a:spcBef>
            <a:spcAft>
              <a:spcPct val="35000"/>
            </a:spcAft>
          </a:pPr>
          <a:r>
            <a:rPr lang="zh-CN" altLang="en-US" sz="2400" kern="1200" dirty="0" smtClean="0">
              <a:latin typeface="SimSun" charset="-122"/>
              <a:ea typeface="SimSun" charset="-122"/>
              <a:cs typeface="SimSun" charset="-122"/>
            </a:rPr>
            <a:t>第</a:t>
          </a:r>
          <a:r>
            <a:rPr lang="en-US" altLang="zh-CN" sz="2400" kern="1200" dirty="0" smtClean="0">
              <a:latin typeface="SimSun" charset="-122"/>
              <a:ea typeface="SimSun" charset="-122"/>
              <a:cs typeface="SimSun" charset="-122"/>
            </a:rPr>
            <a:t>12</a:t>
          </a:r>
          <a:r>
            <a:rPr lang="zh-CN" altLang="en-US" sz="2400" kern="1200" dirty="0" smtClean="0">
              <a:latin typeface="SimSun" charset="-122"/>
              <a:ea typeface="SimSun" charset="-122"/>
              <a:cs typeface="SimSun" charset="-122"/>
            </a:rPr>
            <a:t>章 企业产品定价实践</a:t>
          </a:r>
        </a:p>
      </dsp:txBody>
      <dsp:txXfrm>
        <a:off x="3740806" y="5769095"/>
        <a:ext cx="5290901" cy="468778"/>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180932-306E-E545-95F9-2A5635FDC9F1}">
      <dsp:nvSpPr>
        <dsp:cNvPr id="0" name=""/>
        <dsp:cNvSpPr/>
      </dsp:nvSpPr>
      <dsp:spPr>
        <a:xfrm>
          <a:off x="755015" y="741045"/>
          <a:ext cx="1010020" cy="165165"/>
        </a:xfrm>
        <a:custGeom>
          <a:avLst/>
          <a:gdLst/>
          <a:ahLst/>
          <a:cxnLst/>
          <a:rect l="0" t="0" r="0" b="0"/>
          <a:pathLst>
            <a:path>
              <a:moveTo>
                <a:pt x="0" y="0"/>
              </a:moveTo>
              <a:lnTo>
                <a:pt x="505010" y="0"/>
              </a:lnTo>
              <a:lnTo>
                <a:pt x="505010" y="165165"/>
              </a:lnTo>
              <a:lnTo>
                <a:pt x="1010020" y="165165"/>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88950">
            <a:lnSpc>
              <a:spcPct val="90000"/>
            </a:lnSpc>
            <a:spcBef>
              <a:spcPct val="0"/>
            </a:spcBef>
            <a:spcAft>
              <a:spcPct val="35000"/>
            </a:spcAft>
          </a:pPr>
          <a:endParaRPr lang="zh-CN" altLang="en-US" sz="1100" b="0" kern="1200">
            <a:latin typeface="Microsoft YaHei" charset="-122"/>
            <a:ea typeface="Microsoft YaHei" charset="-122"/>
            <a:cs typeface="Microsoft YaHei" charset="-122"/>
          </a:endParaRPr>
        </a:p>
      </dsp:txBody>
      <dsp:txXfrm>
        <a:off x="1234439" y="798042"/>
        <a:ext cx="51171" cy="51171"/>
      </dsp:txXfrm>
    </dsp:sp>
    <dsp:sp modelId="{082A771F-69AF-7C4C-86CB-DF1CD8CB6581}">
      <dsp:nvSpPr>
        <dsp:cNvPr id="0" name=""/>
        <dsp:cNvSpPr/>
      </dsp:nvSpPr>
      <dsp:spPr>
        <a:xfrm>
          <a:off x="755015" y="631984"/>
          <a:ext cx="1010020" cy="109060"/>
        </a:xfrm>
        <a:custGeom>
          <a:avLst/>
          <a:gdLst/>
          <a:ahLst/>
          <a:cxnLst/>
          <a:rect l="0" t="0" r="0" b="0"/>
          <a:pathLst>
            <a:path>
              <a:moveTo>
                <a:pt x="0" y="109060"/>
              </a:moveTo>
              <a:lnTo>
                <a:pt x="505010" y="109060"/>
              </a:lnTo>
              <a:lnTo>
                <a:pt x="505010" y="0"/>
              </a:lnTo>
              <a:lnTo>
                <a:pt x="1010020"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88950">
            <a:lnSpc>
              <a:spcPct val="90000"/>
            </a:lnSpc>
            <a:spcBef>
              <a:spcPct val="0"/>
            </a:spcBef>
            <a:spcAft>
              <a:spcPct val="35000"/>
            </a:spcAft>
          </a:pPr>
          <a:endParaRPr lang="zh-CN" altLang="en-US" sz="1100" b="0" kern="1200">
            <a:latin typeface="Microsoft YaHei" charset="-122"/>
            <a:ea typeface="Microsoft YaHei" charset="-122"/>
            <a:cs typeface="Microsoft YaHei" charset="-122"/>
          </a:endParaRPr>
        </a:p>
      </dsp:txBody>
      <dsp:txXfrm>
        <a:off x="1234628" y="661117"/>
        <a:ext cx="50794" cy="50794"/>
      </dsp:txXfrm>
    </dsp:sp>
    <dsp:sp modelId="{7111AE39-B455-7C4D-91F4-9E37E3822D07}">
      <dsp:nvSpPr>
        <dsp:cNvPr id="0" name=""/>
        <dsp:cNvSpPr/>
      </dsp:nvSpPr>
      <dsp:spPr>
        <a:xfrm>
          <a:off x="147927" y="604775"/>
          <a:ext cx="941636" cy="27253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altLang="zh-CN" sz="1100" b="0" kern="1200" dirty="0" smtClean="0">
              <a:latin typeface="黑体" panose="02010609060101010101" pitchFamily="49" charset="-122"/>
              <a:ea typeface="黑体" panose="02010609060101010101" pitchFamily="49" charset="-122"/>
            </a:rPr>
            <a:t>5.4</a:t>
          </a:r>
          <a:r>
            <a:rPr lang="zh-CN" altLang="en-US" sz="1100" b="0" kern="1200" dirty="0" smtClean="0">
              <a:latin typeface="黑体" panose="02010609060101010101" pitchFamily="49" charset="-122"/>
              <a:ea typeface="黑体" panose="02010609060101010101" pitchFamily="49" charset="-122"/>
            </a:rPr>
            <a:t> 规模报酬</a:t>
          </a:r>
          <a:endParaRPr lang="zh-CN" altLang="en-US" sz="1100" b="0" kern="1200" dirty="0">
            <a:latin typeface="Microsoft YaHei" charset="-122"/>
            <a:ea typeface="Microsoft YaHei" charset="-122"/>
            <a:cs typeface="Microsoft YaHei" charset="-122"/>
          </a:endParaRPr>
        </a:p>
      </dsp:txBody>
      <dsp:txXfrm>
        <a:off x="147927" y="604775"/>
        <a:ext cx="941636" cy="272539"/>
      </dsp:txXfrm>
    </dsp:sp>
    <dsp:sp modelId="{C852AF5D-E3CA-F844-B775-08DD6E6FB940}">
      <dsp:nvSpPr>
        <dsp:cNvPr id="0" name=""/>
        <dsp:cNvSpPr/>
      </dsp:nvSpPr>
      <dsp:spPr>
        <a:xfrm>
          <a:off x="1765036" y="524091"/>
          <a:ext cx="1681765" cy="215785"/>
        </a:xfrm>
        <a:prstGeom prst="rect">
          <a:avLst/>
        </a:prstGeom>
        <a:solidFill>
          <a:schemeClr val="bg1"/>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l" defTabSz="466725">
            <a:lnSpc>
              <a:spcPct val="90000"/>
            </a:lnSpc>
            <a:spcBef>
              <a:spcPct val="0"/>
            </a:spcBef>
            <a:spcAft>
              <a:spcPct val="35000"/>
            </a:spcAft>
          </a:pPr>
          <a:r>
            <a:rPr lang="en-US" altLang="zh-CN" sz="1050" b="0" kern="1200" dirty="0" smtClean="0">
              <a:solidFill>
                <a:schemeClr val="tx1"/>
              </a:solidFill>
              <a:latin typeface="Microsoft YaHei" charset="-122"/>
              <a:ea typeface="Microsoft YaHei" charset="-122"/>
              <a:cs typeface="Microsoft YaHei" charset="-122"/>
            </a:rPr>
            <a:t>5.4.1</a:t>
          </a:r>
          <a:r>
            <a:rPr lang="zh-CN" altLang="en-US" sz="1050" b="0" kern="1200" dirty="0" smtClean="0">
              <a:solidFill>
                <a:schemeClr val="tx1"/>
              </a:solidFill>
              <a:latin typeface="Microsoft YaHei" charset="-122"/>
              <a:ea typeface="Microsoft YaHei" charset="-122"/>
              <a:cs typeface="Microsoft YaHei" charset="-122"/>
            </a:rPr>
            <a:t> 规模报酬的含义</a:t>
          </a:r>
          <a:endParaRPr lang="zh-CN" altLang="en-US" sz="1050" b="0" kern="1200" dirty="0">
            <a:solidFill>
              <a:schemeClr val="tx1"/>
            </a:solidFill>
            <a:latin typeface="Microsoft YaHei" charset="-122"/>
            <a:ea typeface="Microsoft YaHei" charset="-122"/>
            <a:cs typeface="Microsoft YaHei" charset="-122"/>
          </a:endParaRPr>
        </a:p>
      </dsp:txBody>
      <dsp:txXfrm>
        <a:off x="1765036" y="524091"/>
        <a:ext cx="1681765" cy="215785"/>
      </dsp:txXfrm>
    </dsp:sp>
    <dsp:sp modelId="{D3E2E567-EC04-E743-9B8C-985408EA1058}">
      <dsp:nvSpPr>
        <dsp:cNvPr id="0" name=""/>
        <dsp:cNvSpPr/>
      </dsp:nvSpPr>
      <dsp:spPr>
        <a:xfrm>
          <a:off x="1765036" y="798317"/>
          <a:ext cx="1699134" cy="215785"/>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l" defTabSz="466725">
            <a:lnSpc>
              <a:spcPct val="90000"/>
            </a:lnSpc>
            <a:spcBef>
              <a:spcPct val="0"/>
            </a:spcBef>
            <a:spcAft>
              <a:spcPct val="35000"/>
            </a:spcAft>
          </a:pPr>
          <a:r>
            <a:rPr lang="en-US" altLang="zh-CN" sz="1050" b="0" kern="1200" dirty="0" smtClean="0">
              <a:latin typeface="Microsoft YaHei" charset="-122"/>
              <a:ea typeface="Microsoft YaHei" charset="-122"/>
              <a:cs typeface="Microsoft YaHei" charset="-122"/>
            </a:rPr>
            <a:t>5.4.2</a:t>
          </a:r>
          <a:r>
            <a:rPr lang="zh-CN" altLang="en-US" sz="1050" b="0" kern="1200" dirty="0" smtClean="0">
              <a:latin typeface="Microsoft YaHei" charset="-122"/>
              <a:ea typeface="Microsoft YaHei" charset="-122"/>
              <a:cs typeface="Microsoft YaHei" charset="-122"/>
            </a:rPr>
            <a:t> 规模报酬变动的原因</a:t>
          </a:r>
          <a:endParaRPr lang="zh-CN" altLang="en-US" sz="1050" b="0" kern="1200" dirty="0">
            <a:latin typeface="Microsoft YaHei" charset="-122"/>
            <a:ea typeface="Microsoft YaHei" charset="-122"/>
            <a:cs typeface="Microsoft YaHei" charset="-122"/>
          </a:endParaRPr>
        </a:p>
      </dsp:txBody>
      <dsp:txXfrm>
        <a:off x="1765036" y="798317"/>
        <a:ext cx="1699134" cy="215785"/>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180932-306E-E545-95F9-2A5635FDC9F1}">
      <dsp:nvSpPr>
        <dsp:cNvPr id="0" name=""/>
        <dsp:cNvSpPr/>
      </dsp:nvSpPr>
      <dsp:spPr>
        <a:xfrm>
          <a:off x="755015" y="741045"/>
          <a:ext cx="1010020" cy="165165"/>
        </a:xfrm>
        <a:custGeom>
          <a:avLst/>
          <a:gdLst/>
          <a:ahLst/>
          <a:cxnLst/>
          <a:rect l="0" t="0" r="0" b="0"/>
          <a:pathLst>
            <a:path>
              <a:moveTo>
                <a:pt x="0" y="0"/>
              </a:moveTo>
              <a:lnTo>
                <a:pt x="505010" y="0"/>
              </a:lnTo>
              <a:lnTo>
                <a:pt x="505010" y="165165"/>
              </a:lnTo>
              <a:lnTo>
                <a:pt x="1010020" y="165165"/>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88950">
            <a:lnSpc>
              <a:spcPct val="90000"/>
            </a:lnSpc>
            <a:spcBef>
              <a:spcPct val="0"/>
            </a:spcBef>
            <a:spcAft>
              <a:spcPct val="35000"/>
            </a:spcAft>
          </a:pPr>
          <a:endParaRPr lang="zh-CN" altLang="en-US" sz="1100" b="0" kern="1200">
            <a:latin typeface="Microsoft YaHei" charset="-122"/>
            <a:ea typeface="Microsoft YaHei" charset="-122"/>
            <a:cs typeface="Microsoft YaHei" charset="-122"/>
          </a:endParaRPr>
        </a:p>
      </dsp:txBody>
      <dsp:txXfrm>
        <a:off x="1234439" y="798042"/>
        <a:ext cx="51171" cy="51171"/>
      </dsp:txXfrm>
    </dsp:sp>
    <dsp:sp modelId="{082A771F-69AF-7C4C-86CB-DF1CD8CB6581}">
      <dsp:nvSpPr>
        <dsp:cNvPr id="0" name=""/>
        <dsp:cNvSpPr/>
      </dsp:nvSpPr>
      <dsp:spPr>
        <a:xfrm>
          <a:off x="755015" y="631984"/>
          <a:ext cx="1010020" cy="109060"/>
        </a:xfrm>
        <a:custGeom>
          <a:avLst/>
          <a:gdLst/>
          <a:ahLst/>
          <a:cxnLst/>
          <a:rect l="0" t="0" r="0" b="0"/>
          <a:pathLst>
            <a:path>
              <a:moveTo>
                <a:pt x="0" y="109060"/>
              </a:moveTo>
              <a:lnTo>
                <a:pt x="505010" y="109060"/>
              </a:lnTo>
              <a:lnTo>
                <a:pt x="505010" y="0"/>
              </a:lnTo>
              <a:lnTo>
                <a:pt x="1010020"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88950">
            <a:lnSpc>
              <a:spcPct val="90000"/>
            </a:lnSpc>
            <a:spcBef>
              <a:spcPct val="0"/>
            </a:spcBef>
            <a:spcAft>
              <a:spcPct val="35000"/>
            </a:spcAft>
          </a:pPr>
          <a:endParaRPr lang="zh-CN" altLang="en-US" sz="1100" b="0" kern="1200">
            <a:latin typeface="Microsoft YaHei" charset="-122"/>
            <a:ea typeface="Microsoft YaHei" charset="-122"/>
            <a:cs typeface="Microsoft YaHei" charset="-122"/>
          </a:endParaRPr>
        </a:p>
      </dsp:txBody>
      <dsp:txXfrm>
        <a:off x="1234628" y="661117"/>
        <a:ext cx="50794" cy="50794"/>
      </dsp:txXfrm>
    </dsp:sp>
    <dsp:sp modelId="{7111AE39-B455-7C4D-91F4-9E37E3822D07}">
      <dsp:nvSpPr>
        <dsp:cNvPr id="0" name=""/>
        <dsp:cNvSpPr/>
      </dsp:nvSpPr>
      <dsp:spPr>
        <a:xfrm>
          <a:off x="147927" y="604775"/>
          <a:ext cx="941636" cy="27253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altLang="zh-CN" sz="1100" b="0" kern="1200" dirty="0" smtClean="0">
              <a:latin typeface="黑体" panose="02010609060101010101" pitchFamily="49" charset="-122"/>
              <a:ea typeface="黑体" panose="02010609060101010101" pitchFamily="49" charset="-122"/>
            </a:rPr>
            <a:t>5.4</a:t>
          </a:r>
          <a:r>
            <a:rPr lang="zh-CN" altLang="en-US" sz="1100" b="0" kern="1200" dirty="0" smtClean="0">
              <a:latin typeface="黑体" panose="02010609060101010101" pitchFamily="49" charset="-122"/>
              <a:ea typeface="黑体" panose="02010609060101010101" pitchFamily="49" charset="-122"/>
            </a:rPr>
            <a:t> 规模报酬</a:t>
          </a:r>
          <a:endParaRPr lang="zh-CN" altLang="en-US" sz="1100" b="0" kern="1200" dirty="0">
            <a:latin typeface="Microsoft YaHei" charset="-122"/>
            <a:ea typeface="Microsoft YaHei" charset="-122"/>
            <a:cs typeface="Microsoft YaHei" charset="-122"/>
          </a:endParaRPr>
        </a:p>
      </dsp:txBody>
      <dsp:txXfrm>
        <a:off x="147927" y="604775"/>
        <a:ext cx="941636" cy="272539"/>
      </dsp:txXfrm>
    </dsp:sp>
    <dsp:sp modelId="{C852AF5D-E3CA-F844-B775-08DD6E6FB940}">
      <dsp:nvSpPr>
        <dsp:cNvPr id="0" name=""/>
        <dsp:cNvSpPr/>
      </dsp:nvSpPr>
      <dsp:spPr>
        <a:xfrm>
          <a:off x="1765036" y="524091"/>
          <a:ext cx="1681765" cy="215785"/>
        </a:xfrm>
        <a:prstGeom prst="rect">
          <a:avLst/>
        </a:prstGeom>
        <a:solidFill>
          <a:schemeClr val="bg1"/>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l" defTabSz="466725">
            <a:lnSpc>
              <a:spcPct val="90000"/>
            </a:lnSpc>
            <a:spcBef>
              <a:spcPct val="0"/>
            </a:spcBef>
            <a:spcAft>
              <a:spcPct val="35000"/>
            </a:spcAft>
          </a:pPr>
          <a:r>
            <a:rPr lang="en-US" altLang="zh-CN" sz="1050" b="0" kern="1200" dirty="0" smtClean="0">
              <a:solidFill>
                <a:schemeClr val="tx1"/>
              </a:solidFill>
              <a:latin typeface="Microsoft YaHei" charset="-122"/>
              <a:ea typeface="Microsoft YaHei" charset="-122"/>
              <a:cs typeface="Microsoft YaHei" charset="-122"/>
            </a:rPr>
            <a:t>5.4.1</a:t>
          </a:r>
          <a:r>
            <a:rPr lang="zh-CN" altLang="en-US" sz="1050" b="0" kern="1200" dirty="0" smtClean="0">
              <a:solidFill>
                <a:schemeClr val="tx1"/>
              </a:solidFill>
              <a:latin typeface="Microsoft YaHei" charset="-122"/>
              <a:ea typeface="Microsoft YaHei" charset="-122"/>
              <a:cs typeface="Microsoft YaHei" charset="-122"/>
            </a:rPr>
            <a:t> 规模报酬的含义</a:t>
          </a:r>
          <a:endParaRPr lang="zh-CN" altLang="en-US" sz="1050" b="0" kern="1200" dirty="0">
            <a:solidFill>
              <a:schemeClr val="tx1"/>
            </a:solidFill>
            <a:latin typeface="Microsoft YaHei" charset="-122"/>
            <a:ea typeface="Microsoft YaHei" charset="-122"/>
            <a:cs typeface="Microsoft YaHei" charset="-122"/>
          </a:endParaRPr>
        </a:p>
      </dsp:txBody>
      <dsp:txXfrm>
        <a:off x="1765036" y="524091"/>
        <a:ext cx="1681765" cy="215785"/>
      </dsp:txXfrm>
    </dsp:sp>
    <dsp:sp modelId="{D3E2E567-EC04-E743-9B8C-985408EA1058}">
      <dsp:nvSpPr>
        <dsp:cNvPr id="0" name=""/>
        <dsp:cNvSpPr/>
      </dsp:nvSpPr>
      <dsp:spPr>
        <a:xfrm>
          <a:off x="1765036" y="798317"/>
          <a:ext cx="1699134" cy="215785"/>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l" defTabSz="466725">
            <a:lnSpc>
              <a:spcPct val="90000"/>
            </a:lnSpc>
            <a:spcBef>
              <a:spcPct val="0"/>
            </a:spcBef>
            <a:spcAft>
              <a:spcPct val="35000"/>
            </a:spcAft>
          </a:pPr>
          <a:r>
            <a:rPr lang="en-US" altLang="zh-CN" sz="1050" b="0" kern="1200" dirty="0" smtClean="0">
              <a:latin typeface="Microsoft YaHei" charset="-122"/>
              <a:ea typeface="Microsoft YaHei" charset="-122"/>
              <a:cs typeface="Microsoft YaHei" charset="-122"/>
            </a:rPr>
            <a:t>5.4.2</a:t>
          </a:r>
          <a:r>
            <a:rPr lang="zh-CN" altLang="en-US" sz="1050" b="0" kern="1200" dirty="0" smtClean="0">
              <a:latin typeface="Microsoft YaHei" charset="-122"/>
              <a:ea typeface="Microsoft YaHei" charset="-122"/>
              <a:cs typeface="Microsoft YaHei" charset="-122"/>
            </a:rPr>
            <a:t> 规模报酬变动的原因</a:t>
          </a:r>
          <a:endParaRPr lang="zh-CN" altLang="en-US" sz="1050" b="0" kern="1200" dirty="0">
            <a:latin typeface="Microsoft YaHei" charset="-122"/>
            <a:ea typeface="Microsoft YaHei" charset="-122"/>
            <a:cs typeface="Microsoft YaHei" charset="-122"/>
          </a:endParaRPr>
        </a:p>
      </dsp:txBody>
      <dsp:txXfrm>
        <a:off x="1765036" y="798317"/>
        <a:ext cx="1699134" cy="215785"/>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180932-306E-E545-95F9-2A5635FDC9F1}">
      <dsp:nvSpPr>
        <dsp:cNvPr id="0" name=""/>
        <dsp:cNvSpPr/>
      </dsp:nvSpPr>
      <dsp:spPr>
        <a:xfrm>
          <a:off x="755015" y="741045"/>
          <a:ext cx="1010020" cy="165165"/>
        </a:xfrm>
        <a:custGeom>
          <a:avLst/>
          <a:gdLst/>
          <a:ahLst/>
          <a:cxnLst/>
          <a:rect l="0" t="0" r="0" b="0"/>
          <a:pathLst>
            <a:path>
              <a:moveTo>
                <a:pt x="0" y="0"/>
              </a:moveTo>
              <a:lnTo>
                <a:pt x="505010" y="0"/>
              </a:lnTo>
              <a:lnTo>
                <a:pt x="505010" y="165165"/>
              </a:lnTo>
              <a:lnTo>
                <a:pt x="1010020" y="165165"/>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88950">
            <a:lnSpc>
              <a:spcPct val="90000"/>
            </a:lnSpc>
            <a:spcBef>
              <a:spcPct val="0"/>
            </a:spcBef>
            <a:spcAft>
              <a:spcPct val="35000"/>
            </a:spcAft>
          </a:pPr>
          <a:endParaRPr lang="zh-CN" altLang="en-US" sz="1100" b="0" kern="1200">
            <a:latin typeface="Microsoft YaHei" charset="-122"/>
            <a:ea typeface="Microsoft YaHei" charset="-122"/>
            <a:cs typeface="Microsoft YaHei" charset="-122"/>
          </a:endParaRPr>
        </a:p>
      </dsp:txBody>
      <dsp:txXfrm>
        <a:off x="1234439" y="798042"/>
        <a:ext cx="51171" cy="51171"/>
      </dsp:txXfrm>
    </dsp:sp>
    <dsp:sp modelId="{082A771F-69AF-7C4C-86CB-DF1CD8CB6581}">
      <dsp:nvSpPr>
        <dsp:cNvPr id="0" name=""/>
        <dsp:cNvSpPr/>
      </dsp:nvSpPr>
      <dsp:spPr>
        <a:xfrm>
          <a:off x="755015" y="631984"/>
          <a:ext cx="1010020" cy="109060"/>
        </a:xfrm>
        <a:custGeom>
          <a:avLst/>
          <a:gdLst/>
          <a:ahLst/>
          <a:cxnLst/>
          <a:rect l="0" t="0" r="0" b="0"/>
          <a:pathLst>
            <a:path>
              <a:moveTo>
                <a:pt x="0" y="109060"/>
              </a:moveTo>
              <a:lnTo>
                <a:pt x="505010" y="109060"/>
              </a:lnTo>
              <a:lnTo>
                <a:pt x="505010" y="0"/>
              </a:lnTo>
              <a:lnTo>
                <a:pt x="1010020"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88950">
            <a:lnSpc>
              <a:spcPct val="90000"/>
            </a:lnSpc>
            <a:spcBef>
              <a:spcPct val="0"/>
            </a:spcBef>
            <a:spcAft>
              <a:spcPct val="35000"/>
            </a:spcAft>
          </a:pPr>
          <a:endParaRPr lang="zh-CN" altLang="en-US" sz="1100" b="0" kern="1200">
            <a:latin typeface="Microsoft YaHei" charset="-122"/>
            <a:ea typeface="Microsoft YaHei" charset="-122"/>
            <a:cs typeface="Microsoft YaHei" charset="-122"/>
          </a:endParaRPr>
        </a:p>
      </dsp:txBody>
      <dsp:txXfrm>
        <a:off x="1234628" y="661117"/>
        <a:ext cx="50794" cy="50794"/>
      </dsp:txXfrm>
    </dsp:sp>
    <dsp:sp modelId="{7111AE39-B455-7C4D-91F4-9E37E3822D07}">
      <dsp:nvSpPr>
        <dsp:cNvPr id="0" name=""/>
        <dsp:cNvSpPr/>
      </dsp:nvSpPr>
      <dsp:spPr>
        <a:xfrm>
          <a:off x="147927" y="604775"/>
          <a:ext cx="941636" cy="27253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altLang="zh-CN" sz="1100" b="0" kern="1200" dirty="0" smtClean="0">
              <a:latin typeface="黑体" panose="02010609060101010101" pitchFamily="49" charset="-122"/>
              <a:ea typeface="黑体" panose="02010609060101010101" pitchFamily="49" charset="-122"/>
            </a:rPr>
            <a:t>5.4</a:t>
          </a:r>
          <a:r>
            <a:rPr lang="zh-CN" altLang="en-US" sz="1100" b="0" kern="1200" dirty="0" smtClean="0">
              <a:latin typeface="黑体" panose="02010609060101010101" pitchFamily="49" charset="-122"/>
              <a:ea typeface="黑体" panose="02010609060101010101" pitchFamily="49" charset="-122"/>
            </a:rPr>
            <a:t> 规模报酬</a:t>
          </a:r>
          <a:endParaRPr lang="zh-CN" altLang="en-US" sz="1100" b="0" kern="1200" dirty="0">
            <a:latin typeface="Microsoft YaHei" charset="-122"/>
            <a:ea typeface="Microsoft YaHei" charset="-122"/>
            <a:cs typeface="Microsoft YaHei" charset="-122"/>
          </a:endParaRPr>
        </a:p>
      </dsp:txBody>
      <dsp:txXfrm>
        <a:off x="147927" y="604775"/>
        <a:ext cx="941636" cy="272539"/>
      </dsp:txXfrm>
    </dsp:sp>
    <dsp:sp modelId="{C852AF5D-E3CA-F844-B775-08DD6E6FB940}">
      <dsp:nvSpPr>
        <dsp:cNvPr id="0" name=""/>
        <dsp:cNvSpPr/>
      </dsp:nvSpPr>
      <dsp:spPr>
        <a:xfrm>
          <a:off x="1765036" y="524091"/>
          <a:ext cx="1681765" cy="215785"/>
        </a:xfrm>
        <a:prstGeom prst="rect">
          <a:avLst/>
        </a:prstGeom>
        <a:solidFill>
          <a:schemeClr val="bg1"/>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l" defTabSz="466725">
            <a:lnSpc>
              <a:spcPct val="90000"/>
            </a:lnSpc>
            <a:spcBef>
              <a:spcPct val="0"/>
            </a:spcBef>
            <a:spcAft>
              <a:spcPct val="35000"/>
            </a:spcAft>
          </a:pPr>
          <a:r>
            <a:rPr lang="en-US" altLang="zh-CN" sz="1050" b="0" kern="1200" dirty="0" smtClean="0">
              <a:solidFill>
                <a:schemeClr val="tx1"/>
              </a:solidFill>
              <a:latin typeface="Microsoft YaHei" charset="-122"/>
              <a:ea typeface="Microsoft YaHei" charset="-122"/>
              <a:cs typeface="Microsoft YaHei" charset="-122"/>
            </a:rPr>
            <a:t>5.4.1</a:t>
          </a:r>
          <a:r>
            <a:rPr lang="zh-CN" altLang="en-US" sz="1050" b="0" kern="1200" dirty="0" smtClean="0">
              <a:solidFill>
                <a:schemeClr val="tx1"/>
              </a:solidFill>
              <a:latin typeface="Microsoft YaHei" charset="-122"/>
              <a:ea typeface="Microsoft YaHei" charset="-122"/>
              <a:cs typeface="Microsoft YaHei" charset="-122"/>
            </a:rPr>
            <a:t> 规模报酬的含义</a:t>
          </a:r>
          <a:endParaRPr lang="zh-CN" altLang="en-US" sz="1050" b="0" kern="1200" dirty="0">
            <a:solidFill>
              <a:schemeClr val="tx1"/>
            </a:solidFill>
            <a:latin typeface="Microsoft YaHei" charset="-122"/>
            <a:ea typeface="Microsoft YaHei" charset="-122"/>
            <a:cs typeface="Microsoft YaHei" charset="-122"/>
          </a:endParaRPr>
        </a:p>
      </dsp:txBody>
      <dsp:txXfrm>
        <a:off x="1765036" y="524091"/>
        <a:ext cx="1681765" cy="215785"/>
      </dsp:txXfrm>
    </dsp:sp>
    <dsp:sp modelId="{D3E2E567-EC04-E743-9B8C-985408EA1058}">
      <dsp:nvSpPr>
        <dsp:cNvPr id="0" name=""/>
        <dsp:cNvSpPr/>
      </dsp:nvSpPr>
      <dsp:spPr>
        <a:xfrm>
          <a:off x="1765036" y="798317"/>
          <a:ext cx="1699134" cy="215785"/>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l" defTabSz="466725">
            <a:lnSpc>
              <a:spcPct val="90000"/>
            </a:lnSpc>
            <a:spcBef>
              <a:spcPct val="0"/>
            </a:spcBef>
            <a:spcAft>
              <a:spcPct val="35000"/>
            </a:spcAft>
          </a:pPr>
          <a:r>
            <a:rPr lang="en-US" altLang="zh-CN" sz="1050" b="0" kern="1200" dirty="0" smtClean="0">
              <a:latin typeface="Microsoft YaHei" charset="-122"/>
              <a:ea typeface="Microsoft YaHei" charset="-122"/>
              <a:cs typeface="Microsoft YaHei" charset="-122"/>
            </a:rPr>
            <a:t>5.4.2</a:t>
          </a:r>
          <a:r>
            <a:rPr lang="zh-CN" altLang="en-US" sz="1050" b="0" kern="1200" dirty="0" smtClean="0">
              <a:latin typeface="Microsoft YaHei" charset="-122"/>
              <a:ea typeface="Microsoft YaHei" charset="-122"/>
              <a:cs typeface="Microsoft YaHei" charset="-122"/>
            </a:rPr>
            <a:t> 规模报酬变动的原因</a:t>
          </a:r>
          <a:endParaRPr lang="zh-CN" altLang="en-US" sz="1050" b="0" kern="1200" dirty="0">
            <a:latin typeface="Microsoft YaHei" charset="-122"/>
            <a:ea typeface="Microsoft YaHei" charset="-122"/>
            <a:cs typeface="Microsoft YaHei" charset="-122"/>
          </a:endParaRPr>
        </a:p>
      </dsp:txBody>
      <dsp:txXfrm>
        <a:off x="1765036" y="798317"/>
        <a:ext cx="1699134" cy="215785"/>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180932-306E-E545-95F9-2A5635FDC9F1}">
      <dsp:nvSpPr>
        <dsp:cNvPr id="0" name=""/>
        <dsp:cNvSpPr/>
      </dsp:nvSpPr>
      <dsp:spPr>
        <a:xfrm>
          <a:off x="755015" y="741045"/>
          <a:ext cx="1010020" cy="165165"/>
        </a:xfrm>
        <a:custGeom>
          <a:avLst/>
          <a:gdLst/>
          <a:ahLst/>
          <a:cxnLst/>
          <a:rect l="0" t="0" r="0" b="0"/>
          <a:pathLst>
            <a:path>
              <a:moveTo>
                <a:pt x="0" y="0"/>
              </a:moveTo>
              <a:lnTo>
                <a:pt x="505010" y="0"/>
              </a:lnTo>
              <a:lnTo>
                <a:pt x="505010" y="165165"/>
              </a:lnTo>
              <a:lnTo>
                <a:pt x="1010020" y="165165"/>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88950">
            <a:lnSpc>
              <a:spcPct val="90000"/>
            </a:lnSpc>
            <a:spcBef>
              <a:spcPct val="0"/>
            </a:spcBef>
            <a:spcAft>
              <a:spcPct val="35000"/>
            </a:spcAft>
          </a:pPr>
          <a:endParaRPr lang="zh-CN" altLang="en-US" sz="1100" b="0" kern="1200">
            <a:latin typeface="Microsoft YaHei" charset="-122"/>
            <a:ea typeface="Microsoft YaHei" charset="-122"/>
            <a:cs typeface="Microsoft YaHei" charset="-122"/>
          </a:endParaRPr>
        </a:p>
      </dsp:txBody>
      <dsp:txXfrm>
        <a:off x="1234439" y="798042"/>
        <a:ext cx="51171" cy="51171"/>
      </dsp:txXfrm>
    </dsp:sp>
    <dsp:sp modelId="{082A771F-69AF-7C4C-86CB-DF1CD8CB6581}">
      <dsp:nvSpPr>
        <dsp:cNvPr id="0" name=""/>
        <dsp:cNvSpPr/>
      </dsp:nvSpPr>
      <dsp:spPr>
        <a:xfrm>
          <a:off x="755015" y="631984"/>
          <a:ext cx="1010020" cy="109060"/>
        </a:xfrm>
        <a:custGeom>
          <a:avLst/>
          <a:gdLst/>
          <a:ahLst/>
          <a:cxnLst/>
          <a:rect l="0" t="0" r="0" b="0"/>
          <a:pathLst>
            <a:path>
              <a:moveTo>
                <a:pt x="0" y="109060"/>
              </a:moveTo>
              <a:lnTo>
                <a:pt x="505010" y="109060"/>
              </a:lnTo>
              <a:lnTo>
                <a:pt x="505010" y="0"/>
              </a:lnTo>
              <a:lnTo>
                <a:pt x="1010020"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88950">
            <a:lnSpc>
              <a:spcPct val="90000"/>
            </a:lnSpc>
            <a:spcBef>
              <a:spcPct val="0"/>
            </a:spcBef>
            <a:spcAft>
              <a:spcPct val="35000"/>
            </a:spcAft>
          </a:pPr>
          <a:endParaRPr lang="zh-CN" altLang="en-US" sz="1100" b="0" kern="1200">
            <a:latin typeface="Microsoft YaHei" charset="-122"/>
            <a:ea typeface="Microsoft YaHei" charset="-122"/>
            <a:cs typeface="Microsoft YaHei" charset="-122"/>
          </a:endParaRPr>
        </a:p>
      </dsp:txBody>
      <dsp:txXfrm>
        <a:off x="1234628" y="661117"/>
        <a:ext cx="50794" cy="50794"/>
      </dsp:txXfrm>
    </dsp:sp>
    <dsp:sp modelId="{7111AE39-B455-7C4D-91F4-9E37E3822D07}">
      <dsp:nvSpPr>
        <dsp:cNvPr id="0" name=""/>
        <dsp:cNvSpPr/>
      </dsp:nvSpPr>
      <dsp:spPr>
        <a:xfrm>
          <a:off x="147927" y="604775"/>
          <a:ext cx="941636" cy="27253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altLang="zh-CN" sz="1100" b="0" kern="1200" dirty="0" smtClean="0">
              <a:latin typeface="黑体" panose="02010609060101010101" pitchFamily="49" charset="-122"/>
              <a:ea typeface="黑体" panose="02010609060101010101" pitchFamily="49" charset="-122"/>
            </a:rPr>
            <a:t>5.4</a:t>
          </a:r>
          <a:r>
            <a:rPr lang="zh-CN" altLang="en-US" sz="1100" b="0" kern="1200" dirty="0" smtClean="0">
              <a:latin typeface="黑体" panose="02010609060101010101" pitchFamily="49" charset="-122"/>
              <a:ea typeface="黑体" panose="02010609060101010101" pitchFamily="49" charset="-122"/>
            </a:rPr>
            <a:t> 规模报酬</a:t>
          </a:r>
          <a:endParaRPr lang="zh-CN" altLang="en-US" sz="1100" b="0" kern="1200" dirty="0">
            <a:latin typeface="Microsoft YaHei" charset="-122"/>
            <a:ea typeface="Microsoft YaHei" charset="-122"/>
            <a:cs typeface="Microsoft YaHei" charset="-122"/>
          </a:endParaRPr>
        </a:p>
      </dsp:txBody>
      <dsp:txXfrm>
        <a:off x="147927" y="604775"/>
        <a:ext cx="941636" cy="272539"/>
      </dsp:txXfrm>
    </dsp:sp>
    <dsp:sp modelId="{C852AF5D-E3CA-F844-B775-08DD6E6FB940}">
      <dsp:nvSpPr>
        <dsp:cNvPr id="0" name=""/>
        <dsp:cNvSpPr/>
      </dsp:nvSpPr>
      <dsp:spPr>
        <a:xfrm>
          <a:off x="1765036" y="524091"/>
          <a:ext cx="1681765" cy="215785"/>
        </a:xfrm>
        <a:prstGeom prst="rect">
          <a:avLst/>
        </a:prstGeom>
        <a:solidFill>
          <a:schemeClr val="bg1"/>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l" defTabSz="466725">
            <a:lnSpc>
              <a:spcPct val="90000"/>
            </a:lnSpc>
            <a:spcBef>
              <a:spcPct val="0"/>
            </a:spcBef>
            <a:spcAft>
              <a:spcPct val="35000"/>
            </a:spcAft>
          </a:pPr>
          <a:r>
            <a:rPr lang="en-US" altLang="zh-CN" sz="1050" b="0" kern="1200" dirty="0" smtClean="0">
              <a:solidFill>
                <a:schemeClr val="tx1"/>
              </a:solidFill>
              <a:latin typeface="Microsoft YaHei" charset="-122"/>
              <a:ea typeface="Microsoft YaHei" charset="-122"/>
              <a:cs typeface="Microsoft YaHei" charset="-122"/>
            </a:rPr>
            <a:t>5.4.1</a:t>
          </a:r>
          <a:r>
            <a:rPr lang="zh-CN" altLang="en-US" sz="1050" b="0" kern="1200" dirty="0" smtClean="0">
              <a:solidFill>
                <a:schemeClr val="tx1"/>
              </a:solidFill>
              <a:latin typeface="Microsoft YaHei" charset="-122"/>
              <a:ea typeface="Microsoft YaHei" charset="-122"/>
              <a:cs typeface="Microsoft YaHei" charset="-122"/>
            </a:rPr>
            <a:t> 规模报酬的含义</a:t>
          </a:r>
          <a:endParaRPr lang="zh-CN" altLang="en-US" sz="1050" b="0" kern="1200" dirty="0">
            <a:solidFill>
              <a:schemeClr val="tx1"/>
            </a:solidFill>
            <a:latin typeface="Microsoft YaHei" charset="-122"/>
            <a:ea typeface="Microsoft YaHei" charset="-122"/>
            <a:cs typeface="Microsoft YaHei" charset="-122"/>
          </a:endParaRPr>
        </a:p>
      </dsp:txBody>
      <dsp:txXfrm>
        <a:off x="1765036" y="524091"/>
        <a:ext cx="1681765" cy="215785"/>
      </dsp:txXfrm>
    </dsp:sp>
    <dsp:sp modelId="{D3E2E567-EC04-E743-9B8C-985408EA1058}">
      <dsp:nvSpPr>
        <dsp:cNvPr id="0" name=""/>
        <dsp:cNvSpPr/>
      </dsp:nvSpPr>
      <dsp:spPr>
        <a:xfrm>
          <a:off x="1765036" y="798317"/>
          <a:ext cx="1699134" cy="215785"/>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l" defTabSz="466725">
            <a:lnSpc>
              <a:spcPct val="90000"/>
            </a:lnSpc>
            <a:spcBef>
              <a:spcPct val="0"/>
            </a:spcBef>
            <a:spcAft>
              <a:spcPct val="35000"/>
            </a:spcAft>
          </a:pPr>
          <a:r>
            <a:rPr lang="en-US" altLang="zh-CN" sz="1050" b="0" kern="1200" dirty="0" smtClean="0">
              <a:latin typeface="Microsoft YaHei" charset="-122"/>
              <a:ea typeface="Microsoft YaHei" charset="-122"/>
              <a:cs typeface="Microsoft YaHei" charset="-122"/>
            </a:rPr>
            <a:t>5.4.2</a:t>
          </a:r>
          <a:r>
            <a:rPr lang="zh-CN" altLang="en-US" sz="1050" b="0" kern="1200" dirty="0" smtClean="0">
              <a:latin typeface="Microsoft YaHei" charset="-122"/>
              <a:ea typeface="Microsoft YaHei" charset="-122"/>
              <a:cs typeface="Microsoft YaHei" charset="-122"/>
            </a:rPr>
            <a:t> 规模报酬变动的原因</a:t>
          </a:r>
          <a:endParaRPr lang="zh-CN" altLang="en-US" sz="1050" b="0" kern="1200" dirty="0">
            <a:latin typeface="Microsoft YaHei" charset="-122"/>
            <a:ea typeface="Microsoft YaHei" charset="-122"/>
            <a:cs typeface="Microsoft YaHei" charset="-122"/>
          </a:endParaRPr>
        </a:p>
      </dsp:txBody>
      <dsp:txXfrm>
        <a:off x="1765036" y="798317"/>
        <a:ext cx="1699134" cy="215785"/>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A932122-C705-D24C-AA6C-0CE9ECCC4590}">
      <dsp:nvSpPr>
        <dsp:cNvPr id="0" name=""/>
        <dsp:cNvSpPr/>
      </dsp:nvSpPr>
      <dsp:spPr>
        <a:xfrm>
          <a:off x="2702778" y="2751489"/>
          <a:ext cx="2969074" cy="2196754"/>
        </a:xfrm>
        <a:custGeom>
          <a:avLst/>
          <a:gdLst/>
          <a:ahLst/>
          <a:cxnLst/>
          <a:rect l="0" t="0" r="0" b="0"/>
          <a:pathLst>
            <a:path>
              <a:moveTo>
                <a:pt x="0" y="0"/>
              </a:moveTo>
              <a:lnTo>
                <a:pt x="1484537" y="0"/>
              </a:lnTo>
              <a:lnTo>
                <a:pt x="1484537" y="2196754"/>
              </a:lnTo>
              <a:lnTo>
                <a:pt x="2969074" y="2196754"/>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577850">
            <a:lnSpc>
              <a:spcPct val="90000"/>
            </a:lnSpc>
            <a:spcBef>
              <a:spcPct val="0"/>
            </a:spcBef>
            <a:spcAft>
              <a:spcPct val="35000"/>
            </a:spcAft>
          </a:pPr>
          <a:endParaRPr lang="zh-CN" altLang="en-US" sz="1300" kern="1200"/>
        </a:p>
      </dsp:txBody>
      <dsp:txXfrm>
        <a:off x="4094981" y="3757531"/>
        <a:ext cx="184669" cy="184669"/>
      </dsp:txXfrm>
    </dsp:sp>
    <dsp:sp modelId="{549ACCCE-CDAF-FC45-AA47-DF887F7ADF15}">
      <dsp:nvSpPr>
        <dsp:cNvPr id="0" name=""/>
        <dsp:cNvSpPr/>
      </dsp:nvSpPr>
      <dsp:spPr>
        <a:xfrm>
          <a:off x="2702778" y="2751489"/>
          <a:ext cx="2969074" cy="1069276"/>
        </a:xfrm>
        <a:custGeom>
          <a:avLst/>
          <a:gdLst/>
          <a:ahLst/>
          <a:cxnLst/>
          <a:rect l="0" t="0" r="0" b="0"/>
          <a:pathLst>
            <a:path>
              <a:moveTo>
                <a:pt x="0" y="0"/>
              </a:moveTo>
              <a:lnTo>
                <a:pt x="1484537" y="0"/>
              </a:lnTo>
              <a:lnTo>
                <a:pt x="1484537" y="1069276"/>
              </a:lnTo>
              <a:lnTo>
                <a:pt x="2969074" y="1069276"/>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88950">
            <a:lnSpc>
              <a:spcPct val="90000"/>
            </a:lnSpc>
            <a:spcBef>
              <a:spcPct val="0"/>
            </a:spcBef>
            <a:spcAft>
              <a:spcPct val="35000"/>
            </a:spcAft>
          </a:pPr>
          <a:endParaRPr lang="zh-CN" altLang="en-US" sz="1100" kern="1200"/>
        </a:p>
      </dsp:txBody>
      <dsp:txXfrm>
        <a:off x="4108422" y="3207233"/>
        <a:ext cx="157787" cy="157787"/>
      </dsp:txXfrm>
    </dsp:sp>
    <dsp:sp modelId="{1F2800E8-CF94-FD43-8D0E-7E4B278315B1}">
      <dsp:nvSpPr>
        <dsp:cNvPr id="0" name=""/>
        <dsp:cNvSpPr/>
      </dsp:nvSpPr>
      <dsp:spPr>
        <a:xfrm>
          <a:off x="2702778" y="2705769"/>
          <a:ext cx="2935969" cy="91440"/>
        </a:xfrm>
        <a:custGeom>
          <a:avLst/>
          <a:gdLst/>
          <a:ahLst/>
          <a:cxnLst/>
          <a:rect l="0" t="0" r="0" b="0"/>
          <a:pathLst>
            <a:path>
              <a:moveTo>
                <a:pt x="0" y="45720"/>
              </a:moveTo>
              <a:lnTo>
                <a:pt x="1467984" y="45720"/>
              </a:lnTo>
              <a:lnTo>
                <a:pt x="1467984" y="81784"/>
              </a:lnTo>
              <a:lnTo>
                <a:pt x="2935969" y="81784"/>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66700">
            <a:lnSpc>
              <a:spcPct val="90000"/>
            </a:lnSpc>
            <a:spcBef>
              <a:spcPct val="0"/>
            </a:spcBef>
            <a:spcAft>
              <a:spcPct val="35000"/>
            </a:spcAft>
          </a:pPr>
          <a:endParaRPr lang="zh-CN" altLang="en-US" sz="600" kern="1200">
            <a:latin typeface="Microsoft YaHei" charset="-122"/>
            <a:ea typeface="Microsoft YaHei" charset="-122"/>
            <a:cs typeface="Microsoft YaHei" charset="-122"/>
          </a:endParaRPr>
        </a:p>
      </dsp:txBody>
      <dsp:txXfrm>
        <a:off x="4097358" y="2678084"/>
        <a:ext cx="146809" cy="146809"/>
      </dsp:txXfrm>
    </dsp:sp>
    <dsp:sp modelId="{93180932-306E-E545-95F9-2A5635FDC9F1}">
      <dsp:nvSpPr>
        <dsp:cNvPr id="0" name=""/>
        <dsp:cNvSpPr/>
      </dsp:nvSpPr>
      <dsp:spPr>
        <a:xfrm>
          <a:off x="2702778" y="1660075"/>
          <a:ext cx="2935969" cy="1091414"/>
        </a:xfrm>
        <a:custGeom>
          <a:avLst/>
          <a:gdLst/>
          <a:ahLst/>
          <a:cxnLst/>
          <a:rect l="0" t="0" r="0" b="0"/>
          <a:pathLst>
            <a:path>
              <a:moveTo>
                <a:pt x="0" y="1091414"/>
              </a:moveTo>
              <a:lnTo>
                <a:pt x="1467984" y="1091414"/>
              </a:lnTo>
              <a:lnTo>
                <a:pt x="1467984" y="0"/>
              </a:lnTo>
              <a:lnTo>
                <a:pt x="2935969"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66700">
            <a:lnSpc>
              <a:spcPct val="90000"/>
            </a:lnSpc>
            <a:spcBef>
              <a:spcPct val="0"/>
            </a:spcBef>
            <a:spcAft>
              <a:spcPct val="35000"/>
            </a:spcAft>
          </a:pPr>
          <a:endParaRPr lang="zh-CN" altLang="en-US" sz="600" kern="1200">
            <a:latin typeface="Microsoft YaHei" charset="-122"/>
            <a:ea typeface="Microsoft YaHei" charset="-122"/>
            <a:cs typeface="Microsoft YaHei" charset="-122"/>
          </a:endParaRPr>
        </a:p>
      </dsp:txBody>
      <dsp:txXfrm>
        <a:off x="4092456" y="2127475"/>
        <a:ext cx="156613" cy="156613"/>
      </dsp:txXfrm>
    </dsp:sp>
    <dsp:sp modelId="{082A771F-69AF-7C4C-86CB-DF1CD8CB6581}">
      <dsp:nvSpPr>
        <dsp:cNvPr id="0" name=""/>
        <dsp:cNvSpPr/>
      </dsp:nvSpPr>
      <dsp:spPr>
        <a:xfrm>
          <a:off x="2702778" y="564680"/>
          <a:ext cx="2935969" cy="2186808"/>
        </a:xfrm>
        <a:custGeom>
          <a:avLst/>
          <a:gdLst/>
          <a:ahLst/>
          <a:cxnLst/>
          <a:rect l="0" t="0" r="0" b="0"/>
          <a:pathLst>
            <a:path>
              <a:moveTo>
                <a:pt x="0" y="2186808"/>
              </a:moveTo>
              <a:lnTo>
                <a:pt x="1467984" y="2186808"/>
              </a:lnTo>
              <a:lnTo>
                <a:pt x="1467984" y="0"/>
              </a:lnTo>
              <a:lnTo>
                <a:pt x="2935969"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66700">
            <a:lnSpc>
              <a:spcPct val="90000"/>
            </a:lnSpc>
            <a:spcBef>
              <a:spcPct val="0"/>
            </a:spcBef>
            <a:spcAft>
              <a:spcPct val="35000"/>
            </a:spcAft>
          </a:pPr>
          <a:endParaRPr lang="zh-CN" altLang="en-US" sz="600" kern="1200">
            <a:latin typeface="Microsoft YaHei" charset="-122"/>
            <a:ea typeface="Microsoft YaHei" charset="-122"/>
            <a:cs typeface="Microsoft YaHei" charset="-122"/>
          </a:endParaRPr>
        </a:p>
      </dsp:txBody>
      <dsp:txXfrm>
        <a:off x="4079241" y="1566562"/>
        <a:ext cx="183044" cy="183044"/>
      </dsp:txXfrm>
    </dsp:sp>
    <dsp:sp modelId="{7111AE39-B455-7C4D-91F4-9E37E3822D07}">
      <dsp:nvSpPr>
        <dsp:cNvPr id="0" name=""/>
        <dsp:cNvSpPr/>
      </dsp:nvSpPr>
      <dsp:spPr>
        <a:xfrm>
          <a:off x="534744" y="2300498"/>
          <a:ext cx="3434084" cy="901982"/>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7780" tIns="17780" rIns="17780" bIns="17780" numCol="1" spcCol="1270" anchor="ctr" anchorCtr="0">
          <a:noAutofit/>
        </a:bodyPr>
        <a:lstStyle/>
        <a:p>
          <a:pPr lvl="0" algn="ctr" defTabSz="1244600">
            <a:lnSpc>
              <a:spcPct val="90000"/>
            </a:lnSpc>
            <a:spcBef>
              <a:spcPct val="0"/>
            </a:spcBef>
            <a:spcAft>
              <a:spcPct val="35000"/>
            </a:spcAft>
          </a:pPr>
          <a:r>
            <a:rPr lang="zh-CN" altLang="en-US" sz="2800" b="1" kern="1200" dirty="0" smtClean="0">
              <a:latin typeface="黑体" panose="02010609060101010101" pitchFamily="49" charset="-122"/>
              <a:ea typeface="黑体" panose="02010609060101010101" pitchFamily="49" charset="-122"/>
            </a:rPr>
            <a:t>第五章 生产要素投入的决策分析</a:t>
          </a:r>
          <a:endParaRPr lang="zh-CN" altLang="en-US" sz="2800" kern="1200" dirty="0">
            <a:latin typeface="Microsoft YaHei" charset="-122"/>
            <a:ea typeface="Microsoft YaHei" charset="-122"/>
            <a:cs typeface="Microsoft YaHei" charset="-122"/>
          </a:endParaRPr>
        </a:p>
      </dsp:txBody>
      <dsp:txXfrm>
        <a:off x="534744" y="2300498"/>
        <a:ext cx="3434084" cy="901982"/>
      </dsp:txXfrm>
    </dsp:sp>
    <dsp:sp modelId="{C852AF5D-E3CA-F844-B775-08DD6E6FB940}">
      <dsp:nvSpPr>
        <dsp:cNvPr id="0" name=""/>
        <dsp:cNvSpPr/>
      </dsp:nvSpPr>
      <dsp:spPr>
        <a:xfrm>
          <a:off x="5638747" y="113689"/>
          <a:ext cx="2958502" cy="901982"/>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altLang="zh-CN" sz="2000" kern="1200" dirty="0" smtClean="0">
              <a:solidFill>
                <a:schemeClr val="tx1"/>
              </a:solidFill>
              <a:latin typeface="Microsoft YaHei" charset="-122"/>
              <a:ea typeface="Microsoft YaHei" charset="-122"/>
              <a:cs typeface="Microsoft YaHei" charset="-122"/>
            </a:rPr>
            <a:t>5.1</a:t>
          </a:r>
          <a:r>
            <a:rPr lang="zh-CN" altLang="en-US" sz="2000" kern="1200" dirty="0" smtClean="0">
              <a:solidFill>
                <a:schemeClr val="tx1"/>
              </a:solidFill>
              <a:latin typeface="Microsoft YaHei" charset="-122"/>
              <a:ea typeface="Microsoft YaHei" charset="-122"/>
              <a:cs typeface="Microsoft YaHei" charset="-122"/>
            </a:rPr>
            <a:t> 生产函数</a:t>
          </a:r>
          <a:endParaRPr lang="zh-CN" altLang="en-US" sz="2000" kern="1200" dirty="0">
            <a:solidFill>
              <a:schemeClr val="tx1"/>
            </a:solidFill>
            <a:latin typeface="Microsoft YaHei" charset="-122"/>
            <a:ea typeface="Microsoft YaHei" charset="-122"/>
            <a:cs typeface="Microsoft YaHei" charset="-122"/>
          </a:endParaRPr>
        </a:p>
      </dsp:txBody>
      <dsp:txXfrm>
        <a:off x="5638747" y="113689"/>
        <a:ext cx="2958502" cy="901982"/>
      </dsp:txXfrm>
    </dsp:sp>
    <dsp:sp modelId="{D3E2E567-EC04-E743-9B8C-985408EA1058}">
      <dsp:nvSpPr>
        <dsp:cNvPr id="0" name=""/>
        <dsp:cNvSpPr/>
      </dsp:nvSpPr>
      <dsp:spPr>
        <a:xfrm>
          <a:off x="5638747" y="1209084"/>
          <a:ext cx="2989063" cy="901982"/>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altLang="zh-CN" sz="2000" kern="1200" dirty="0" smtClean="0">
              <a:latin typeface="Microsoft YaHei" charset="-122"/>
              <a:ea typeface="Microsoft YaHei" charset="-122"/>
              <a:cs typeface="Microsoft YaHei" charset="-122"/>
            </a:rPr>
            <a:t>5.2</a:t>
          </a:r>
          <a:r>
            <a:rPr lang="zh-CN" altLang="en-US" sz="2000" kern="1200" dirty="0" smtClean="0">
              <a:latin typeface="Microsoft YaHei" charset="-122"/>
              <a:ea typeface="Microsoft YaHei" charset="-122"/>
              <a:cs typeface="Microsoft YaHei" charset="-122"/>
            </a:rPr>
            <a:t> 短期生产函数分析</a:t>
          </a:r>
          <a:endParaRPr lang="zh-CN" altLang="en-US" sz="2000" kern="1200" dirty="0">
            <a:latin typeface="Microsoft YaHei" charset="-122"/>
            <a:ea typeface="Microsoft YaHei" charset="-122"/>
            <a:cs typeface="Microsoft YaHei" charset="-122"/>
          </a:endParaRPr>
        </a:p>
      </dsp:txBody>
      <dsp:txXfrm>
        <a:off x="5638747" y="1209084"/>
        <a:ext cx="2989063" cy="901982"/>
      </dsp:txXfrm>
    </dsp:sp>
    <dsp:sp modelId="{1C998B4A-F8C8-5D49-862A-38B9C7611407}">
      <dsp:nvSpPr>
        <dsp:cNvPr id="0" name=""/>
        <dsp:cNvSpPr/>
      </dsp:nvSpPr>
      <dsp:spPr>
        <a:xfrm>
          <a:off x="5638747" y="2336562"/>
          <a:ext cx="2958502" cy="901982"/>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altLang="zh-CN" sz="2000" kern="1200" dirty="0" smtClean="0">
              <a:latin typeface="Microsoft YaHei" charset="-122"/>
              <a:ea typeface="Microsoft YaHei" charset="-122"/>
              <a:cs typeface="Microsoft YaHei" charset="-122"/>
            </a:rPr>
            <a:t>5.3</a:t>
          </a:r>
          <a:r>
            <a:rPr lang="zh-CN" altLang="en-US" sz="2000" kern="1200" dirty="0" smtClean="0">
              <a:latin typeface="Microsoft YaHei" charset="-122"/>
              <a:ea typeface="Microsoft YaHei" charset="-122"/>
              <a:cs typeface="Microsoft YaHei" charset="-122"/>
            </a:rPr>
            <a:t> 长期生产函数分析</a:t>
          </a:r>
          <a:endParaRPr lang="zh-CN" altLang="en-US" sz="2000" kern="1200" dirty="0">
            <a:latin typeface="Microsoft YaHei" charset="-122"/>
            <a:ea typeface="Microsoft YaHei" charset="-122"/>
            <a:cs typeface="Microsoft YaHei" charset="-122"/>
          </a:endParaRPr>
        </a:p>
      </dsp:txBody>
      <dsp:txXfrm>
        <a:off x="5638747" y="2336562"/>
        <a:ext cx="2958502" cy="901982"/>
      </dsp:txXfrm>
    </dsp:sp>
    <dsp:sp modelId="{14ECDE4D-D5C9-BA44-B90A-27B061B8EA32}">
      <dsp:nvSpPr>
        <dsp:cNvPr id="0" name=""/>
        <dsp:cNvSpPr/>
      </dsp:nvSpPr>
      <dsp:spPr>
        <a:xfrm>
          <a:off x="5671853" y="3369774"/>
          <a:ext cx="2958502" cy="901982"/>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altLang="zh-CN" sz="2000" kern="1200" dirty="0" smtClean="0">
              <a:latin typeface="Microsoft YaHei" charset="-122"/>
              <a:ea typeface="Microsoft YaHei" charset="-122"/>
              <a:cs typeface="Microsoft YaHei" charset="-122"/>
            </a:rPr>
            <a:t>5.4</a:t>
          </a:r>
          <a:r>
            <a:rPr lang="zh-CN" altLang="en-US" sz="2000" kern="1200" dirty="0" smtClean="0">
              <a:latin typeface="Microsoft YaHei" charset="-122"/>
              <a:ea typeface="Microsoft YaHei" charset="-122"/>
              <a:cs typeface="Microsoft YaHei" charset="-122"/>
            </a:rPr>
            <a:t> 规模报酬</a:t>
          </a:r>
          <a:endParaRPr lang="zh-CN" altLang="en-US" sz="2000" kern="1200" dirty="0">
            <a:latin typeface="Microsoft YaHei" charset="-122"/>
            <a:ea typeface="Microsoft YaHei" charset="-122"/>
            <a:cs typeface="Microsoft YaHei" charset="-122"/>
          </a:endParaRPr>
        </a:p>
      </dsp:txBody>
      <dsp:txXfrm>
        <a:off x="5671853" y="3369774"/>
        <a:ext cx="2958502" cy="901982"/>
      </dsp:txXfrm>
    </dsp:sp>
    <dsp:sp modelId="{201C5B2F-98A9-7A47-821F-4067D3D101D1}">
      <dsp:nvSpPr>
        <dsp:cNvPr id="0" name=""/>
        <dsp:cNvSpPr/>
      </dsp:nvSpPr>
      <dsp:spPr>
        <a:xfrm>
          <a:off x="5671853" y="4497252"/>
          <a:ext cx="2958502" cy="901982"/>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altLang="zh-CN" sz="2000" kern="1200" dirty="0" smtClean="0">
              <a:solidFill>
                <a:srgbClr val="C00000"/>
              </a:solidFill>
              <a:latin typeface="Microsoft YaHei" charset="-122"/>
              <a:ea typeface="Microsoft YaHei" charset="-122"/>
              <a:cs typeface="Microsoft YaHei" charset="-122"/>
            </a:rPr>
            <a:t>5.5</a:t>
          </a:r>
          <a:r>
            <a:rPr lang="zh-CN" altLang="en-US" sz="2000" kern="1200" dirty="0" smtClean="0">
              <a:solidFill>
                <a:srgbClr val="C00000"/>
              </a:solidFill>
              <a:latin typeface="Microsoft YaHei" charset="-122"/>
              <a:ea typeface="Microsoft YaHei" charset="-122"/>
              <a:cs typeface="Microsoft YaHei" charset="-122"/>
            </a:rPr>
            <a:t> 生产函数与技术进步</a:t>
          </a:r>
          <a:endParaRPr lang="zh-CN" altLang="en-US" sz="2000" kern="1200" dirty="0">
            <a:solidFill>
              <a:srgbClr val="C00000"/>
            </a:solidFill>
            <a:latin typeface="Microsoft YaHei" charset="-122"/>
            <a:ea typeface="Microsoft YaHei" charset="-122"/>
            <a:cs typeface="Microsoft YaHei" charset="-122"/>
          </a:endParaRPr>
        </a:p>
      </dsp:txBody>
      <dsp:txXfrm>
        <a:off x="5671853" y="4497252"/>
        <a:ext cx="2958502" cy="901982"/>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180932-306E-E545-95F9-2A5635FDC9F1}">
      <dsp:nvSpPr>
        <dsp:cNvPr id="0" name=""/>
        <dsp:cNvSpPr/>
      </dsp:nvSpPr>
      <dsp:spPr>
        <a:xfrm>
          <a:off x="2926387" y="2969971"/>
          <a:ext cx="2281527" cy="625575"/>
        </a:xfrm>
        <a:custGeom>
          <a:avLst/>
          <a:gdLst/>
          <a:ahLst/>
          <a:cxnLst/>
          <a:rect l="0" t="0" r="0" b="0"/>
          <a:pathLst>
            <a:path>
              <a:moveTo>
                <a:pt x="0" y="0"/>
              </a:moveTo>
              <a:lnTo>
                <a:pt x="1140763" y="0"/>
              </a:lnTo>
              <a:lnTo>
                <a:pt x="1140763" y="625575"/>
              </a:lnTo>
              <a:lnTo>
                <a:pt x="2281527" y="625575"/>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889000">
            <a:lnSpc>
              <a:spcPct val="90000"/>
            </a:lnSpc>
            <a:spcBef>
              <a:spcPct val="0"/>
            </a:spcBef>
            <a:spcAft>
              <a:spcPct val="35000"/>
            </a:spcAft>
          </a:pPr>
          <a:endParaRPr lang="zh-CN" altLang="en-US" sz="2000" b="0" kern="1200">
            <a:latin typeface="Microsoft YaHei" charset="-122"/>
            <a:ea typeface="Microsoft YaHei" charset="-122"/>
            <a:cs typeface="Microsoft YaHei" charset="-122"/>
          </a:endParaRPr>
        </a:p>
      </dsp:txBody>
      <dsp:txXfrm>
        <a:off x="4008007" y="3223615"/>
        <a:ext cx="118286" cy="118286"/>
      </dsp:txXfrm>
    </dsp:sp>
    <dsp:sp modelId="{082A771F-69AF-7C4C-86CB-DF1CD8CB6581}">
      <dsp:nvSpPr>
        <dsp:cNvPr id="0" name=""/>
        <dsp:cNvSpPr/>
      </dsp:nvSpPr>
      <dsp:spPr>
        <a:xfrm>
          <a:off x="2926387" y="2345234"/>
          <a:ext cx="2281527" cy="624737"/>
        </a:xfrm>
        <a:custGeom>
          <a:avLst/>
          <a:gdLst/>
          <a:ahLst/>
          <a:cxnLst/>
          <a:rect l="0" t="0" r="0" b="0"/>
          <a:pathLst>
            <a:path>
              <a:moveTo>
                <a:pt x="0" y="624737"/>
              </a:moveTo>
              <a:lnTo>
                <a:pt x="1140763" y="624737"/>
              </a:lnTo>
              <a:lnTo>
                <a:pt x="1140763" y="0"/>
              </a:lnTo>
              <a:lnTo>
                <a:pt x="2281527"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889000">
            <a:lnSpc>
              <a:spcPct val="90000"/>
            </a:lnSpc>
            <a:spcBef>
              <a:spcPct val="0"/>
            </a:spcBef>
            <a:spcAft>
              <a:spcPct val="35000"/>
            </a:spcAft>
          </a:pPr>
          <a:endParaRPr lang="zh-CN" altLang="en-US" sz="2000" b="0" kern="1200">
            <a:latin typeface="Microsoft YaHei" charset="-122"/>
            <a:ea typeface="Microsoft YaHei" charset="-122"/>
            <a:cs typeface="Microsoft YaHei" charset="-122"/>
          </a:endParaRPr>
        </a:p>
      </dsp:txBody>
      <dsp:txXfrm>
        <a:off x="4008013" y="2598464"/>
        <a:ext cx="118275" cy="118275"/>
      </dsp:txXfrm>
    </dsp:sp>
    <dsp:sp modelId="{7111AE39-B455-7C4D-91F4-9E37E3822D07}">
      <dsp:nvSpPr>
        <dsp:cNvPr id="0" name=""/>
        <dsp:cNvSpPr/>
      </dsp:nvSpPr>
      <dsp:spPr>
        <a:xfrm>
          <a:off x="1229369" y="2455198"/>
          <a:ext cx="2364489" cy="1029546"/>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altLang="zh-CN" sz="2000" b="0" kern="1200" dirty="0" smtClean="0">
              <a:latin typeface="Microsoft YaHei" charset="-122"/>
              <a:ea typeface="Microsoft YaHei" charset="-122"/>
              <a:cs typeface="Microsoft YaHei" charset="-122"/>
            </a:rPr>
            <a:t>5.5</a:t>
          </a:r>
          <a:r>
            <a:rPr lang="zh-CN" altLang="en-US" sz="2000" b="0" kern="1200" dirty="0" smtClean="0">
              <a:latin typeface="Microsoft YaHei" charset="-122"/>
              <a:ea typeface="Microsoft YaHei" charset="-122"/>
              <a:cs typeface="Microsoft YaHei" charset="-122"/>
            </a:rPr>
            <a:t> 生产函数</a:t>
          </a:r>
        </a:p>
        <a:p>
          <a:pPr lvl="0" algn="ctr" defTabSz="889000">
            <a:lnSpc>
              <a:spcPct val="90000"/>
            </a:lnSpc>
            <a:spcBef>
              <a:spcPct val="0"/>
            </a:spcBef>
            <a:spcAft>
              <a:spcPct val="35000"/>
            </a:spcAft>
          </a:pPr>
          <a:r>
            <a:rPr lang="zh-CN" altLang="en-US" sz="2000" b="0" kern="1200" dirty="0" smtClean="0">
              <a:latin typeface="Microsoft YaHei" charset="-122"/>
              <a:ea typeface="Microsoft YaHei" charset="-122"/>
              <a:cs typeface="Microsoft YaHei" charset="-122"/>
            </a:rPr>
            <a:t>与技术进步</a:t>
          </a:r>
          <a:endParaRPr lang="zh-CN" altLang="en-US" sz="2000" b="0" kern="1200" dirty="0">
            <a:latin typeface="Microsoft YaHei" charset="-122"/>
            <a:ea typeface="Microsoft YaHei" charset="-122"/>
            <a:cs typeface="Microsoft YaHei" charset="-122"/>
          </a:endParaRPr>
        </a:p>
      </dsp:txBody>
      <dsp:txXfrm>
        <a:off x="1229369" y="2455198"/>
        <a:ext cx="2364489" cy="1029546"/>
      </dsp:txXfrm>
    </dsp:sp>
    <dsp:sp modelId="{C852AF5D-E3CA-F844-B775-08DD6E6FB940}">
      <dsp:nvSpPr>
        <dsp:cNvPr id="0" name=""/>
        <dsp:cNvSpPr/>
      </dsp:nvSpPr>
      <dsp:spPr>
        <a:xfrm>
          <a:off x="5207914" y="1830460"/>
          <a:ext cx="4102375" cy="1029546"/>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700" tIns="12700" rIns="12700" bIns="12700" numCol="1" spcCol="1270" anchor="ctr" anchorCtr="0">
          <a:noAutofit/>
        </a:bodyPr>
        <a:lstStyle/>
        <a:p>
          <a:pPr lvl="0" algn="l" defTabSz="889000">
            <a:lnSpc>
              <a:spcPct val="90000"/>
            </a:lnSpc>
            <a:spcBef>
              <a:spcPct val="0"/>
            </a:spcBef>
            <a:spcAft>
              <a:spcPct val="35000"/>
            </a:spcAft>
          </a:pPr>
          <a:r>
            <a:rPr lang="en-US" altLang="zh-CN" sz="2000" b="0" kern="1200" dirty="0" smtClean="0">
              <a:solidFill>
                <a:schemeClr val="tx1"/>
              </a:solidFill>
              <a:latin typeface="Microsoft YaHei" charset="-122"/>
              <a:ea typeface="Microsoft YaHei" charset="-122"/>
              <a:cs typeface="Microsoft YaHei" charset="-122"/>
            </a:rPr>
            <a:t>5.5.1</a:t>
          </a:r>
          <a:r>
            <a:rPr lang="zh-CN" altLang="en-US" sz="2000" b="0" kern="1200" dirty="0" smtClean="0">
              <a:solidFill>
                <a:schemeClr val="tx1"/>
              </a:solidFill>
              <a:latin typeface="Microsoft YaHei" charset="-122"/>
              <a:ea typeface="Microsoft YaHei" charset="-122"/>
              <a:cs typeface="Microsoft YaHei" charset="-122"/>
            </a:rPr>
            <a:t> 技术进步导致生产函数的改变</a:t>
          </a:r>
          <a:endParaRPr lang="zh-CN" altLang="en-US" sz="2000" b="0" kern="1200" dirty="0">
            <a:solidFill>
              <a:schemeClr val="tx1"/>
            </a:solidFill>
            <a:latin typeface="Microsoft YaHei" charset="-122"/>
            <a:ea typeface="Microsoft YaHei" charset="-122"/>
            <a:cs typeface="Microsoft YaHei" charset="-122"/>
          </a:endParaRPr>
        </a:p>
      </dsp:txBody>
      <dsp:txXfrm>
        <a:off x="5207914" y="1830460"/>
        <a:ext cx="4102375" cy="1029546"/>
      </dsp:txXfrm>
    </dsp:sp>
    <dsp:sp modelId="{D3E2E567-EC04-E743-9B8C-985408EA1058}">
      <dsp:nvSpPr>
        <dsp:cNvPr id="0" name=""/>
        <dsp:cNvSpPr/>
      </dsp:nvSpPr>
      <dsp:spPr>
        <a:xfrm>
          <a:off x="5207914" y="3080773"/>
          <a:ext cx="4144688" cy="1029546"/>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700" tIns="12700" rIns="12700" bIns="12700" numCol="1" spcCol="1270" anchor="ctr" anchorCtr="0">
          <a:noAutofit/>
        </a:bodyPr>
        <a:lstStyle/>
        <a:p>
          <a:pPr lvl="0" algn="l" defTabSz="889000">
            <a:lnSpc>
              <a:spcPct val="90000"/>
            </a:lnSpc>
            <a:spcBef>
              <a:spcPct val="0"/>
            </a:spcBef>
            <a:spcAft>
              <a:spcPct val="35000"/>
            </a:spcAft>
          </a:pPr>
          <a:r>
            <a:rPr lang="en-US" altLang="zh-CN" sz="2000" b="0" kern="1200" dirty="0" smtClean="0">
              <a:latin typeface="Microsoft YaHei" charset="-122"/>
              <a:ea typeface="Microsoft YaHei" charset="-122"/>
              <a:cs typeface="Microsoft YaHei" charset="-122"/>
            </a:rPr>
            <a:t>5.5.2</a:t>
          </a:r>
          <a:r>
            <a:rPr lang="zh-CN" altLang="en-US" sz="2000" b="0" kern="1200" dirty="0" smtClean="0">
              <a:latin typeface="Microsoft YaHei" charset="-122"/>
              <a:ea typeface="Microsoft YaHei" charset="-122"/>
              <a:cs typeface="Microsoft YaHei" charset="-122"/>
            </a:rPr>
            <a:t> 技术进步的测定</a:t>
          </a:r>
          <a:endParaRPr lang="zh-CN" altLang="en-US" sz="2000" b="0" kern="1200" dirty="0">
            <a:latin typeface="Microsoft YaHei" charset="-122"/>
            <a:ea typeface="Microsoft YaHei" charset="-122"/>
            <a:cs typeface="Microsoft YaHei" charset="-122"/>
          </a:endParaRPr>
        </a:p>
      </dsp:txBody>
      <dsp:txXfrm>
        <a:off x="5207914" y="3080773"/>
        <a:ext cx="4144688" cy="1029546"/>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180932-306E-E545-95F9-2A5635FDC9F1}">
      <dsp:nvSpPr>
        <dsp:cNvPr id="0" name=""/>
        <dsp:cNvSpPr/>
      </dsp:nvSpPr>
      <dsp:spPr>
        <a:xfrm>
          <a:off x="1094300" y="1112290"/>
          <a:ext cx="852937" cy="233868"/>
        </a:xfrm>
        <a:custGeom>
          <a:avLst/>
          <a:gdLst/>
          <a:ahLst/>
          <a:cxnLst/>
          <a:rect l="0" t="0" r="0" b="0"/>
          <a:pathLst>
            <a:path>
              <a:moveTo>
                <a:pt x="0" y="0"/>
              </a:moveTo>
              <a:lnTo>
                <a:pt x="426468" y="0"/>
              </a:lnTo>
              <a:lnTo>
                <a:pt x="426468" y="233868"/>
              </a:lnTo>
              <a:lnTo>
                <a:pt x="852937" y="233868"/>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0">
            <a:lnSpc>
              <a:spcPct val="90000"/>
            </a:lnSpc>
            <a:spcBef>
              <a:spcPct val="0"/>
            </a:spcBef>
            <a:spcAft>
              <a:spcPct val="35000"/>
            </a:spcAft>
          </a:pPr>
          <a:endParaRPr lang="zh-CN" altLang="en-US" sz="1000" b="0" kern="1200">
            <a:latin typeface="Microsoft YaHei" charset="-122"/>
            <a:ea typeface="Microsoft YaHei" charset="-122"/>
            <a:cs typeface="Microsoft YaHei" charset="-122"/>
          </a:endParaRPr>
        </a:p>
      </dsp:txBody>
      <dsp:txXfrm>
        <a:off x="1498658" y="1207113"/>
        <a:ext cx="44220" cy="44220"/>
      </dsp:txXfrm>
    </dsp:sp>
    <dsp:sp modelId="{082A771F-69AF-7C4C-86CB-DF1CD8CB6581}">
      <dsp:nvSpPr>
        <dsp:cNvPr id="0" name=""/>
        <dsp:cNvSpPr/>
      </dsp:nvSpPr>
      <dsp:spPr>
        <a:xfrm>
          <a:off x="1094300" y="878735"/>
          <a:ext cx="852937" cy="233554"/>
        </a:xfrm>
        <a:custGeom>
          <a:avLst/>
          <a:gdLst/>
          <a:ahLst/>
          <a:cxnLst/>
          <a:rect l="0" t="0" r="0" b="0"/>
          <a:pathLst>
            <a:path>
              <a:moveTo>
                <a:pt x="0" y="233554"/>
              </a:moveTo>
              <a:lnTo>
                <a:pt x="426468" y="233554"/>
              </a:lnTo>
              <a:lnTo>
                <a:pt x="426468" y="0"/>
              </a:lnTo>
              <a:lnTo>
                <a:pt x="852937"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0">
            <a:lnSpc>
              <a:spcPct val="90000"/>
            </a:lnSpc>
            <a:spcBef>
              <a:spcPct val="0"/>
            </a:spcBef>
            <a:spcAft>
              <a:spcPct val="35000"/>
            </a:spcAft>
          </a:pPr>
          <a:endParaRPr lang="zh-CN" altLang="en-US" sz="1000" b="0" kern="1200">
            <a:latin typeface="Microsoft YaHei" charset="-122"/>
            <a:ea typeface="Microsoft YaHei" charset="-122"/>
            <a:cs typeface="Microsoft YaHei" charset="-122"/>
          </a:endParaRPr>
        </a:p>
      </dsp:txBody>
      <dsp:txXfrm>
        <a:off x="1498660" y="973404"/>
        <a:ext cx="44216" cy="44216"/>
      </dsp:txXfrm>
    </dsp:sp>
    <dsp:sp modelId="{7111AE39-B455-7C4D-91F4-9E37E3822D07}">
      <dsp:nvSpPr>
        <dsp:cNvPr id="0" name=""/>
        <dsp:cNvSpPr/>
      </dsp:nvSpPr>
      <dsp:spPr>
        <a:xfrm>
          <a:off x="446851" y="906818"/>
          <a:ext cx="883952" cy="410944"/>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en-US" altLang="zh-CN" sz="1000" b="0" kern="1200" dirty="0" smtClean="0">
              <a:latin typeface="Microsoft YaHei" charset="-122"/>
              <a:ea typeface="Microsoft YaHei" charset="-122"/>
              <a:cs typeface="Microsoft YaHei" charset="-122"/>
            </a:rPr>
            <a:t>5.5</a:t>
          </a:r>
          <a:r>
            <a:rPr lang="zh-CN" altLang="en-US" sz="1000" b="0" kern="1200" dirty="0" smtClean="0">
              <a:latin typeface="Microsoft YaHei" charset="-122"/>
              <a:ea typeface="Microsoft YaHei" charset="-122"/>
              <a:cs typeface="Microsoft YaHei" charset="-122"/>
            </a:rPr>
            <a:t> 生产函数</a:t>
          </a:r>
        </a:p>
        <a:p>
          <a:pPr lvl="0" algn="ctr" defTabSz="444500">
            <a:lnSpc>
              <a:spcPct val="90000"/>
            </a:lnSpc>
            <a:spcBef>
              <a:spcPct val="0"/>
            </a:spcBef>
            <a:spcAft>
              <a:spcPct val="35000"/>
            </a:spcAft>
          </a:pPr>
          <a:r>
            <a:rPr lang="zh-CN" altLang="en-US" sz="1000" b="0" kern="1200" dirty="0" smtClean="0">
              <a:latin typeface="Microsoft YaHei" charset="-122"/>
              <a:ea typeface="Microsoft YaHei" charset="-122"/>
              <a:cs typeface="Microsoft YaHei" charset="-122"/>
            </a:rPr>
            <a:t>与技术进步</a:t>
          </a:r>
          <a:endParaRPr lang="zh-CN" altLang="en-US" sz="1000" b="0" kern="1200" dirty="0">
            <a:latin typeface="Microsoft YaHei" charset="-122"/>
            <a:ea typeface="Microsoft YaHei" charset="-122"/>
            <a:cs typeface="Microsoft YaHei" charset="-122"/>
          </a:endParaRPr>
        </a:p>
      </dsp:txBody>
      <dsp:txXfrm>
        <a:off x="446851" y="906818"/>
        <a:ext cx="883952" cy="410944"/>
      </dsp:txXfrm>
    </dsp:sp>
    <dsp:sp modelId="{C852AF5D-E3CA-F844-B775-08DD6E6FB940}">
      <dsp:nvSpPr>
        <dsp:cNvPr id="0" name=""/>
        <dsp:cNvSpPr/>
      </dsp:nvSpPr>
      <dsp:spPr>
        <a:xfrm>
          <a:off x="1947237" y="686289"/>
          <a:ext cx="1533652" cy="384890"/>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l" defTabSz="444500">
            <a:lnSpc>
              <a:spcPct val="90000"/>
            </a:lnSpc>
            <a:spcBef>
              <a:spcPct val="0"/>
            </a:spcBef>
            <a:spcAft>
              <a:spcPct val="35000"/>
            </a:spcAft>
          </a:pPr>
          <a:r>
            <a:rPr lang="en-US" altLang="zh-CN" sz="1000" b="0" kern="1200" dirty="0" smtClean="0">
              <a:solidFill>
                <a:schemeClr val="tx1"/>
              </a:solidFill>
              <a:latin typeface="Microsoft YaHei" charset="-122"/>
              <a:ea typeface="Microsoft YaHei" charset="-122"/>
              <a:cs typeface="Microsoft YaHei" charset="-122"/>
            </a:rPr>
            <a:t>5.5.1</a:t>
          </a:r>
          <a:r>
            <a:rPr lang="zh-CN" altLang="en-US" sz="1000" b="0" kern="1200" dirty="0" smtClean="0">
              <a:solidFill>
                <a:schemeClr val="tx1"/>
              </a:solidFill>
              <a:latin typeface="Microsoft YaHei" charset="-122"/>
              <a:ea typeface="Microsoft YaHei" charset="-122"/>
              <a:cs typeface="Microsoft YaHei" charset="-122"/>
            </a:rPr>
            <a:t> 技术进步导致生产函数的改变</a:t>
          </a:r>
          <a:endParaRPr lang="zh-CN" altLang="en-US" sz="1000" b="0" kern="1200" dirty="0">
            <a:solidFill>
              <a:schemeClr val="tx1"/>
            </a:solidFill>
            <a:latin typeface="Microsoft YaHei" charset="-122"/>
            <a:ea typeface="Microsoft YaHei" charset="-122"/>
            <a:cs typeface="Microsoft YaHei" charset="-122"/>
          </a:endParaRPr>
        </a:p>
      </dsp:txBody>
      <dsp:txXfrm>
        <a:off x="1947237" y="686289"/>
        <a:ext cx="1533652" cy="384890"/>
      </dsp:txXfrm>
    </dsp:sp>
    <dsp:sp modelId="{D3E2E567-EC04-E743-9B8C-985408EA1058}">
      <dsp:nvSpPr>
        <dsp:cNvPr id="0" name=""/>
        <dsp:cNvSpPr/>
      </dsp:nvSpPr>
      <dsp:spPr>
        <a:xfrm>
          <a:off x="1947237" y="1153712"/>
          <a:ext cx="1549471" cy="384890"/>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l" defTabSz="444500">
            <a:lnSpc>
              <a:spcPct val="90000"/>
            </a:lnSpc>
            <a:spcBef>
              <a:spcPct val="0"/>
            </a:spcBef>
            <a:spcAft>
              <a:spcPct val="35000"/>
            </a:spcAft>
          </a:pPr>
          <a:r>
            <a:rPr lang="en-US" altLang="zh-CN" sz="1000" b="0" kern="1200" dirty="0" smtClean="0">
              <a:latin typeface="Microsoft YaHei" charset="-122"/>
              <a:ea typeface="Microsoft YaHei" charset="-122"/>
              <a:cs typeface="Microsoft YaHei" charset="-122"/>
            </a:rPr>
            <a:t>5.5.2</a:t>
          </a:r>
          <a:r>
            <a:rPr lang="zh-CN" altLang="en-US" sz="1000" b="0" kern="1200" dirty="0" smtClean="0">
              <a:latin typeface="Microsoft YaHei" charset="-122"/>
              <a:ea typeface="Microsoft YaHei" charset="-122"/>
              <a:cs typeface="Microsoft YaHei" charset="-122"/>
            </a:rPr>
            <a:t> 技术进步的测定</a:t>
          </a:r>
          <a:endParaRPr lang="zh-CN" altLang="en-US" sz="1000" b="0" kern="1200" dirty="0">
            <a:latin typeface="Microsoft YaHei" charset="-122"/>
            <a:ea typeface="Microsoft YaHei" charset="-122"/>
            <a:cs typeface="Microsoft YaHei" charset="-122"/>
          </a:endParaRPr>
        </a:p>
      </dsp:txBody>
      <dsp:txXfrm>
        <a:off x="1947237" y="1153712"/>
        <a:ext cx="1549471" cy="384890"/>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180932-306E-E545-95F9-2A5635FDC9F1}">
      <dsp:nvSpPr>
        <dsp:cNvPr id="0" name=""/>
        <dsp:cNvSpPr/>
      </dsp:nvSpPr>
      <dsp:spPr>
        <a:xfrm>
          <a:off x="1094300" y="1112290"/>
          <a:ext cx="852937" cy="233868"/>
        </a:xfrm>
        <a:custGeom>
          <a:avLst/>
          <a:gdLst/>
          <a:ahLst/>
          <a:cxnLst/>
          <a:rect l="0" t="0" r="0" b="0"/>
          <a:pathLst>
            <a:path>
              <a:moveTo>
                <a:pt x="0" y="0"/>
              </a:moveTo>
              <a:lnTo>
                <a:pt x="426468" y="0"/>
              </a:lnTo>
              <a:lnTo>
                <a:pt x="426468" y="233868"/>
              </a:lnTo>
              <a:lnTo>
                <a:pt x="852937" y="233868"/>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0">
            <a:lnSpc>
              <a:spcPct val="90000"/>
            </a:lnSpc>
            <a:spcBef>
              <a:spcPct val="0"/>
            </a:spcBef>
            <a:spcAft>
              <a:spcPct val="35000"/>
            </a:spcAft>
          </a:pPr>
          <a:endParaRPr lang="zh-CN" altLang="en-US" sz="1000" b="0" kern="1200">
            <a:latin typeface="Microsoft YaHei" charset="-122"/>
            <a:ea typeface="Microsoft YaHei" charset="-122"/>
            <a:cs typeface="Microsoft YaHei" charset="-122"/>
          </a:endParaRPr>
        </a:p>
      </dsp:txBody>
      <dsp:txXfrm>
        <a:off x="1498658" y="1207113"/>
        <a:ext cx="44220" cy="44220"/>
      </dsp:txXfrm>
    </dsp:sp>
    <dsp:sp modelId="{082A771F-69AF-7C4C-86CB-DF1CD8CB6581}">
      <dsp:nvSpPr>
        <dsp:cNvPr id="0" name=""/>
        <dsp:cNvSpPr/>
      </dsp:nvSpPr>
      <dsp:spPr>
        <a:xfrm>
          <a:off x="1094300" y="878735"/>
          <a:ext cx="852937" cy="233554"/>
        </a:xfrm>
        <a:custGeom>
          <a:avLst/>
          <a:gdLst/>
          <a:ahLst/>
          <a:cxnLst/>
          <a:rect l="0" t="0" r="0" b="0"/>
          <a:pathLst>
            <a:path>
              <a:moveTo>
                <a:pt x="0" y="233554"/>
              </a:moveTo>
              <a:lnTo>
                <a:pt x="426468" y="233554"/>
              </a:lnTo>
              <a:lnTo>
                <a:pt x="426468" y="0"/>
              </a:lnTo>
              <a:lnTo>
                <a:pt x="852937"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0">
            <a:lnSpc>
              <a:spcPct val="90000"/>
            </a:lnSpc>
            <a:spcBef>
              <a:spcPct val="0"/>
            </a:spcBef>
            <a:spcAft>
              <a:spcPct val="35000"/>
            </a:spcAft>
          </a:pPr>
          <a:endParaRPr lang="zh-CN" altLang="en-US" sz="1000" b="0" kern="1200">
            <a:latin typeface="Microsoft YaHei" charset="-122"/>
            <a:ea typeface="Microsoft YaHei" charset="-122"/>
            <a:cs typeface="Microsoft YaHei" charset="-122"/>
          </a:endParaRPr>
        </a:p>
      </dsp:txBody>
      <dsp:txXfrm>
        <a:off x="1498660" y="973404"/>
        <a:ext cx="44216" cy="44216"/>
      </dsp:txXfrm>
    </dsp:sp>
    <dsp:sp modelId="{7111AE39-B455-7C4D-91F4-9E37E3822D07}">
      <dsp:nvSpPr>
        <dsp:cNvPr id="0" name=""/>
        <dsp:cNvSpPr/>
      </dsp:nvSpPr>
      <dsp:spPr>
        <a:xfrm>
          <a:off x="446851" y="906818"/>
          <a:ext cx="883952" cy="410944"/>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en-US" altLang="zh-CN" sz="1000" b="0" kern="1200" dirty="0" smtClean="0">
              <a:latin typeface="Microsoft YaHei" charset="-122"/>
              <a:ea typeface="Microsoft YaHei" charset="-122"/>
              <a:cs typeface="Microsoft YaHei" charset="-122"/>
            </a:rPr>
            <a:t>5.5</a:t>
          </a:r>
          <a:r>
            <a:rPr lang="zh-CN" altLang="en-US" sz="1000" b="0" kern="1200" dirty="0" smtClean="0">
              <a:latin typeface="Microsoft YaHei" charset="-122"/>
              <a:ea typeface="Microsoft YaHei" charset="-122"/>
              <a:cs typeface="Microsoft YaHei" charset="-122"/>
            </a:rPr>
            <a:t> 生产函数</a:t>
          </a:r>
        </a:p>
        <a:p>
          <a:pPr lvl="0" algn="ctr" defTabSz="444500">
            <a:lnSpc>
              <a:spcPct val="90000"/>
            </a:lnSpc>
            <a:spcBef>
              <a:spcPct val="0"/>
            </a:spcBef>
            <a:spcAft>
              <a:spcPct val="35000"/>
            </a:spcAft>
          </a:pPr>
          <a:r>
            <a:rPr lang="zh-CN" altLang="en-US" sz="1000" b="0" kern="1200" dirty="0" smtClean="0">
              <a:latin typeface="Microsoft YaHei" charset="-122"/>
              <a:ea typeface="Microsoft YaHei" charset="-122"/>
              <a:cs typeface="Microsoft YaHei" charset="-122"/>
            </a:rPr>
            <a:t>与技术进步</a:t>
          </a:r>
          <a:endParaRPr lang="zh-CN" altLang="en-US" sz="1000" b="0" kern="1200" dirty="0">
            <a:latin typeface="Microsoft YaHei" charset="-122"/>
            <a:ea typeface="Microsoft YaHei" charset="-122"/>
            <a:cs typeface="Microsoft YaHei" charset="-122"/>
          </a:endParaRPr>
        </a:p>
      </dsp:txBody>
      <dsp:txXfrm>
        <a:off x="446851" y="906818"/>
        <a:ext cx="883952" cy="410944"/>
      </dsp:txXfrm>
    </dsp:sp>
    <dsp:sp modelId="{C852AF5D-E3CA-F844-B775-08DD6E6FB940}">
      <dsp:nvSpPr>
        <dsp:cNvPr id="0" name=""/>
        <dsp:cNvSpPr/>
      </dsp:nvSpPr>
      <dsp:spPr>
        <a:xfrm>
          <a:off x="1947237" y="686289"/>
          <a:ext cx="1533652" cy="384890"/>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l" defTabSz="444500">
            <a:lnSpc>
              <a:spcPct val="90000"/>
            </a:lnSpc>
            <a:spcBef>
              <a:spcPct val="0"/>
            </a:spcBef>
            <a:spcAft>
              <a:spcPct val="35000"/>
            </a:spcAft>
          </a:pPr>
          <a:r>
            <a:rPr lang="en-US" altLang="zh-CN" sz="1000" b="0" kern="1200" dirty="0" smtClean="0">
              <a:solidFill>
                <a:schemeClr val="tx1"/>
              </a:solidFill>
              <a:latin typeface="Microsoft YaHei" charset="-122"/>
              <a:ea typeface="Microsoft YaHei" charset="-122"/>
              <a:cs typeface="Microsoft YaHei" charset="-122"/>
            </a:rPr>
            <a:t>5.5.1</a:t>
          </a:r>
          <a:r>
            <a:rPr lang="zh-CN" altLang="en-US" sz="1000" b="0" kern="1200" dirty="0" smtClean="0">
              <a:solidFill>
                <a:schemeClr val="tx1"/>
              </a:solidFill>
              <a:latin typeface="Microsoft YaHei" charset="-122"/>
              <a:ea typeface="Microsoft YaHei" charset="-122"/>
              <a:cs typeface="Microsoft YaHei" charset="-122"/>
            </a:rPr>
            <a:t> 技术进步导致生产函数的改变</a:t>
          </a:r>
          <a:endParaRPr lang="zh-CN" altLang="en-US" sz="1000" b="0" kern="1200" dirty="0">
            <a:solidFill>
              <a:schemeClr val="tx1"/>
            </a:solidFill>
            <a:latin typeface="Microsoft YaHei" charset="-122"/>
            <a:ea typeface="Microsoft YaHei" charset="-122"/>
            <a:cs typeface="Microsoft YaHei" charset="-122"/>
          </a:endParaRPr>
        </a:p>
      </dsp:txBody>
      <dsp:txXfrm>
        <a:off x="1947237" y="686289"/>
        <a:ext cx="1533652" cy="384890"/>
      </dsp:txXfrm>
    </dsp:sp>
    <dsp:sp modelId="{D3E2E567-EC04-E743-9B8C-985408EA1058}">
      <dsp:nvSpPr>
        <dsp:cNvPr id="0" name=""/>
        <dsp:cNvSpPr/>
      </dsp:nvSpPr>
      <dsp:spPr>
        <a:xfrm>
          <a:off x="1947237" y="1153712"/>
          <a:ext cx="1549471" cy="384890"/>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l" defTabSz="444500">
            <a:lnSpc>
              <a:spcPct val="90000"/>
            </a:lnSpc>
            <a:spcBef>
              <a:spcPct val="0"/>
            </a:spcBef>
            <a:spcAft>
              <a:spcPct val="35000"/>
            </a:spcAft>
          </a:pPr>
          <a:r>
            <a:rPr lang="en-US" altLang="zh-CN" sz="1000" b="0" kern="1200" dirty="0" smtClean="0">
              <a:latin typeface="Microsoft YaHei" charset="-122"/>
              <a:ea typeface="Microsoft YaHei" charset="-122"/>
              <a:cs typeface="Microsoft YaHei" charset="-122"/>
            </a:rPr>
            <a:t>5.5.2</a:t>
          </a:r>
          <a:r>
            <a:rPr lang="zh-CN" altLang="en-US" sz="1000" b="0" kern="1200" dirty="0" smtClean="0">
              <a:latin typeface="Microsoft YaHei" charset="-122"/>
              <a:ea typeface="Microsoft YaHei" charset="-122"/>
              <a:cs typeface="Microsoft YaHei" charset="-122"/>
            </a:rPr>
            <a:t> 技术进步的测定</a:t>
          </a:r>
          <a:endParaRPr lang="zh-CN" altLang="en-US" sz="1000" b="0" kern="1200" dirty="0">
            <a:latin typeface="Microsoft YaHei" charset="-122"/>
            <a:ea typeface="Microsoft YaHei" charset="-122"/>
            <a:cs typeface="Microsoft YaHei" charset="-122"/>
          </a:endParaRPr>
        </a:p>
      </dsp:txBody>
      <dsp:txXfrm>
        <a:off x="1947237" y="1153712"/>
        <a:ext cx="1549471" cy="384890"/>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180932-306E-E545-95F9-2A5635FDC9F1}">
      <dsp:nvSpPr>
        <dsp:cNvPr id="0" name=""/>
        <dsp:cNvSpPr/>
      </dsp:nvSpPr>
      <dsp:spPr>
        <a:xfrm>
          <a:off x="1094300" y="1112290"/>
          <a:ext cx="852937" cy="233868"/>
        </a:xfrm>
        <a:custGeom>
          <a:avLst/>
          <a:gdLst/>
          <a:ahLst/>
          <a:cxnLst/>
          <a:rect l="0" t="0" r="0" b="0"/>
          <a:pathLst>
            <a:path>
              <a:moveTo>
                <a:pt x="0" y="0"/>
              </a:moveTo>
              <a:lnTo>
                <a:pt x="426468" y="0"/>
              </a:lnTo>
              <a:lnTo>
                <a:pt x="426468" y="233868"/>
              </a:lnTo>
              <a:lnTo>
                <a:pt x="852937" y="233868"/>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0">
            <a:lnSpc>
              <a:spcPct val="90000"/>
            </a:lnSpc>
            <a:spcBef>
              <a:spcPct val="0"/>
            </a:spcBef>
            <a:spcAft>
              <a:spcPct val="35000"/>
            </a:spcAft>
          </a:pPr>
          <a:endParaRPr lang="zh-CN" altLang="en-US" sz="1000" b="0" kern="1200">
            <a:latin typeface="Microsoft YaHei" charset="-122"/>
            <a:ea typeface="Microsoft YaHei" charset="-122"/>
            <a:cs typeface="Microsoft YaHei" charset="-122"/>
          </a:endParaRPr>
        </a:p>
      </dsp:txBody>
      <dsp:txXfrm>
        <a:off x="1498658" y="1207113"/>
        <a:ext cx="44220" cy="44220"/>
      </dsp:txXfrm>
    </dsp:sp>
    <dsp:sp modelId="{082A771F-69AF-7C4C-86CB-DF1CD8CB6581}">
      <dsp:nvSpPr>
        <dsp:cNvPr id="0" name=""/>
        <dsp:cNvSpPr/>
      </dsp:nvSpPr>
      <dsp:spPr>
        <a:xfrm>
          <a:off x="1094300" y="878735"/>
          <a:ext cx="852937" cy="233554"/>
        </a:xfrm>
        <a:custGeom>
          <a:avLst/>
          <a:gdLst/>
          <a:ahLst/>
          <a:cxnLst/>
          <a:rect l="0" t="0" r="0" b="0"/>
          <a:pathLst>
            <a:path>
              <a:moveTo>
                <a:pt x="0" y="233554"/>
              </a:moveTo>
              <a:lnTo>
                <a:pt x="426468" y="233554"/>
              </a:lnTo>
              <a:lnTo>
                <a:pt x="426468" y="0"/>
              </a:lnTo>
              <a:lnTo>
                <a:pt x="852937"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0">
            <a:lnSpc>
              <a:spcPct val="90000"/>
            </a:lnSpc>
            <a:spcBef>
              <a:spcPct val="0"/>
            </a:spcBef>
            <a:spcAft>
              <a:spcPct val="35000"/>
            </a:spcAft>
          </a:pPr>
          <a:endParaRPr lang="zh-CN" altLang="en-US" sz="1000" b="0" kern="1200">
            <a:latin typeface="Microsoft YaHei" charset="-122"/>
            <a:ea typeface="Microsoft YaHei" charset="-122"/>
            <a:cs typeface="Microsoft YaHei" charset="-122"/>
          </a:endParaRPr>
        </a:p>
      </dsp:txBody>
      <dsp:txXfrm>
        <a:off x="1498660" y="973404"/>
        <a:ext cx="44216" cy="44216"/>
      </dsp:txXfrm>
    </dsp:sp>
    <dsp:sp modelId="{7111AE39-B455-7C4D-91F4-9E37E3822D07}">
      <dsp:nvSpPr>
        <dsp:cNvPr id="0" name=""/>
        <dsp:cNvSpPr/>
      </dsp:nvSpPr>
      <dsp:spPr>
        <a:xfrm>
          <a:off x="446851" y="906818"/>
          <a:ext cx="883952" cy="410944"/>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en-US" altLang="zh-CN" sz="1000" b="0" kern="1200" dirty="0" smtClean="0">
              <a:latin typeface="Microsoft YaHei" charset="-122"/>
              <a:ea typeface="Microsoft YaHei" charset="-122"/>
              <a:cs typeface="Microsoft YaHei" charset="-122"/>
            </a:rPr>
            <a:t>5.5</a:t>
          </a:r>
          <a:r>
            <a:rPr lang="zh-CN" altLang="en-US" sz="1000" b="0" kern="1200" dirty="0" smtClean="0">
              <a:latin typeface="Microsoft YaHei" charset="-122"/>
              <a:ea typeface="Microsoft YaHei" charset="-122"/>
              <a:cs typeface="Microsoft YaHei" charset="-122"/>
            </a:rPr>
            <a:t> 生产函数</a:t>
          </a:r>
        </a:p>
        <a:p>
          <a:pPr lvl="0" algn="ctr" defTabSz="444500">
            <a:lnSpc>
              <a:spcPct val="90000"/>
            </a:lnSpc>
            <a:spcBef>
              <a:spcPct val="0"/>
            </a:spcBef>
            <a:spcAft>
              <a:spcPct val="35000"/>
            </a:spcAft>
          </a:pPr>
          <a:r>
            <a:rPr lang="zh-CN" altLang="en-US" sz="1000" b="0" kern="1200" dirty="0" smtClean="0">
              <a:latin typeface="Microsoft YaHei" charset="-122"/>
              <a:ea typeface="Microsoft YaHei" charset="-122"/>
              <a:cs typeface="Microsoft YaHei" charset="-122"/>
            </a:rPr>
            <a:t>与技术进步</a:t>
          </a:r>
          <a:endParaRPr lang="zh-CN" altLang="en-US" sz="1000" b="0" kern="1200" dirty="0">
            <a:latin typeface="Microsoft YaHei" charset="-122"/>
            <a:ea typeface="Microsoft YaHei" charset="-122"/>
            <a:cs typeface="Microsoft YaHei" charset="-122"/>
          </a:endParaRPr>
        </a:p>
      </dsp:txBody>
      <dsp:txXfrm>
        <a:off x="446851" y="906818"/>
        <a:ext cx="883952" cy="410944"/>
      </dsp:txXfrm>
    </dsp:sp>
    <dsp:sp modelId="{C852AF5D-E3CA-F844-B775-08DD6E6FB940}">
      <dsp:nvSpPr>
        <dsp:cNvPr id="0" name=""/>
        <dsp:cNvSpPr/>
      </dsp:nvSpPr>
      <dsp:spPr>
        <a:xfrm>
          <a:off x="1947237" y="686289"/>
          <a:ext cx="1533652" cy="384890"/>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l" defTabSz="444500">
            <a:lnSpc>
              <a:spcPct val="90000"/>
            </a:lnSpc>
            <a:spcBef>
              <a:spcPct val="0"/>
            </a:spcBef>
            <a:spcAft>
              <a:spcPct val="35000"/>
            </a:spcAft>
          </a:pPr>
          <a:r>
            <a:rPr lang="en-US" altLang="zh-CN" sz="1000" b="0" kern="1200" dirty="0" smtClean="0">
              <a:solidFill>
                <a:schemeClr val="tx1"/>
              </a:solidFill>
              <a:latin typeface="Microsoft YaHei" charset="-122"/>
              <a:ea typeface="Microsoft YaHei" charset="-122"/>
              <a:cs typeface="Microsoft YaHei" charset="-122"/>
            </a:rPr>
            <a:t>5.5.1</a:t>
          </a:r>
          <a:r>
            <a:rPr lang="zh-CN" altLang="en-US" sz="1000" b="0" kern="1200" dirty="0" smtClean="0">
              <a:solidFill>
                <a:schemeClr val="tx1"/>
              </a:solidFill>
              <a:latin typeface="Microsoft YaHei" charset="-122"/>
              <a:ea typeface="Microsoft YaHei" charset="-122"/>
              <a:cs typeface="Microsoft YaHei" charset="-122"/>
            </a:rPr>
            <a:t> 技术进步导致生产函数的改变</a:t>
          </a:r>
          <a:endParaRPr lang="zh-CN" altLang="en-US" sz="1000" b="0" kern="1200" dirty="0">
            <a:solidFill>
              <a:schemeClr val="tx1"/>
            </a:solidFill>
            <a:latin typeface="Microsoft YaHei" charset="-122"/>
            <a:ea typeface="Microsoft YaHei" charset="-122"/>
            <a:cs typeface="Microsoft YaHei" charset="-122"/>
          </a:endParaRPr>
        </a:p>
      </dsp:txBody>
      <dsp:txXfrm>
        <a:off x="1947237" y="686289"/>
        <a:ext cx="1533652" cy="384890"/>
      </dsp:txXfrm>
    </dsp:sp>
    <dsp:sp modelId="{D3E2E567-EC04-E743-9B8C-985408EA1058}">
      <dsp:nvSpPr>
        <dsp:cNvPr id="0" name=""/>
        <dsp:cNvSpPr/>
      </dsp:nvSpPr>
      <dsp:spPr>
        <a:xfrm>
          <a:off x="1947237" y="1153712"/>
          <a:ext cx="1549471" cy="384890"/>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l" defTabSz="444500">
            <a:lnSpc>
              <a:spcPct val="90000"/>
            </a:lnSpc>
            <a:spcBef>
              <a:spcPct val="0"/>
            </a:spcBef>
            <a:spcAft>
              <a:spcPct val="35000"/>
            </a:spcAft>
          </a:pPr>
          <a:r>
            <a:rPr lang="en-US" altLang="zh-CN" sz="1000" b="0" kern="1200" dirty="0" smtClean="0">
              <a:latin typeface="Microsoft YaHei" charset="-122"/>
              <a:ea typeface="Microsoft YaHei" charset="-122"/>
              <a:cs typeface="Microsoft YaHei" charset="-122"/>
            </a:rPr>
            <a:t>5.5.2</a:t>
          </a:r>
          <a:r>
            <a:rPr lang="zh-CN" altLang="en-US" sz="1000" b="0" kern="1200" dirty="0" smtClean="0">
              <a:latin typeface="Microsoft YaHei" charset="-122"/>
              <a:ea typeface="Microsoft YaHei" charset="-122"/>
              <a:cs typeface="Microsoft YaHei" charset="-122"/>
            </a:rPr>
            <a:t> 技术进步的测定</a:t>
          </a:r>
          <a:endParaRPr lang="zh-CN" altLang="en-US" sz="1000" b="0" kern="1200" dirty="0">
            <a:latin typeface="Microsoft YaHei" charset="-122"/>
            <a:ea typeface="Microsoft YaHei" charset="-122"/>
            <a:cs typeface="Microsoft YaHei" charset="-122"/>
          </a:endParaRPr>
        </a:p>
      </dsp:txBody>
      <dsp:txXfrm>
        <a:off x="1947237" y="1153712"/>
        <a:ext cx="1549471" cy="384890"/>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180932-306E-E545-95F9-2A5635FDC9F1}">
      <dsp:nvSpPr>
        <dsp:cNvPr id="0" name=""/>
        <dsp:cNvSpPr/>
      </dsp:nvSpPr>
      <dsp:spPr>
        <a:xfrm>
          <a:off x="1094300" y="1112290"/>
          <a:ext cx="852937" cy="233868"/>
        </a:xfrm>
        <a:custGeom>
          <a:avLst/>
          <a:gdLst/>
          <a:ahLst/>
          <a:cxnLst/>
          <a:rect l="0" t="0" r="0" b="0"/>
          <a:pathLst>
            <a:path>
              <a:moveTo>
                <a:pt x="0" y="0"/>
              </a:moveTo>
              <a:lnTo>
                <a:pt x="426468" y="0"/>
              </a:lnTo>
              <a:lnTo>
                <a:pt x="426468" y="233868"/>
              </a:lnTo>
              <a:lnTo>
                <a:pt x="852937" y="233868"/>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0">
            <a:lnSpc>
              <a:spcPct val="90000"/>
            </a:lnSpc>
            <a:spcBef>
              <a:spcPct val="0"/>
            </a:spcBef>
            <a:spcAft>
              <a:spcPct val="35000"/>
            </a:spcAft>
          </a:pPr>
          <a:endParaRPr lang="zh-CN" altLang="en-US" sz="1000" b="0" kern="1200">
            <a:latin typeface="Microsoft YaHei" charset="-122"/>
            <a:ea typeface="Microsoft YaHei" charset="-122"/>
            <a:cs typeface="Microsoft YaHei" charset="-122"/>
          </a:endParaRPr>
        </a:p>
      </dsp:txBody>
      <dsp:txXfrm>
        <a:off x="1498658" y="1207113"/>
        <a:ext cx="44220" cy="44220"/>
      </dsp:txXfrm>
    </dsp:sp>
    <dsp:sp modelId="{082A771F-69AF-7C4C-86CB-DF1CD8CB6581}">
      <dsp:nvSpPr>
        <dsp:cNvPr id="0" name=""/>
        <dsp:cNvSpPr/>
      </dsp:nvSpPr>
      <dsp:spPr>
        <a:xfrm>
          <a:off x="1094300" y="878735"/>
          <a:ext cx="852937" cy="233554"/>
        </a:xfrm>
        <a:custGeom>
          <a:avLst/>
          <a:gdLst/>
          <a:ahLst/>
          <a:cxnLst/>
          <a:rect l="0" t="0" r="0" b="0"/>
          <a:pathLst>
            <a:path>
              <a:moveTo>
                <a:pt x="0" y="233554"/>
              </a:moveTo>
              <a:lnTo>
                <a:pt x="426468" y="233554"/>
              </a:lnTo>
              <a:lnTo>
                <a:pt x="426468" y="0"/>
              </a:lnTo>
              <a:lnTo>
                <a:pt x="852937"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0">
            <a:lnSpc>
              <a:spcPct val="90000"/>
            </a:lnSpc>
            <a:spcBef>
              <a:spcPct val="0"/>
            </a:spcBef>
            <a:spcAft>
              <a:spcPct val="35000"/>
            </a:spcAft>
          </a:pPr>
          <a:endParaRPr lang="zh-CN" altLang="en-US" sz="1000" b="0" kern="1200">
            <a:latin typeface="Microsoft YaHei" charset="-122"/>
            <a:ea typeface="Microsoft YaHei" charset="-122"/>
            <a:cs typeface="Microsoft YaHei" charset="-122"/>
          </a:endParaRPr>
        </a:p>
      </dsp:txBody>
      <dsp:txXfrm>
        <a:off x="1498660" y="973404"/>
        <a:ext cx="44216" cy="44216"/>
      </dsp:txXfrm>
    </dsp:sp>
    <dsp:sp modelId="{7111AE39-B455-7C4D-91F4-9E37E3822D07}">
      <dsp:nvSpPr>
        <dsp:cNvPr id="0" name=""/>
        <dsp:cNvSpPr/>
      </dsp:nvSpPr>
      <dsp:spPr>
        <a:xfrm>
          <a:off x="446851" y="906818"/>
          <a:ext cx="883952" cy="410944"/>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en-US" altLang="zh-CN" sz="1000" b="0" kern="1200" dirty="0" smtClean="0">
              <a:latin typeface="Microsoft YaHei" charset="-122"/>
              <a:ea typeface="Microsoft YaHei" charset="-122"/>
              <a:cs typeface="Microsoft YaHei" charset="-122"/>
            </a:rPr>
            <a:t>5.5</a:t>
          </a:r>
          <a:r>
            <a:rPr lang="zh-CN" altLang="en-US" sz="1000" b="0" kern="1200" dirty="0" smtClean="0">
              <a:latin typeface="Microsoft YaHei" charset="-122"/>
              <a:ea typeface="Microsoft YaHei" charset="-122"/>
              <a:cs typeface="Microsoft YaHei" charset="-122"/>
            </a:rPr>
            <a:t> 生产函数</a:t>
          </a:r>
        </a:p>
        <a:p>
          <a:pPr lvl="0" algn="ctr" defTabSz="444500">
            <a:lnSpc>
              <a:spcPct val="90000"/>
            </a:lnSpc>
            <a:spcBef>
              <a:spcPct val="0"/>
            </a:spcBef>
            <a:spcAft>
              <a:spcPct val="35000"/>
            </a:spcAft>
          </a:pPr>
          <a:r>
            <a:rPr lang="zh-CN" altLang="en-US" sz="1000" b="0" kern="1200" dirty="0" smtClean="0">
              <a:latin typeface="Microsoft YaHei" charset="-122"/>
              <a:ea typeface="Microsoft YaHei" charset="-122"/>
              <a:cs typeface="Microsoft YaHei" charset="-122"/>
            </a:rPr>
            <a:t>与技术进步</a:t>
          </a:r>
          <a:endParaRPr lang="zh-CN" altLang="en-US" sz="1000" b="0" kern="1200" dirty="0">
            <a:latin typeface="Microsoft YaHei" charset="-122"/>
            <a:ea typeface="Microsoft YaHei" charset="-122"/>
            <a:cs typeface="Microsoft YaHei" charset="-122"/>
          </a:endParaRPr>
        </a:p>
      </dsp:txBody>
      <dsp:txXfrm>
        <a:off x="446851" y="906818"/>
        <a:ext cx="883952" cy="410944"/>
      </dsp:txXfrm>
    </dsp:sp>
    <dsp:sp modelId="{C852AF5D-E3CA-F844-B775-08DD6E6FB940}">
      <dsp:nvSpPr>
        <dsp:cNvPr id="0" name=""/>
        <dsp:cNvSpPr/>
      </dsp:nvSpPr>
      <dsp:spPr>
        <a:xfrm>
          <a:off x="1947237" y="686289"/>
          <a:ext cx="1533652" cy="384890"/>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l" defTabSz="444500">
            <a:lnSpc>
              <a:spcPct val="90000"/>
            </a:lnSpc>
            <a:spcBef>
              <a:spcPct val="0"/>
            </a:spcBef>
            <a:spcAft>
              <a:spcPct val="35000"/>
            </a:spcAft>
          </a:pPr>
          <a:r>
            <a:rPr lang="en-US" altLang="zh-CN" sz="1000" b="0" kern="1200" dirty="0" smtClean="0">
              <a:solidFill>
                <a:schemeClr val="tx1"/>
              </a:solidFill>
              <a:latin typeface="Microsoft YaHei" charset="-122"/>
              <a:ea typeface="Microsoft YaHei" charset="-122"/>
              <a:cs typeface="Microsoft YaHei" charset="-122"/>
            </a:rPr>
            <a:t>5.5.1</a:t>
          </a:r>
          <a:r>
            <a:rPr lang="zh-CN" altLang="en-US" sz="1000" b="0" kern="1200" dirty="0" smtClean="0">
              <a:solidFill>
                <a:schemeClr val="tx1"/>
              </a:solidFill>
              <a:latin typeface="Microsoft YaHei" charset="-122"/>
              <a:ea typeface="Microsoft YaHei" charset="-122"/>
              <a:cs typeface="Microsoft YaHei" charset="-122"/>
            </a:rPr>
            <a:t> 技术进步导致生产函数的改变</a:t>
          </a:r>
          <a:endParaRPr lang="zh-CN" altLang="en-US" sz="1000" b="0" kern="1200" dirty="0">
            <a:solidFill>
              <a:schemeClr val="tx1"/>
            </a:solidFill>
            <a:latin typeface="Microsoft YaHei" charset="-122"/>
            <a:ea typeface="Microsoft YaHei" charset="-122"/>
            <a:cs typeface="Microsoft YaHei" charset="-122"/>
          </a:endParaRPr>
        </a:p>
      </dsp:txBody>
      <dsp:txXfrm>
        <a:off x="1947237" y="686289"/>
        <a:ext cx="1533652" cy="384890"/>
      </dsp:txXfrm>
    </dsp:sp>
    <dsp:sp modelId="{D3E2E567-EC04-E743-9B8C-985408EA1058}">
      <dsp:nvSpPr>
        <dsp:cNvPr id="0" name=""/>
        <dsp:cNvSpPr/>
      </dsp:nvSpPr>
      <dsp:spPr>
        <a:xfrm>
          <a:off x="1947237" y="1153712"/>
          <a:ext cx="1549471" cy="384890"/>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l" defTabSz="444500">
            <a:lnSpc>
              <a:spcPct val="90000"/>
            </a:lnSpc>
            <a:spcBef>
              <a:spcPct val="0"/>
            </a:spcBef>
            <a:spcAft>
              <a:spcPct val="35000"/>
            </a:spcAft>
          </a:pPr>
          <a:r>
            <a:rPr lang="en-US" altLang="zh-CN" sz="1000" b="0" kern="1200" dirty="0" smtClean="0">
              <a:latin typeface="Microsoft YaHei" charset="-122"/>
              <a:ea typeface="Microsoft YaHei" charset="-122"/>
              <a:cs typeface="Microsoft YaHei" charset="-122"/>
            </a:rPr>
            <a:t>5.5.2</a:t>
          </a:r>
          <a:r>
            <a:rPr lang="zh-CN" altLang="en-US" sz="1000" b="0" kern="1200" dirty="0" smtClean="0">
              <a:latin typeface="Microsoft YaHei" charset="-122"/>
              <a:ea typeface="Microsoft YaHei" charset="-122"/>
              <a:cs typeface="Microsoft YaHei" charset="-122"/>
            </a:rPr>
            <a:t> 技术进步的测定</a:t>
          </a:r>
          <a:endParaRPr lang="zh-CN" altLang="en-US" sz="1000" b="0" kern="1200" dirty="0">
            <a:latin typeface="Microsoft YaHei" charset="-122"/>
            <a:ea typeface="Microsoft YaHei" charset="-122"/>
            <a:cs typeface="Microsoft YaHei" charset="-122"/>
          </a:endParaRPr>
        </a:p>
      </dsp:txBody>
      <dsp:txXfrm>
        <a:off x="1947237" y="1153712"/>
        <a:ext cx="1549471" cy="38489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A932122-C705-D24C-AA6C-0CE9ECCC4590}">
      <dsp:nvSpPr>
        <dsp:cNvPr id="0" name=""/>
        <dsp:cNvSpPr/>
      </dsp:nvSpPr>
      <dsp:spPr>
        <a:xfrm>
          <a:off x="2702778" y="2751489"/>
          <a:ext cx="2969074" cy="2196754"/>
        </a:xfrm>
        <a:custGeom>
          <a:avLst/>
          <a:gdLst/>
          <a:ahLst/>
          <a:cxnLst/>
          <a:rect l="0" t="0" r="0" b="0"/>
          <a:pathLst>
            <a:path>
              <a:moveTo>
                <a:pt x="0" y="0"/>
              </a:moveTo>
              <a:lnTo>
                <a:pt x="1484537" y="0"/>
              </a:lnTo>
              <a:lnTo>
                <a:pt x="1484537" y="2196754"/>
              </a:lnTo>
              <a:lnTo>
                <a:pt x="2969074" y="2196754"/>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577850">
            <a:lnSpc>
              <a:spcPct val="90000"/>
            </a:lnSpc>
            <a:spcBef>
              <a:spcPct val="0"/>
            </a:spcBef>
            <a:spcAft>
              <a:spcPct val="35000"/>
            </a:spcAft>
          </a:pPr>
          <a:endParaRPr lang="zh-CN" altLang="en-US" sz="1300" kern="1200"/>
        </a:p>
      </dsp:txBody>
      <dsp:txXfrm>
        <a:off x="4094981" y="3757531"/>
        <a:ext cx="184669" cy="184669"/>
      </dsp:txXfrm>
    </dsp:sp>
    <dsp:sp modelId="{549ACCCE-CDAF-FC45-AA47-DF887F7ADF15}">
      <dsp:nvSpPr>
        <dsp:cNvPr id="0" name=""/>
        <dsp:cNvSpPr/>
      </dsp:nvSpPr>
      <dsp:spPr>
        <a:xfrm>
          <a:off x="2702778" y="2751489"/>
          <a:ext cx="2969074" cy="1069276"/>
        </a:xfrm>
        <a:custGeom>
          <a:avLst/>
          <a:gdLst/>
          <a:ahLst/>
          <a:cxnLst/>
          <a:rect l="0" t="0" r="0" b="0"/>
          <a:pathLst>
            <a:path>
              <a:moveTo>
                <a:pt x="0" y="0"/>
              </a:moveTo>
              <a:lnTo>
                <a:pt x="1484537" y="0"/>
              </a:lnTo>
              <a:lnTo>
                <a:pt x="1484537" y="1069276"/>
              </a:lnTo>
              <a:lnTo>
                <a:pt x="2969074" y="1069276"/>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88950">
            <a:lnSpc>
              <a:spcPct val="90000"/>
            </a:lnSpc>
            <a:spcBef>
              <a:spcPct val="0"/>
            </a:spcBef>
            <a:spcAft>
              <a:spcPct val="35000"/>
            </a:spcAft>
          </a:pPr>
          <a:endParaRPr lang="zh-CN" altLang="en-US" sz="1100" kern="1200"/>
        </a:p>
      </dsp:txBody>
      <dsp:txXfrm>
        <a:off x="4108422" y="3207233"/>
        <a:ext cx="157787" cy="157787"/>
      </dsp:txXfrm>
    </dsp:sp>
    <dsp:sp modelId="{1F2800E8-CF94-FD43-8D0E-7E4B278315B1}">
      <dsp:nvSpPr>
        <dsp:cNvPr id="0" name=""/>
        <dsp:cNvSpPr/>
      </dsp:nvSpPr>
      <dsp:spPr>
        <a:xfrm>
          <a:off x="2702778" y="2705769"/>
          <a:ext cx="2935969" cy="91440"/>
        </a:xfrm>
        <a:custGeom>
          <a:avLst/>
          <a:gdLst/>
          <a:ahLst/>
          <a:cxnLst/>
          <a:rect l="0" t="0" r="0" b="0"/>
          <a:pathLst>
            <a:path>
              <a:moveTo>
                <a:pt x="0" y="45720"/>
              </a:moveTo>
              <a:lnTo>
                <a:pt x="1467984" y="45720"/>
              </a:lnTo>
              <a:lnTo>
                <a:pt x="1467984" y="81784"/>
              </a:lnTo>
              <a:lnTo>
                <a:pt x="2935969" y="81784"/>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66700">
            <a:lnSpc>
              <a:spcPct val="90000"/>
            </a:lnSpc>
            <a:spcBef>
              <a:spcPct val="0"/>
            </a:spcBef>
            <a:spcAft>
              <a:spcPct val="35000"/>
            </a:spcAft>
          </a:pPr>
          <a:endParaRPr lang="zh-CN" altLang="en-US" sz="600" kern="1200">
            <a:latin typeface="Microsoft YaHei" charset="-122"/>
            <a:ea typeface="Microsoft YaHei" charset="-122"/>
            <a:cs typeface="Microsoft YaHei" charset="-122"/>
          </a:endParaRPr>
        </a:p>
      </dsp:txBody>
      <dsp:txXfrm>
        <a:off x="4097358" y="2678084"/>
        <a:ext cx="146809" cy="146809"/>
      </dsp:txXfrm>
    </dsp:sp>
    <dsp:sp modelId="{93180932-306E-E545-95F9-2A5635FDC9F1}">
      <dsp:nvSpPr>
        <dsp:cNvPr id="0" name=""/>
        <dsp:cNvSpPr/>
      </dsp:nvSpPr>
      <dsp:spPr>
        <a:xfrm>
          <a:off x="2702778" y="1660075"/>
          <a:ext cx="2935969" cy="1091414"/>
        </a:xfrm>
        <a:custGeom>
          <a:avLst/>
          <a:gdLst/>
          <a:ahLst/>
          <a:cxnLst/>
          <a:rect l="0" t="0" r="0" b="0"/>
          <a:pathLst>
            <a:path>
              <a:moveTo>
                <a:pt x="0" y="1091414"/>
              </a:moveTo>
              <a:lnTo>
                <a:pt x="1467984" y="1091414"/>
              </a:lnTo>
              <a:lnTo>
                <a:pt x="1467984" y="0"/>
              </a:lnTo>
              <a:lnTo>
                <a:pt x="2935969"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66700">
            <a:lnSpc>
              <a:spcPct val="90000"/>
            </a:lnSpc>
            <a:spcBef>
              <a:spcPct val="0"/>
            </a:spcBef>
            <a:spcAft>
              <a:spcPct val="35000"/>
            </a:spcAft>
          </a:pPr>
          <a:endParaRPr lang="zh-CN" altLang="en-US" sz="600" kern="1200">
            <a:latin typeface="Microsoft YaHei" charset="-122"/>
            <a:ea typeface="Microsoft YaHei" charset="-122"/>
            <a:cs typeface="Microsoft YaHei" charset="-122"/>
          </a:endParaRPr>
        </a:p>
      </dsp:txBody>
      <dsp:txXfrm>
        <a:off x="4092456" y="2127475"/>
        <a:ext cx="156613" cy="156613"/>
      </dsp:txXfrm>
    </dsp:sp>
    <dsp:sp modelId="{082A771F-69AF-7C4C-86CB-DF1CD8CB6581}">
      <dsp:nvSpPr>
        <dsp:cNvPr id="0" name=""/>
        <dsp:cNvSpPr/>
      </dsp:nvSpPr>
      <dsp:spPr>
        <a:xfrm>
          <a:off x="2702778" y="564680"/>
          <a:ext cx="2935969" cy="2186808"/>
        </a:xfrm>
        <a:custGeom>
          <a:avLst/>
          <a:gdLst/>
          <a:ahLst/>
          <a:cxnLst/>
          <a:rect l="0" t="0" r="0" b="0"/>
          <a:pathLst>
            <a:path>
              <a:moveTo>
                <a:pt x="0" y="2186808"/>
              </a:moveTo>
              <a:lnTo>
                <a:pt x="1467984" y="2186808"/>
              </a:lnTo>
              <a:lnTo>
                <a:pt x="1467984" y="0"/>
              </a:lnTo>
              <a:lnTo>
                <a:pt x="2935969"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66700">
            <a:lnSpc>
              <a:spcPct val="90000"/>
            </a:lnSpc>
            <a:spcBef>
              <a:spcPct val="0"/>
            </a:spcBef>
            <a:spcAft>
              <a:spcPct val="35000"/>
            </a:spcAft>
          </a:pPr>
          <a:endParaRPr lang="zh-CN" altLang="en-US" sz="600" kern="1200">
            <a:latin typeface="Microsoft YaHei" charset="-122"/>
            <a:ea typeface="Microsoft YaHei" charset="-122"/>
            <a:cs typeface="Microsoft YaHei" charset="-122"/>
          </a:endParaRPr>
        </a:p>
      </dsp:txBody>
      <dsp:txXfrm>
        <a:off x="4079241" y="1566562"/>
        <a:ext cx="183044" cy="183044"/>
      </dsp:txXfrm>
    </dsp:sp>
    <dsp:sp modelId="{7111AE39-B455-7C4D-91F4-9E37E3822D07}">
      <dsp:nvSpPr>
        <dsp:cNvPr id="0" name=""/>
        <dsp:cNvSpPr/>
      </dsp:nvSpPr>
      <dsp:spPr>
        <a:xfrm>
          <a:off x="534744" y="2300498"/>
          <a:ext cx="3434084" cy="901982"/>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7780" tIns="17780" rIns="17780" bIns="17780" numCol="1" spcCol="1270" anchor="ctr" anchorCtr="0">
          <a:noAutofit/>
        </a:bodyPr>
        <a:lstStyle/>
        <a:p>
          <a:pPr lvl="0" algn="ctr" defTabSz="1244600">
            <a:lnSpc>
              <a:spcPct val="90000"/>
            </a:lnSpc>
            <a:spcBef>
              <a:spcPct val="0"/>
            </a:spcBef>
            <a:spcAft>
              <a:spcPct val="35000"/>
            </a:spcAft>
          </a:pPr>
          <a:r>
            <a:rPr lang="zh-CN" altLang="en-US" sz="2800" b="1" kern="1200" dirty="0" smtClean="0">
              <a:latin typeface="黑体" panose="02010609060101010101" pitchFamily="49" charset="-122"/>
              <a:ea typeface="黑体" panose="02010609060101010101" pitchFamily="49" charset="-122"/>
            </a:rPr>
            <a:t>第五章 生产要素投入的决策分析</a:t>
          </a:r>
          <a:endParaRPr lang="zh-CN" altLang="en-US" sz="2800" kern="1200" dirty="0">
            <a:latin typeface="Microsoft YaHei" charset="-122"/>
            <a:ea typeface="Microsoft YaHei" charset="-122"/>
            <a:cs typeface="Microsoft YaHei" charset="-122"/>
          </a:endParaRPr>
        </a:p>
      </dsp:txBody>
      <dsp:txXfrm>
        <a:off x="534744" y="2300498"/>
        <a:ext cx="3434084" cy="901982"/>
      </dsp:txXfrm>
    </dsp:sp>
    <dsp:sp modelId="{C852AF5D-E3CA-F844-B775-08DD6E6FB940}">
      <dsp:nvSpPr>
        <dsp:cNvPr id="0" name=""/>
        <dsp:cNvSpPr/>
      </dsp:nvSpPr>
      <dsp:spPr>
        <a:xfrm>
          <a:off x="5638747" y="113689"/>
          <a:ext cx="2958502" cy="901982"/>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altLang="zh-CN" sz="2000" kern="1200" dirty="0" smtClean="0">
              <a:solidFill>
                <a:schemeClr val="tx1"/>
              </a:solidFill>
              <a:latin typeface="Microsoft YaHei" charset="-122"/>
              <a:ea typeface="Microsoft YaHei" charset="-122"/>
              <a:cs typeface="Microsoft YaHei" charset="-122"/>
            </a:rPr>
            <a:t>5.1</a:t>
          </a:r>
          <a:r>
            <a:rPr lang="zh-CN" altLang="en-US" sz="2000" kern="1200" dirty="0" smtClean="0">
              <a:solidFill>
                <a:schemeClr val="tx1"/>
              </a:solidFill>
              <a:latin typeface="Microsoft YaHei" charset="-122"/>
              <a:ea typeface="Microsoft YaHei" charset="-122"/>
              <a:cs typeface="Microsoft YaHei" charset="-122"/>
            </a:rPr>
            <a:t> 生产函数</a:t>
          </a:r>
          <a:endParaRPr lang="zh-CN" altLang="en-US" sz="2000" kern="1200" dirty="0">
            <a:solidFill>
              <a:schemeClr val="tx1"/>
            </a:solidFill>
            <a:latin typeface="Microsoft YaHei" charset="-122"/>
            <a:ea typeface="Microsoft YaHei" charset="-122"/>
            <a:cs typeface="Microsoft YaHei" charset="-122"/>
          </a:endParaRPr>
        </a:p>
      </dsp:txBody>
      <dsp:txXfrm>
        <a:off x="5638747" y="113689"/>
        <a:ext cx="2958502" cy="901982"/>
      </dsp:txXfrm>
    </dsp:sp>
    <dsp:sp modelId="{D3E2E567-EC04-E743-9B8C-985408EA1058}">
      <dsp:nvSpPr>
        <dsp:cNvPr id="0" name=""/>
        <dsp:cNvSpPr/>
      </dsp:nvSpPr>
      <dsp:spPr>
        <a:xfrm>
          <a:off x="5638747" y="1209084"/>
          <a:ext cx="2989063" cy="901982"/>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altLang="zh-CN" sz="2000" kern="1200" dirty="0" smtClean="0">
              <a:latin typeface="Microsoft YaHei" charset="-122"/>
              <a:ea typeface="Microsoft YaHei" charset="-122"/>
              <a:cs typeface="Microsoft YaHei" charset="-122"/>
            </a:rPr>
            <a:t>5.2</a:t>
          </a:r>
          <a:r>
            <a:rPr lang="zh-CN" altLang="en-US" sz="2000" kern="1200" dirty="0" smtClean="0">
              <a:latin typeface="Microsoft YaHei" charset="-122"/>
              <a:ea typeface="Microsoft YaHei" charset="-122"/>
              <a:cs typeface="Microsoft YaHei" charset="-122"/>
            </a:rPr>
            <a:t> 短期生产函数分析</a:t>
          </a:r>
          <a:endParaRPr lang="zh-CN" altLang="en-US" sz="2000" kern="1200" dirty="0">
            <a:latin typeface="Microsoft YaHei" charset="-122"/>
            <a:ea typeface="Microsoft YaHei" charset="-122"/>
            <a:cs typeface="Microsoft YaHei" charset="-122"/>
          </a:endParaRPr>
        </a:p>
      </dsp:txBody>
      <dsp:txXfrm>
        <a:off x="5638747" y="1209084"/>
        <a:ext cx="2989063" cy="901982"/>
      </dsp:txXfrm>
    </dsp:sp>
    <dsp:sp modelId="{1C998B4A-F8C8-5D49-862A-38B9C7611407}">
      <dsp:nvSpPr>
        <dsp:cNvPr id="0" name=""/>
        <dsp:cNvSpPr/>
      </dsp:nvSpPr>
      <dsp:spPr>
        <a:xfrm>
          <a:off x="5638747" y="2336562"/>
          <a:ext cx="2958502" cy="901982"/>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altLang="zh-CN" sz="2000" kern="1200" dirty="0" smtClean="0">
              <a:latin typeface="Microsoft YaHei" charset="-122"/>
              <a:ea typeface="Microsoft YaHei" charset="-122"/>
              <a:cs typeface="Microsoft YaHei" charset="-122"/>
            </a:rPr>
            <a:t>5.3</a:t>
          </a:r>
          <a:r>
            <a:rPr lang="zh-CN" altLang="en-US" sz="2000" kern="1200" dirty="0" smtClean="0">
              <a:latin typeface="Microsoft YaHei" charset="-122"/>
              <a:ea typeface="Microsoft YaHei" charset="-122"/>
              <a:cs typeface="Microsoft YaHei" charset="-122"/>
            </a:rPr>
            <a:t> 长期生产函数分析</a:t>
          </a:r>
          <a:endParaRPr lang="zh-CN" altLang="en-US" sz="2000" kern="1200" dirty="0">
            <a:latin typeface="Microsoft YaHei" charset="-122"/>
            <a:ea typeface="Microsoft YaHei" charset="-122"/>
            <a:cs typeface="Microsoft YaHei" charset="-122"/>
          </a:endParaRPr>
        </a:p>
      </dsp:txBody>
      <dsp:txXfrm>
        <a:off x="5638747" y="2336562"/>
        <a:ext cx="2958502" cy="901982"/>
      </dsp:txXfrm>
    </dsp:sp>
    <dsp:sp modelId="{14ECDE4D-D5C9-BA44-B90A-27B061B8EA32}">
      <dsp:nvSpPr>
        <dsp:cNvPr id="0" name=""/>
        <dsp:cNvSpPr/>
      </dsp:nvSpPr>
      <dsp:spPr>
        <a:xfrm>
          <a:off x="5671853" y="3369774"/>
          <a:ext cx="2958502" cy="901982"/>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altLang="zh-CN" sz="2000" kern="1200" dirty="0" smtClean="0">
              <a:latin typeface="Microsoft YaHei" charset="-122"/>
              <a:ea typeface="Microsoft YaHei" charset="-122"/>
              <a:cs typeface="Microsoft YaHei" charset="-122"/>
            </a:rPr>
            <a:t>5.4</a:t>
          </a:r>
          <a:r>
            <a:rPr lang="zh-CN" altLang="en-US" sz="2000" kern="1200" dirty="0" smtClean="0">
              <a:latin typeface="Microsoft YaHei" charset="-122"/>
              <a:ea typeface="Microsoft YaHei" charset="-122"/>
              <a:cs typeface="Microsoft YaHei" charset="-122"/>
            </a:rPr>
            <a:t> 规模报酬</a:t>
          </a:r>
          <a:endParaRPr lang="zh-CN" altLang="en-US" sz="2000" kern="1200" dirty="0">
            <a:latin typeface="Microsoft YaHei" charset="-122"/>
            <a:ea typeface="Microsoft YaHei" charset="-122"/>
            <a:cs typeface="Microsoft YaHei" charset="-122"/>
          </a:endParaRPr>
        </a:p>
      </dsp:txBody>
      <dsp:txXfrm>
        <a:off x="5671853" y="3369774"/>
        <a:ext cx="2958502" cy="901982"/>
      </dsp:txXfrm>
    </dsp:sp>
    <dsp:sp modelId="{201C5B2F-98A9-7A47-821F-4067D3D101D1}">
      <dsp:nvSpPr>
        <dsp:cNvPr id="0" name=""/>
        <dsp:cNvSpPr/>
      </dsp:nvSpPr>
      <dsp:spPr>
        <a:xfrm>
          <a:off x="5671853" y="4497252"/>
          <a:ext cx="2958502" cy="901982"/>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altLang="zh-CN" sz="2000" kern="1200" dirty="0" smtClean="0">
              <a:latin typeface="Microsoft YaHei" charset="-122"/>
              <a:ea typeface="Microsoft YaHei" charset="-122"/>
              <a:cs typeface="Microsoft YaHei" charset="-122"/>
            </a:rPr>
            <a:t>5.5</a:t>
          </a:r>
          <a:r>
            <a:rPr lang="zh-CN" altLang="en-US" sz="2000" kern="1200" dirty="0" smtClean="0">
              <a:latin typeface="Microsoft YaHei" charset="-122"/>
              <a:ea typeface="Microsoft YaHei" charset="-122"/>
              <a:cs typeface="Microsoft YaHei" charset="-122"/>
            </a:rPr>
            <a:t> 生产函数与技术进步</a:t>
          </a:r>
          <a:endParaRPr lang="zh-CN" altLang="en-US" sz="2000" kern="1200" dirty="0">
            <a:latin typeface="Microsoft YaHei" charset="-122"/>
            <a:ea typeface="Microsoft YaHei" charset="-122"/>
            <a:cs typeface="Microsoft YaHei" charset="-122"/>
          </a:endParaRPr>
        </a:p>
      </dsp:txBody>
      <dsp:txXfrm>
        <a:off x="5671853" y="4497252"/>
        <a:ext cx="2958502" cy="901982"/>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8B22BAA-5BF2-3448-A529-D989148F12A9}">
      <dsp:nvSpPr>
        <dsp:cNvPr id="0" name=""/>
        <dsp:cNvSpPr/>
      </dsp:nvSpPr>
      <dsp:spPr>
        <a:xfrm>
          <a:off x="2304035" y="3147675"/>
          <a:ext cx="1436770" cy="2855809"/>
        </a:xfrm>
        <a:custGeom>
          <a:avLst/>
          <a:gdLst/>
          <a:ahLst/>
          <a:cxnLst/>
          <a:rect l="0" t="0" r="0" b="0"/>
          <a:pathLst>
            <a:path>
              <a:moveTo>
                <a:pt x="0" y="0"/>
              </a:moveTo>
              <a:lnTo>
                <a:pt x="718385" y="0"/>
              </a:lnTo>
              <a:lnTo>
                <a:pt x="718385" y="2855809"/>
              </a:lnTo>
              <a:lnTo>
                <a:pt x="1436770" y="2855809"/>
              </a:lnTo>
            </a:path>
          </a:pathLst>
        </a:custGeom>
        <a:noFill/>
        <a:ln w="12700" cap="flat" cmpd="sng" algn="ctr">
          <a:solidFill>
            <a:schemeClr val="accent4">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1066800">
            <a:lnSpc>
              <a:spcPct val="90000"/>
            </a:lnSpc>
            <a:spcBef>
              <a:spcPct val="0"/>
            </a:spcBef>
            <a:spcAft>
              <a:spcPct val="35000"/>
            </a:spcAft>
          </a:pPr>
          <a:endParaRPr lang="zh-CN" altLang="en-US" sz="2400" kern="1200">
            <a:latin typeface="SimSun" charset="-122"/>
            <a:ea typeface="SimSun" charset="-122"/>
            <a:cs typeface="SimSun" charset="-122"/>
          </a:endParaRPr>
        </a:p>
      </dsp:txBody>
      <dsp:txXfrm>
        <a:off x="2942499" y="4495658"/>
        <a:ext cx="159843" cy="159843"/>
      </dsp:txXfrm>
    </dsp:sp>
    <dsp:sp modelId="{1A32823E-C562-194D-8C0A-5A42C66D5E4E}">
      <dsp:nvSpPr>
        <dsp:cNvPr id="0" name=""/>
        <dsp:cNvSpPr/>
      </dsp:nvSpPr>
      <dsp:spPr>
        <a:xfrm>
          <a:off x="2304035" y="3147675"/>
          <a:ext cx="1436770" cy="2331776"/>
        </a:xfrm>
        <a:custGeom>
          <a:avLst/>
          <a:gdLst/>
          <a:ahLst/>
          <a:cxnLst/>
          <a:rect l="0" t="0" r="0" b="0"/>
          <a:pathLst>
            <a:path>
              <a:moveTo>
                <a:pt x="0" y="0"/>
              </a:moveTo>
              <a:lnTo>
                <a:pt x="718385" y="0"/>
              </a:lnTo>
              <a:lnTo>
                <a:pt x="718385" y="2331776"/>
              </a:lnTo>
              <a:lnTo>
                <a:pt x="1436770" y="2331776"/>
              </a:lnTo>
            </a:path>
          </a:pathLst>
        </a:custGeom>
        <a:noFill/>
        <a:ln w="12700" cap="flat" cmpd="sng" algn="ctr">
          <a:solidFill>
            <a:schemeClr val="accent4">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1066800">
            <a:lnSpc>
              <a:spcPct val="90000"/>
            </a:lnSpc>
            <a:spcBef>
              <a:spcPct val="0"/>
            </a:spcBef>
            <a:spcAft>
              <a:spcPct val="35000"/>
            </a:spcAft>
          </a:pPr>
          <a:endParaRPr lang="zh-CN" altLang="en-US" sz="2400" kern="1200">
            <a:latin typeface="SimSun" charset="-122"/>
            <a:ea typeface="SimSun" charset="-122"/>
            <a:cs typeface="SimSun" charset="-122"/>
          </a:endParaRPr>
        </a:p>
      </dsp:txBody>
      <dsp:txXfrm>
        <a:off x="2953948" y="4245091"/>
        <a:ext cx="136944" cy="136944"/>
      </dsp:txXfrm>
    </dsp:sp>
    <dsp:sp modelId="{79FBF4CB-A334-FA4C-A730-5AE32E36618A}">
      <dsp:nvSpPr>
        <dsp:cNvPr id="0" name=""/>
        <dsp:cNvSpPr/>
      </dsp:nvSpPr>
      <dsp:spPr>
        <a:xfrm>
          <a:off x="2304035" y="3147675"/>
          <a:ext cx="1436770" cy="1807743"/>
        </a:xfrm>
        <a:custGeom>
          <a:avLst/>
          <a:gdLst/>
          <a:ahLst/>
          <a:cxnLst/>
          <a:rect l="0" t="0" r="0" b="0"/>
          <a:pathLst>
            <a:path>
              <a:moveTo>
                <a:pt x="0" y="0"/>
              </a:moveTo>
              <a:lnTo>
                <a:pt x="718385" y="0"/>
              </a:lnTo>
              <a:lnTo>
                <a:pt x="718385" y="1807743"/>
              </a:lnTo>
              <a:lnTo>
                <a:pt x="1436770" y="1807743"/>
              </a:lnTo>
            </a:path>
          </a:pathLst>
        </a:custGeom>
        <a:noFill/>
        <a:ln w="12700" cap="flat" cmpd="sng" algn="ctr">
          <a:solidFill>
            <a:schemeClr val="accent4">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1066800">
            <a:lnSpc>
              <a:spcPct val="90000"/>
            </a:lnSpc>
            <a:spcBef>
              <a:spcPct val="0"/>
            </a:spcBef>
            <a:spcAft>
              <a:spcPct val="35000"/>
            </a:spcAft>
          </a:pPr>
          <a:endParaRPr lang="zh-CN" altLang="en-US" sz="2400" kern="1200">
            <a:latin typeface="SimSun" charset="-122"/>
            <a:ea typeface="SimSun" charset="-122"/>
            <a:cs typeface="SimSun" charset="-122"/>
          </a:endParaRPr>
        </a:p>
      </dsp:txBody>
      <dsp:txXfrm>
        <a:off x="2964691" y="3993817"/>
        <a:ext cx="115458" cy="115458"/>
      </dsp:txXfrm>
    </dsp:sp>
    <dsp:sp modelId="{4BA792CA-FCEB-7841-9D80-6BB1A42B4D94}">
      <dsp:nvSpPr>
        <dsp:cNvPr id="0" name=""/>
        <dsp:cNvSpPr/>
      </dsp:nvSpPr>
      <dsp:spPr>
        <a:xfrm>
          <a:off x="2304035" y="3147675"/>
          <a:ext cx="1436770" cy="1283711"/>
        </a:xfrm>
        <a:custGeom>
          <a:avLst/>
          <a:gdLst/>
          <a:ahLst/>
          <a:cxnLst/>
          <a:rect l="0" t="0" r="0" b="0"/>
          <a:pathLst>
            <a:path>
              <a:moveTo>
                <a:pt x="0" y="0"/>
              </a:moveTo>
              <a:lnTo>
                <a:pt x="718385" y="0"/>
              </a:lnTo>
              <a:lnTo>
                <a:pt x="718385" y="1283711"/>
              </a:lnTo>
              <a:lnTo>
                <a:pt x="1436770" y="1283711"/>
              </a:lnTo>
            </a:path>
          </a:pathLst>
        </a:custGeom>
        <a:noFill/>
        <a:ln w="12700" cap="flat" cmpd="sng" algn="ctr">
          <a:solidFill>
            <a:schemeClr val="accent4">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1066800">
            <a:lnSpc>
              <a:spcPct val="90000"/>
            </a:lnSpc>
            <a:spcBef>
              <a:spcPct val="0"/>
            </a:spcBef>
            <a:spcAft>
              <a:spcPct val="35000"/>
            </a:spcAft>
          </a:pPr>
          <a:endParaRPr lang="zh-CN" altLang="en-US" sz="2400" kern="1200">
            <a:latin typeface="SimSun" charset="-122"/>
            <a:ea typeface="SimSun" charset="-122"/>
            <a:cs typeface="SimSun" charset="-122"/>
          </a:endParaRPr>
        </a:p>
      </dsp:txBody>
      <dsp:txXfrm>
        <a:off x="2974252" y="3741362"/>
        <a:ext cx="96335" cy="96335"/>
      </dsp:txXfrm>
    </dsp:sp>
    <dsp:sp modelId="{EFDB52AC-193B-D24A-9D41-0D409F2C9383}">
      <dsp:nvSpPr>
        <dsp:cNvPr id="0" name=""/>
        <dsp:cNvSpPr/>
      </dsp:nvSpPr>
      <dsp:spPr>
        <a:xfrm>
          <a:off x="2304035" y="3147675"/>
          <a:ext cx="1436770" cy="759678"/>
        </a:xfrm>
        <a:custGeom>
          <a:avLst/>
          <a:gdLst/>
          <a:ahLst/>
          <a:cxnLst/>
          <a:rect l="0" t="0" r="0" b="0"/>
          <a:pathLst>
            <a:path>
              <a:moveTo>
                <a:pt x="0" y="0"/>
              </a:moveTo>
              <a:lnTo>
                <a:pt x="718385" y="0"/>
              </a:lnTo>
              <a:lnTo>
                <a:pt x="718385" y="759678"/>
              </a:lnTo>
              <a:lnTo>
                <a:pt x="1436770" y="759678"/>
              </a:lnTo>
            </a:path>
          </a:pathLst>
        </a:custGeom>
        <a:noFill/>
        <a:ln w="12700" cap="flat" cmpd="sng" algn="ctr">
          <a:solidFill>
            <a:schemeClr val="accent4">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1066800">
            <a:lnSpc>
              <a:spcPct val="90000"/>
            </a:lnSpc>
            <a:spcBef>
              <a:spcPct val="0"/>
            </a:spcBef>
            <a:spcAft>
              <a:spcPct val="35000"/>
            </a:spcAft>
          </a:pPr>
          <a:endParaRPr lang="zh-CN" altLang="en-US" sz="2400" kern="1200">
            <a:latin typeface="SimSun" charset="-122"/>
            <a:ea typeface="SimSun" charset="-122"/>
            <a:cs typeface="SimSun" charset="-122"/>
          </a:endParaRPr>
        </a:p>
      </dsp:txBody>
      <dsp:txXfrm>
        <a:off x="2981789" y="3486882"/>
        <a:ext cx="81262" cy="81262"/>
      </dsp:txXfrm>
    </dsp:sp>
    <dsp:sp modelId="{A3F7329B-086E-6C4A-9619-9EFEE1A157E2}">
      <dsp:nvSpPr>
        <dsp:cNvPr id="0" name=""/>
        <dsp:cNvSpPr/>
      </dsp:nvSpPr>
      <dsp:spPr>
        <a:xfrm>
          <a:off x="2304035" y="3147675"/>
          <a:ext cx="1436770" cy="235645"/>
        </a:xfrm>
        <a:custGeom>
          <a:avLst/>
          <a:gdLst/>
          <a:ahLst/>
          <a:cxnLst/>
          <a:rect l="0" t="0" r="0" b="0"/>
          <a:pathLst>
            <a:path>
              <a:moveTo>
                <a:pt x="0" y="0"/>
              </a:moveTo>
              <a:lnTo>
                <a:pt x="718385" y="0"/>
              </a:lnTo>
              <a:lnTo>
                <a:pt x="718385" y="235645"/>
              </a:lnTo>
              <a:lnTo>
                <a:pt x="1436770" y="235645"/>
              </a:lnTo>
            </a:path>
          </a:pathLst>
        </a:custGeom>
        <a:noFill/>
        <a:ln w="12700" cap="flat" cmpd="sng" algn="ctr">
          <a:solidFill>
            <a:schemeClr val="accent4">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1066800">
            <a:lnSpc>
              <a:spcPct val="90000"/>
            </a:lnSpc>
            <a:spcBef>
              <a:spcPct val="0"/>
            </a:spcBef>
            <a:spcAft>
              <a:spcPct val="35000"/>
            </a:spcAft>
          </a:pPr>
          <a:endParaRPr lang="zh-CN" altLang="en-US" sz="2400" kern="1200">
            <a:latin typeface="SimSun" charset="-122"/>
            <a:ea typeface="SimSun" charset="-122"/>
            <a:cs typeface="SimSun" charset="-122"/>
          </a:endParaRPr>
        </a:p>
      </dsp:txBody>
      <dsp:txXfrm>
        <a:off x="2986021" y="3229098"/>
        <a:ext cx="72798" cy="72798"/>
      </dsp:txXfrm>
    </dsp:sp>
    <dsp:sp modelId="{D87FA41A-845D-0742-BFE6-B20A8A85E955}">
      <dsp:nvSpPr>
        <dsp:cNvPr id="0" name=""/>
        <dsp:cNvSpPr/>
      </dsp:nvSpPr>
      <dsp:spPr>
        <a:xfrm>
          <a:off x="2304035" y="2859287"/>
          <a:ext cx="1436770" cy="288387"/>
        </a:xfrm>
        <a:custGeom>
          <a:avLst/>
          <a:gdLst/>
          <a:ahLst/>
          <a:cxnLst/>
          <a:rect l="0" t="0" r="0" b="0"/>
          <a:pathLst>
            <a:path>
              <a:moveTo>
                <a:pt x="0" y="288387"/>
              </a:moveTo>
              <a:lnTo>
                <a:pt x="718385" y="288387"/>
              </a:lnTo>
              <a:lnTo>
                <a:pt x="718385" y="0"/>
              </a:lnTo>
              <a:lnTo>
                <a:pt x="1436770" y="0"/>
              </a:lnTo>
            </a:path>
          </a:pathLst>
        </a:custGeom>
        <a:noFill/>
        <a:ln w="12700" cap="flat" cmpd="sng" algn="ctr">
          <a:solidFill>
            <a:schemeClr val="accent4">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1066800">
            <a:lnSpc>
              <a:spcPct val="90000"/>
            </a:lnSpc>
            <a:spcBef>
              <a:spcPct val="0"/>
            </a:spcBef>
            <a:spcAft>
              <a:spcPct val="35000"/>
            </a:spcAft>
          </a:pPr>
          <a:endParaRPr lang="zh-CN" altLang="en-US" sz="2400" kern="1200">
            <a:latin typeface="SimSun" charset="-122"/>
            <a:ea typeface="SimSun" charset="-122"/>
            <a:cs typeface="SimSun" charset="-122"/>
          </a:endParaRPr>
        </a:p>
      </dsp:txBody>
      <dsp:txXfrm>
        <a:off x="2985785" y="2966845"/>
        <a:ext cx="73271" cy="73271"/>
      </dsp:txXfrm>
    </dsp:sp>
    <dsp:sp modelId="{D205D4C6-038E-044A-A3BA-7E795737A05F}">
      <dsp:nvSpPr>
        <dsp:cNvPr id="0" name=""/>
        <dsp:cNvSpPr/>
      </dsp:nvSpPr>
      <dsp:spPr>
        <a:xfrm>
          <a:off x="2304035" y="2335254"/>
          <a:ext cx="1436770" cy="812420"/>
        </a:xfrm>
        <a:custGeom>
          <a:avLst/>
          <a:gdLst/>
          <a:ahLst/>
          <a:cxnLst/>
          <a:rect l="0" t="0" r="0" b="0"/>
          <a:pathLst>
            <a:path>
              <a:moveTo>
                <a:pt x="0" y="812420"/>
              </a:moveTo>
              <a:lnTo>
                <a:pt x="718385" y="812420"/>
              </a:lnTo>
              <a:lnTo>
                <a:pt x="718385" y="0"/>
              </a:lnTo>
              <a:lnTo>
                <a:pt x="1436770" y="0"/>
              </a:lnTo>
            </a:path>
          </a:pathLst>
        </a:custGeom>
        <a:noFill/>
        <a:ln w="12700" cap="flat" cmpd="sng" algn="ctr">
          <a:solidFill>
            <a:schemeClr val="accent4">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1066800">
            <a:lnSpc>
              <a:spcPct val="90000"/>
            </a:lnSpc>
            <a:spcBef>
              <a:spcPct val="0"/>
            </a:spcBef>
            <a:spcAft>
              <a:spcPct val="35000"/>
            </a:spcAft>
          </a:pPr>
          <a:endParaRPr lang="zh-CN" altLang="en-US" sz="2400" kern="1200">
            <a:latin typeface="SimSun" charset="-122"/>
            <a:ea typeface="SimSun" charset="-122"/>
            <a:cs typeface="SimSun" charset="-122"/>
          </a:endParaRPr>
        </a:p>
      </dsp:txBody>
      <dsp:txXfrm>
        <a:off x="2981156" y="2700200"/>
        <a:ext cx="82527" cy="82527"/>
      </dsp:txXfrm>
    </dsp:sp>
    <dsp:sp modelId="{BF3B09D1-E8E8-0A4F-9573-99448D99561B}">
      <dsp:nvSpPr>
        <dsp:cNvPr id="0" name=""/>
        <dsp:cNvSpPr/>
      </dsp:nvSpPr>
      <dsp:spPr>
        <a:xfrm>
          <a:off x="2304035" y="1811221"/>
          <a:ext cx="1436770" cy="1336453"/>
        </a:xfrm>
        <a:custGeom>
          <a:avLst/>
          <a:gdLst/>
          <a:ahLst/>
          <a:cxnLst/>
          <a:rect l="0" t="0" r="0" b="0"/>
          <a:pathLst>
            <a:path>
              <a:moveTo>
                <a:pt x="0" y="1336453"/>
              </a:moveTo>
              <a:lnTo>
                <a:pt x="718385" y="1336453"/>
              </a:lnTo>
              <a:lnTo>
                <a:pt x="718385" y="0"/>
              </a:lnTo>
              <a:lnTo>
                <a:pt x="1436770" y="0"/>
              </a:lnTo>
            </a:path>
          </a:pathLst>
        </a:custGeom>
        <a:noFill/>
        <a:ln w="12700" cap="flat" cmpd="sng" algn="ctr">
          <a:solidFill>
            <a:schemeClr val="accent4">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1066800">
            <a:lnSpc>
              <a:spcPct val="90000"/>
            </a:lnSpc>
            <a:spcBef>
              <a:spcPct val="0"/>
            </a:spcBef>
            <a:spcAft>
              <a:spcPct val="35000"/>
            </a:spcAft>
          </a:pPr>
          <a:endParaRPr lang="zh-CN" altLang="en-US" sz="2400" kern="1200">
            <a:latin typeface="SimSun" charset="-122"/>
            <a:ea typeface="SimSun" charset="-122"/>
            <a:cs typeface="SimSun" charset="-122"/>
          </a:endParaRPr>
        </a:p>
      </dsp:txBody>
      <dsp:txXfrm>
        <a:off x="2973364" y="2430392"/>
        <a:ext cx="98112" cy="98112"/>
      </dsp:txXfrm>
    </dsp:sp>
    <dsp:sp modelId="{F23CCF4A-0F02-B643-86DA-D7F6CBD2CB37}">
      <dsp:nvSpPr>
        <dsp:cNvPr id="0" name=""/>
        <dsp:cNvSpPr/>
      </dsp:nvSpPr>
      <dsp:spPr>
        <a:xfrm>
          <a:off x="2304035" y="1287189"/>
          <a:ext cx="1436770" cy="1860485"/>
        </a:xfrm>
        <a:custGeom>
          <a:avLst/>
          <a:gdLst/>
          <a:ahLst/>
          <a:cxnLst/>
          <a:rect l="0" t="0" r="0" b="0"/>
          <a:pathLst>
            <a:path>
              <a:moveTo>
                <a:pt x="0" y="1860485"/>
              </a:moveTo>
              <a:lnTo>
                <a:pt x="718385" y="1860485"/>
              </a:lnTo>
              <a:lnTo>
                <a:pt x="718385" y="0"/>
              </a:lnTo>
              <a:lnTo>
                <a:pt x="1436770" y="0"/>
              </a:lnTo>
            </a:path>
          </a:pathLst>
        </a:custGeom>
        <a:noFill/>
        <a:ln w="12700" cap="flat" cmpd="sng" algn="ctr">
          <a:solidFill>
            <a:schemeClr val="accent4">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1066800">
            <a:lnSpc>
              <a:spcPct val="90000"/>
            </a:lnSpc>
            <a:spcBef>
              <a:spcPct val="0"/>
            </a:spcBef>
            <a:spcAft>
              <a:spcPct val="35000"/>
            </a:spcAft>
          </a:pPr>
          <a:endParaRPr lang="zh-CN" altLang="en-US" sz="2400" kern="1200">
            <a:latin typeface="SimSun" charset="-122"/>
            <a:ea typeface="SimSun" charset="-122"/>
            <a:cs typeface="SimSun" charset="-122"/>
          </a:endParaRPr>
        </a:p>
      </dsp:txBody>
      <dsp:txXfrm>
        <a:off x="2963653" y="2158664"/>
        <a:ext cx="117534" cy="117534"/>
      </dsp:txXfrm>
    </dsp:sp>
    <dsp:sp modelId="{1F2800E8-CF94-FD43-8D0E-7E4B278315B1}">
      <dsp:nvSpPr>
        <dsp:cNvPr id="0" name=""/>
        <dsp:cNvSpPr/>
      </dsp:nvSpPr>
      <dsp:spPr>
        <a:xfrm>
          <a:off x="2304035" y="763156"/>
          <a:ext cx="1436770" cy="2384518"/>
        </a:xfrm>
        <a:custGeom>
          <a:avLst/>
          <a:gdLst/>
          <a:ahLst/>
          <a:cxnLst/>
          <a:rect l="0" t="0" r="0" b="0"/>
          <a:pathLst>
            <a:path>
              <a:moveTo>
                <a:pt x="0" y="2384518"/>
              </a:moveTo>
              <a:lnTo>
                <a:pt x="718385" y="2384518"/>
              </a:lnTo>
              <a:lnTo>
                <a:pt x="718385" y="0"/>
              </a:lnTo>
              <a:lnTo>
                <a:pt x="1436770" y="0"/>
              </a:lnTo>
            </a:path>
          </a:pathLst>
        </a:custGeom>
        <a:noFill/>
        <a:ln w="12700" cap="flat" cmpd="sng" algn="ctr">
          <a:solidFill>
            <a:schemeClr val="accent4">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1066800">
            <a:lnSpc>
              <a:spcPct val="90000"/>
            </a:lnSpc>
            <a:spcBef>
              <a:spcPct val="0"/>
            </a:spcBef>
            <a:spcAft>
              <a:spcPct val="35000"/>
            </a:spcAft>
          </a:pPr>
          <a:endParaRPr lang="zh-CN" altLang="en-US" sz="2400" kern="1200">
            <a:latin typeface="SimSun" charset="-122"/>
            <a:ea typeface="SimSun" charset="-122"/>
            <a:cs typeface="SimSun" charset="-122"/>
          </a:endParaRPr>
        </a:p>
      </dsp:txBody>
      <dsp:txXfrm>
        <a:off x="2952822" y="1885817"/>
        <a:ext cx="139196" cy="139196"/>
      </dsp:txXfrm>
    </dsp:sp>
    <dsp:sp modelId="{082A771F-69AF-7C4C-86CB-DF1CD8CB6581}">
      <dsp:nvSpPr>
        <dsp:cNvPr id="0" name=""/>
        <dsp:cNvSpPr/>
      </dsp:nvSpPr>
      <dsp:spPr>
        <a:xfrm>
          <a:off x="2304035" y="239123"/>
          <a:ext cx="1436770" cy="2908551"/>
        </a:xfrm>
        <a:custGeom>
          <a:avLst/>
          <a:gdLst/>
          <a:ahLst/>
          <a:cxnLst/>
          <a:rect l="0" t="0" r="0" b="0"/>
          <a:pathLst>
            <a:path>
              <a:moveTo>
                <a:pt x="0" y="2908551"/>
              </a:moveTo>
              <a:lnTo>
                <a:pt x="718385" y="2908551"/>
              </a:lnTo>
              <a:lnTo>
                <a:pt x="718385" y="0"/>
              </a:lnTo>
              <a:lnTo>
                <a:pt x="1436770" y="0"/>
              </a:lnTo>
            </a:path>
          </a:pathLst>
        </a:custGeom>
        <a:noFill/>
        <a:ln w="12700" cap="flat" cmpd="sng" algn="ctr">
          <a:solidFill>
            <a:schemeClr val="accent4">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1066800">
            <a:lnSpc>
              <a:spcPct val="90000"/>
            </a:lnSpc>
            <a:spcBef>
              <a:spcPct val="0"/>
            </a:spcBef>
            <a:spcAft>
              <a:spcPct val="35000"/>
            </a:spcAft>
          </a:pPr>
          <a:endParaRPr lang="zh-CN" altLang="en-US" sz="2400" kern="1200">
            <a:latin typeface="SimSun" charset="-122"/>
            <a:ea typeface="SimSun" charset="-122"/>
            <a:cs typeface="SimSun" charset="-122"/>
          </a:endParaRPr>
        </a:p>
      </dsp:txBody>
      <dsp:txXfrm>
        <a:off x="2941319" y="1612297"/>
        <a:ext cx="162203" cy="162203"/>
      </dsp:txXfrm>
    </dsp:sp>
    <dsp:sp modelId="{7111AE39-B455-7C4D-91F4-9E37E3822D07}">
      <dsp:nvSpPr>
        <dsp:cNvPr id="0" name=""/>
        <dsp:cNvSpPr/>
      </dsp:nvSpPr>
      <dsp:spPr>
        <a:xfrm>
          <a:off x="711201" y="2617091"/>
          <a:ext cx="2124500" cy="1061167"/>
        </a:xfrm>
        <a:prstGeom prst="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zh-CN" altLang="en-US" sz="2400" kern="1200" dirty="0" smtClean="0">
              <a:latin typeface="SimSun" charset="-122"/>
              <a:ea typeface="SimSun" charset="-122"/>
              <a:cs typeface="SimSun" charset="-122"/>
            </a:rPr>
            <a:t>管理经济学</a:t>
          </a:r>
          <a:endParaRPr lang="zh-CN" altLang="en-US" sz="2400" kern="1200" dirty="0">
            <a:latin typeface="SimSun" charset="-122"/>
            <a:ea typeface="SimSun" charset="-122"/>
            <a:cs typeface="SimSun" charset="-122"/>
          </a:endParaRPr>
        </a:p>
      </dsp:txBody>
      <dsp:txXfrm>
        <a:off x="711201" y="2617091"/>
        <a:ext cx="2124500" cy="1061167"/>
      </dsp:txXfrm>
    </dsp:sp>
    <dsp:sp modelId="{C852AF5D-E3CA-F844-B775-08DD6E6FB940}">
      <dsp:nvSpPr>
        <dsp:cNvPr id="0" name=""/>
        <dsp:cNvSpPr/>
      </dsp:nvSpPr>
      <dsp:spPr>
        <a:xfrm>
          <a:off x="3740806" y="4734"/>
          <a:ext cx="5290901" cy="468778"/>
        </a:xfrm>
        <a:prstGeom prst="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5240" tIns="15240" rIns="15240" bIns="15240" numCol="1" spcCol="1270" anchor="ctr" anchorCtr="0">
          <a:noAutofit/>
        </a:bodyPr>
        <a:lstStyle/>
        <a:p>
          <a:pPr lvl="0" algn="l" defTabSz="1066800">
            <a:lnSpc>
              <a:spcPct val="90000"/>
            </a:lnSpc>
            <a:spcBef>
              <a:spcPct val="0"/>
            </a:spcBef>
            <a:spcAft>
              <a:spcPct val="35000"/>
            </a:spcAft>
          </a:pPr>
          <a:r>
            <a:rPr lang="zh-CN" altLang="en-US" sz="2400" kern="1200" dirty="0" smtClean="0">
              <a:latin typeface="SimSun" charset="-122"/>
              <a:ea typeface="SimSun" charset="-122"/>
              <a:cs typeface="SimSun" charset="-122"/>
            </a:rPr>
            <a:t>第</a:t>
          </a:r>
          <a:r>
            <a:rPr lang="en-US" altLang="zh-CN" sz="2400" kern="1200" dirty="0" smtClean="0">
              <a:latin typeface="SimSun" charset="-122"/>
              <a:ea typeface="SimSun" charset="-122"/>
              <a:cs typeface="SimSun" charset="-122"/>
            </a:rPr>
            <a:t>1</a:t>
          </a:r>
          <a:r>
            <a:rPr lang="zh-CN" altLang="en-US" sz="2400" kern="1200" dirty="0" smtClean="0">
              <a:latin typeface="SimSun" charset="-122"/>
              <a:ea typeface="SimSun" charset="-122"/>
              <a:cs typeface="SimSun" charset="-122"/>
            </a:rPr>
            <a:t> 章 导论</a:t>
          </a:r>
          <a:endParaRPr lang="zh-CN" altLang="en-US" sz="2400" kern="1200" dirty="0">
            <a:latin typeface="SimSun" charset="-122"/>
            <a:ea typeface="SimSun" charset="-122"/>
            <a:cs typeface="SimSun" charset="-122"/>
          </a:endParaRPr>
        </a:p>
      </dsp:txBody>
      <dsp:txXfrm>
        <a:off x="3740806" y="4734"/>
        <a:ext cx="5290901" cy="468778"/>
      </dsp:txXfrm>
    </dsp:sp>
    <dsp:sp modelId="{1C998B4A-F8C8-5D49-862A-38B9C7611407}">
      <dsp:nvSpPr>
        <dsp:cNvPr id="0" name=""/>
        <dsp:cNvSpPr/>
      </dsp:nvSpPr>
      <dsp:spPr>
        <a:xfrm>
          <a:off x="3740806" y="528767"/>
          <a:ext cx="5290901" cy="468778"/>
        </a:xfrm>
        <a:prstGeom prst="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5240" tIns="15240" rIns="15240" bIns="15240" numCol="1" spcCol="1270" anchor="ctr" anchorCtr="0">
          <a:noAutofit/>
        </a:bodyPr>
        <a:lstStyle/>
        <a:p>
          <a:pPr lvl="0" algn="l" defTabSz="1066800">
            <a:lnSpc>
              <a:spcPct val="90000"/>
            </a:lnSpc>
            <a:spcBef>
              <a:spcPct val="0"/>
            </a:spcBef>
            <a:spcAft>
              <a:spcPct val="35000"/>
            </a:spcAft>
          </a:pPr>
          <a:r>
            <a:rPr lang="zh-CN" altLang="en-US" sz="2400" kern="1200" dirty="0" smtClean="0">
              <a:latin typeface="SimSun" charset="-122"/>
              <a:ea typeface="SimSun" charset="-122"/>
              <a:cs typeface="SimSun" charset="-122"/>
            </a:rPr>
            <a:t>第</a:t>
          </a:r>
          <a:r>
            <a:rPr lang="en-US" altLang="zh-CN" sz="2400" kern="1200" dirty="0" smtClean="0">
              <a:latin typeface="SimSun" charset="-122"/>
              <a:ea typeface="SimSun" charset="-122"/>
              <a:cs typeface="SimSun" charset="-122"/>
            </a:rPr>
            <a:t>2</a:t>
          </a:r>
          <a:r>
            <a:rPr lang="zh-CN" altLang="en-US" sz="2400" kern="1200" dirty="0" smtClean="0">
              <a:latin typeface="SimSun" charset="-122"/>
              <a:ea typeface="SimSun" charset="-122"/>
              <a:cs typeface="SimSun" charset="-122"/>
            </a:rPr>
            <a:t> 章 供求分析</a:t>
          </a:r>
          <a:endParaRPr lang="zh-CN" altLang="en-US" sz="2400" kern="1200" dirty="0">
            <a:latin typeface="SimSun" charset="-122"/>
            <a:ea typeface="SimSun" charset="-122"/>
            <a:cs typeface="SimSun" charset="-122"/>
          </a:endParaRPr>
        </a:p>
      </dsp:txBody>
      <dsp:txXfrm>
        <a:off x="3740806" y="528767"/>
        <a:ext cx="5290901" cy="468778"/>
      </dsp:txXfrm>
    </dsp:sp>
    <dsp:sp modelId="{801D293D-5A6E-CF4C-ADA4-5CA1C7809ED1}">
      <dsp:nvSpPr>
        <dsp:cNvPr id="0" name=""/>
        <dsp:cNvSpPr/>
      </dsp:nvSpPr>
      <dsp:spPr>
        <a:xfrm>
          <a:off x="3740806" y="1052800"/>
          <a:ext cx="5290901" cy="468778"/>
        </a:xfrm>
        <a:prstGeom prst="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5240" tIns="15240" rIns="15240" bIns="15240" numCol="1" spcCol="1270" anchor="ctr" anchorCtr="0">
          <a:noAutofit/>
        </a:bodyPr>
        <a:lstStyle/>
        <a:p>
          <a:pPr lvl="0" algn="l" defTabSz="1066800">
            <a:lnSpc>
              <a:spcPct val="90000"/>
            </a:lnSpc>
            <a:spcBef>
              <a:spcPct val="0"/>
            </a:spcBef>
            <a:spcAft>
              <a:spcPct val="35000"/>
            </a:spcAft>
          </a:pPr>
          <a:r>
            <a:rPr lang="zh-CN" altLang="en-US" sz="2400" kern="1200" dirty="0" smtClean="0">
              <a:latin typeface="SimSun" charset="-122"/>
              <a:ea typeface="SimSun" charset="-122"/>
              <a:cs typeface="SimSun" charset="-122"/>
            </a:rPr>
            <a:t>第</a:t>
          </a:r>
          <a:r>
            <a:rPr lang="en-US" altLang="zh-CN" sz="2400" kern="1200" dirty="0" smtClean="0">
              <a:latin typeface="SimSun" charset="-122"/>
              <a:ea typeface="SimSun" charset="-122"/>
              <a:cs typeface="SimSun" charset="-122"/>
            </a:rPr>
            <a:t>3</a:t>
          </a:r>
          <a:r>
            <a:rPr lang="zh-CN" altLang="en-US" sz="2400" kern="1200" dirty="0" smtClean="0">
              <a:latin typeface="SimSun" charset="-122"/>
              <a:ea typeface="SimSun" charset="-122"/>
              <a:cs typeface="SimSun" charset="-122"/>
            </a:rPr>
            <a:t> 章 消费者效用分析</a:t>
          </a:r>
          <a:endParaRPr lang="zh-CN" altLang="en-US" sz="2400" kern="1200" dirty="0">
            <a:latin typeface="SimSun" charset="-122"/>
            <a:ea typeface="SimSun" charset="-122"/>
            <a:cs typeface="SimSun" charset="-122"/>
          </a:endParaRPr>
        </a:p>
      </dsp:txBody>
      <dsp:txXfrm>
        <a:off x="3740806" y="1052800"/>
        <a:ext cx="5290901" cy="468778"/>
      </dsp:txXfrm>
    </dsp:sp>
    <dsp:sp modelId="{2A813B24-1D27-BA48-B656-7DF38994DA1B}">
      <dsp:nvSpPr>
        <dsp:cNvPr id="0" name=""/>
        <dsp:cNvSpPr/>
      </dsp:nvSpPr>
      <dsp:spPr>
        <a:xfrm>
          <a:off x="3740806" y="1576832"/>
          <a:ext cx="5290901" cy="468778"/>
        </a:xfrm>
        <a:prstGeom prst="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5240" tIns="15240" rIns="15240" bIns="15240" numCol="1" spcCol="1270" anchor="ctr" anchorCtr="0">
          <a:noAutofit/>
        </a:bodyPr>
        <a:lstStyle/>
        <a:p>
          <a:pPr lvl="0" algn="l" defTabSz="1066800">
            <a:lnSpc>
              <a:spcPct val="90000"/>
            </a:lnSpc>
            <a:spcBef>
              <a:spcPct val="0"/>
            </a:spcBef>
            <a:spcAft>
              <a:spcPct val="35000"/>
            </a:spcAft>
          </a:pPr>
          <a:r>
            <a:rPr lang="zh-CN" altLang="en-US" sz="2400" kern="1200" dirty="0" smtClean="0">
              <a:latin typeface="SimSun" charset="-122"/>
              <a:ea typeface="SimSun" charset="-122"/>
              <a:cs typeface="SimSun" charset="-122"/>
            </a:rPr>
            <a:t>第</a:t>
          </a:r>
          <a:r>
            <a:rPr lang="en-US" altLang="zh-CN" sz="2400" kern="1200" dirty="0" smtClean="0">
              <a:latin typeface="SimSun" charset="-122"/>
              <a:ea typeface="SimSun" charset="-122"/>
              <a:cs typeface="SimSun" charset="-122"/>
            </a:rPr>
            <a:t>4</a:t>
          </a:r>
          <a:r>
            <a:rPr lang="zh-CN" altLang="en-US" sz="2400" kern="1200" dirty="0" smtClean="0">
              <a:latin typeface="SimSun" charset="-122"/>
              <a:ea typeface="SimSun" charset="-122"/>
              <a:cs typeface="SimSun" charset="-122"/>
            </a:rPr>
            <a:t> 章 需求弹性与供给弹性分析</a:t>
          </a:r>
          <a:endParaRPr lang="zh-CN" altLang="en-US" sz="2400" kern="1200" dirty="0">
            <a:latin typeface="SimSun" charset="-122"/>
            <a:ea typeface="SimSun" charset="-122"/>
            <a:cs typeface="SimSun" charset="-122"/>
          </a:endParaRPr>
        </a:p>
      </dsp:txBody>
      <dsp:txXfrm>
        <a:off x="3740806" y="1576832"/>
        <a:ext cx="5290901" cy="468778"/>
      </dsp:txXfrm>
    </dsp:sp>
    <dsp:sp modelId="{63F35746-278C-874D-9A13-4343B4455491}">
      <dsp:nvSpPr>
        <dsp:cNvPr id="0" name=""/>
        <dsp:cNvSpPr/>
      </dsp:nvSpPr>
      <dsp:spPr>
        <a:xfrm>
          <a:off x="3740806" y="2100865"/>
          <a:ext cx="5290901" cy="468778"/>
        </a:xfrm>
        <a:prstGeom prst="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5240" tIns="15240" rIns="15240" bIns="15240" numCol="1" spcCol="1270" anchor="ctr" anchorCtr="0">
          <a:noAutofit/>
        </a:bodyPr>
        <a:lstStyle/>
        <a:p>
          <a:pPr lvl="0" algn="l" defTabSz="1066800">
            <a:lnSpc>
              <a:spcPct val="90000"/>
            </a:lnSpc>
            <a:spcBef>
              <a:spcPct val="0"/>
            </a:spcBef>
            <a:spcAft>
              <a:spcPct val="35000"/>
            </a:spcAft>
          </a:pPr>
          <a:r>
            <a:rPr lang="zh-CN" altLang="en-US" sz="2400" kern="1200" dirty="0" smtClean="0">
              <a:latin typeface="SimSun" charset="-122"/>
              <a:ea typeface="SimSun" charset="-122"/>
              <a:cs typeface="SimSun" charset="-122"/>
            </a:rPr>
            <a:t>第</a:t>
          </a:r>
          <a:r>
            <a:rPr lang="en-US" altLang="zh-CN" sz="2400" kern="1200" dirty="0" smtClean="0">
              <a:latin typeface="SimSun" charset="-122"/>
              <a:ea typeface="SimSun" charset="-122"/>
              <a:cs typeface="SimSun" charset="-122"/>
            </a:rPr>
            <a:t>5</a:t>
          </a:r>
          <a:r>
            <a:rPr lang="zh-CN" altLang="en-US" sz="2400" kern="1200" dirty="0" smtClean="0">
              <a:latin typeface="SimSun" charset="-122"/>
              <a:ea typeface="SimSun" charset="-122"/>
              <a:cs typeface="SimSun" charset="-122"/>
            </a:rPr>
            <a:t> 章 生产要素投入的决策分析</a:t>
          </a:r>
          <a:endParaRPr lang="zh-CN" altLang="en-US" sz="2400" kern="1200" dirty="0">
            <a:latin typeface="SimSun" charset="-122"/>
            <a:ea typeface="SimSun" charset="-122"/>
            <a:cs typeface="SimSun" charset="-122"/>
          </a:endParaRPr>
        </a:p>
      </dsp:txBody>
      <dsp:txXfrm>
        <a:off x="3740806" y="2100865"/>
        <a:ext cx="5290901" cy="468778"/>
      </dsp:txXfrm>
    </dsp:sp>
    <dsp:sp modelId="{8FE3CA9D-F9AC-4D4D-BF03-5B208403D01F}">
      <dsp:nvSpPr>
        <dsp:cNvPr id="0" name=""/>
        <dsp:cNvSpPr/>
      </dsp:nvSpPr>
      <dsp:spPr>
        <a:xfrm>
          <a:off x="3740806" y="2624898"/>
          <a:ext cx="5290901" cy="468778"/>
        </a:xfrm>
        <a:prstGeom prst="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solidFill>
            <a:srgbClr val="C00000"/>
          </a:solid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5240" tIns="15240" rIns="15240" bIns="15240" numCol="1" spcCol="1270" anchor="ctr" anchorCtr="0">
          <a:noAutofit/>
        </a:bodyPr>
        <a:lstStyle/>
        <a:p>
          <a:pPr lvl="0" algn="l" defTabSz="1066800">
            <a:lnSpc>
              <a:spcPct val="90000"/>
            </a:lnSpc>
            <a:spcBef>
              <a:spcPct val="0"/>
            </a:spcBef>
            <a:spcAft>
              <a:spcPct val="35000"/>
            </a:spcAft>
          </a:pPr>
          <a:r>
            <a:rPr lang="zh-CN" altLang="en-US" sz="2400" kern="1200" dirty="0" smtClean="0">
              <a:solidFill>
                <a:srgbClr val="C00000"/>
              </a:solidFill>
              <a:latin typeface="SimSun" charset="-122"/>
              <a:ea typeface="SimSun" charset="-122"/>
              <a:cs typeface="SimSun" charset="-122"/>
            </a:rPr>
            <a:t>第</a:t>
          </a:r>
          <a:r>
            <a:rPr lang="en-US" altLang="zh-CN" sz="2400" kern="1200" dirty="0" smtClean="0">
              <a:solidFill>
                <a:srgbClr val="C00000"/>
              </a:solidFill>
              <a:latin typeface="SimSun" charset="-122"/>
              <a:ea typeface="SimSun" charset="-122"/>
              <a:cs typeface="SimSun" charset="-122"/>
            </a:rPr>
            <a:t>6</a:t>
          </a:r>
          <a:r>
            <a:rPr lang="zh-CN" altLang="en-US" sz="2400" kern="1200" dirty="0" smtClean="0">
              <a:solidFill>
                <a:srgbClr val="C00000"/>
              </a:solidFill>
              <a:latin typeface="SimSun" charset="-122"/>
              <a:ea typeface="SimSun" charset="-122"/>
              <a:cs typeface="SimSun" charset="-122"/>
            </a:rPr>
            <a:t> 章 成本分析</a:t>
          </a:r>
        </a:p>
      </dsp:txBody>
      <dsp:txXfrm>
        <a:off x="3740806" y="2624898"/>
        <a:ext cx="5290901" cy="468778"/>
      </dsp:txXfrm>
    </dsp:sp>
    <dsp:sp modelId="{9EBBA99F-A4CB-4947-AF0D-06A5810B9341}">
      <dsp:nvSpPr>
        <dsp:cNvPr id="0" name=""/>
        <dsp:cNvSpPr/>
      </dsp:nvSpPr>
      <dsp:spPr>
        <a:xfrm>
          <a:off x="3740806" y="3148931"/>
          <a:ext cx="5290901" cy="468778"/>
        </a:xfrm>
        <a:prstGeom prst="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5240" tIns="15240" rIns="15240" bIns="15240" numCol="1" spcCol="1270" anchor="ctr" anchorCtr="0">
          <a:noAutofit/>
        </a:bodyPr>
        <a:lstStyle/>
        <a:p>
          <a:pPr lvl="0" algn="l" defTabSz="1066800">
            <a:lnSpc>
              <a:spcPct val="90000"/>
            </a:lnSpc>
            <a:spcBef>
              <a:spcPct val="0"/>
            </a:spcBef>
            <a:spcAft>
              <a:spcPct val="35000"/>
            </a:spcAft>
          </a:pPr>
          <a:r>
            <a:rPr lang="zh-CN" altLang="en-US" sz="2400" kern="1200" dirty="0" smtClean="0">
              <a:latin typeface="SimSun" charset="-122"/>
              <a:ea typeface="SimSun" charset="-122"/>
              <a:cs typeface="SimSun" charset="-122"/>
            </a:rPr>
            <a:t>第</a:t>
          </a:r>
          <a:r>
            <a:rPr lang="en-US" altLang="zh-CN" sz="2400" kern="1200" dirty="0" smtClean="0">
              <a:latin typeface="SimSun" charset="-122"/>
              <a:ea typeface="SimSun" charset="-122"/>
              <a:cs typeface="SimSun" charset="-122"/>
            </a:rPr>
            <a:t>7</a:t>
          </a:r>
          <a:r>
            <a:rPr lang="zh-CN" altLang="en-US" sz="2400" kern="1200" dirty="0" smtClean="0">
              <a:latin typeface="SimSun" charset="-122"/>
              <a:ea typeface="SimSun" charset="-122"/>
              <a:cs typeface="SimSun" charset="-122"/>
            </a:rPr>
            <a:t> 章 生产产出的决策分析</a:t>
          </a:r>
        </a:p>
      </dsp:txBody>
      <dsp:txXfrm>
        <a:off x="3740806" y="3148931"/>
        <a:ext cx="5290901" cy="468778"/>
      </dsp:txXfrm>
    </dsp:sp>
    <dsp:sp modelId="{594B141E-C1DA-D845-9DD4-07B3012F8988}">
      <dsp:nvSpPr>
        <dsp:cNvPr id="0" name=""/>
        <dsp:cNvSpPr/>
      </dsp:nvSpPr>
      <dsp:spPr>
        <a:xfrm>
          <a:off x="3740806" y="3672964"/>
          <a:ext cx="5290901" cy="468778"/>
        </a:xfrm>
        <a:prstGeom prst="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5240" tIns="15240" rIns="15240" bIns="15240" numCol="1" spcCol="1270" anchor="ctr" anchorCtr="0">
          <a:noAutofit/>
        </a:bodyPr>
        <a:lstStyle/>
        <a:p>
          <a:pPr lvl="0" algn="l" defTabSz="1066800">
            <a:lnSpc>
              <a:spcPct val="90000"/>
            </a:lnSpc>
            <a:spcBef>
              <a:spcPct val="0"/>
            </a:spcBef>
            <a:spcAft>
              <a:spcPct val="35000"/>
            </a:spcAft>
          </a:pPr>
          <a:r>
            <a:rPr lang="zh-CN" altLang="en-US" sz="2400" kern="1200" dirty="0" smtClean="0">
              <a:latin typeface="SimSun" charset="-122"/>
              <a:ea typeface="SimSun" charset="-122"/>
              <a:cs typeface="SimSun" charset="-122"/>
            </a:rPr>
            <a:t>第</a:t>
          </a:r>
          <a:r>
            <a:rPr lang="en-US" altLang="zh-CN" sz="2400" kern="1200" dirty="0" smtClean="0">
              <a:latin typeface="SimSun" charset="-122"/>
              <a:ea typeface="SimSun" charset="-122"/>
              <a:cs typeface="SimSun" charset="-122"/>
            </a:rPr>
            <a:t>8</a:t>
          </a:r>
          <a:r>
            <a:rPr lang="zh-CN" altLang="en-US" sz="2400" kern="1200" dirty="0" smtClean="0">
              <a:latin typeface="SimSun" charset="-122"/>
              <a:ea typeface="SimSun" charset="-122"/>
              <a:cs typeface="SimSun" charset="-122"/>
            </a:rPr>
            <a:t> 章 完全竞争市场中的企业决策</a:t>
          </a:r>
        </a:p>
      </dsp:txBody>
      <dsp:txXfrm>
        <a:off x="3740806" y="3672964"/>
        <a:ext cx="5290901" cy="468778"/>
      </dsp:txXfrm>
    </dsp:sp>
    <dsp:sp modelId="{00C029E1-BACD-3B4B-B105-64422CAA0D27}">
      <dsp:nvSpPr>
        <dsp:cNvPr id="0" name=""/>
        <dsp:cNvSpPr/>
      </dsp:nvSpPr>
      <dsp:spPr>
        <a:xfrm>
          <a:off x="3740806" y="4196996"/>
          <a:ext cx="5290901" cy="468778"/>
        </a:xfrm>
        <a:prstGeom prst="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5240" tIns="15240" rIns="15240" bIns="15240" numCol="1" spcCol="1270" anchor="ctr" anchorCtr="0">
          <a:noAutofit/>
        </a:bodyPr>
        <a:lstStyle/>
        <a:p>
          <a:pPr lvl="0" algn="l" defTabSz="1066800">
            <a:lnSpc>
              <a:spcPct val="90000"/>
            </a:lnSpc>
            <a:spcBef>
              <a:spcPct val="0"/>
            </a:spcBef>
            <a:spcAft>
              <a:spcPct val="35000"/>
            </a:spcAft>
          </a:pPr>
          <a:r>
            <a:rPr lang="zh-CN" altLang="en-US" sz="2400" kern="1200" dirty="0" smtClean="0">
              <a:latin typeface="SimSun" charset="-122"/>
              <a:ea typeface="SimSun" charset="-122"/>
              <a:cs typeface="SimSun" charset="-122"/>
            </a:rPr>
            <a:t>第</a:t>
          </a:r>
          <a:r>
            <a:rPr lang="en-US" altLang="zh-CN" sz="2400" kern="1200" dirty="0" smtClean="0">
              <a:latin typeface="SimSun" charset="-122"/>
              <a:ea typeface="SimSun" charset="-122"/>
              <a:cs typeface="SimSun" charset="-122"/>
            </a:rPr>
            <a:t>9</a:t>
          </a:r>
          <a:r>
            <a:rPr lang="zh-CN" altLang="en-US" sz="2400" kern="1200" dirty="0" smtClean="0">
              <a:latin typeface="SimSun" charset="-122"/>
              <a:ea typeface="SimSun" charset="-122"/>
              <a:cs typeface="SimSun" charset="-122"/>
            </a:rPr>
            <a:t> 章 垄断市场中的企业决策</a:t>
          </a:r>
        </a:p>
      </dsp:txBody>
      <dsp:txXfrm>
        <a:off x="3740806" y="4196996"/>
        <a:ext cx="5290901" cy="468778"/>
      </dsp:txXfrm>
    </dsp:sp>
    <dsp:sp modelId="{2B38E664-48B7-7044-9738-8E97AC293AB1}">
      <dsp:nvSpPr>
        <dsp:cNvPr id="0" name=""/>
        <dsp:cNvSpPr/>
      </dsp:nvSpPr>
      <dsp:spPr>
        <a:xfrm>
          <a:off x="3740806" y="4721029"/>
          <a:ext cx="5290901" cy="468778"/>
        </a:xfrm>
        <a:prstGeom prst="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5240" tIns="15240" rIns="15240" bIns="15240" numCol="1" spcCol="1270" anchor="ctr" anchorCtr="0">
          <a:noAutofit/>
        </a:bodyPr>
        <a:lstStyle/>
        <a:p>
          <a:pPr lvl="0" algn="l" defTabSz="1066800">
            <a:lnSpc>
              <a:spcPct val="90000"/>
            </a:lnSpc>
            <a:spcBef>
              <a:spcPct val="0"/>
            </a:spcBef>
            <a:spcAft>
              <a:spcPct val="35000"/>
            </a:spcAft>
          </a:pPr>
          <a:r>
            <a:rPr lang="zh-CN" altLang="en-US" sz="2400" kern="1200" dirty="0" smtClean="0">
              <a:latin typeface="SimSun" charset="-122"/>
              <a:ea typeface="SimSun" charset="-122"/>
              <a:cs typeface="SimSun" charset="-122"/>
            </a:rPr>
            <a:t>第</a:t>
          </a:r>
          <a:r>
            <a:rPr lang="en-US" altLang="zh-CN" sz="2400" kern="1200" dirty="0" smtClean="0">
              <a:latin typeface="SimSun" charset="-122"/>
              <a:ea typeface="SimSun" charset="-122"/>
              <a:cs typeface="SimSun" charset="-122"/>
            </a:rPr>
            <a:t>10</a:t>
          </a:r>
          <a:r>
            <a:rPr lang="zh-CN" altLang="en-US" sz="2400" kern="1200" dirty="0" smtClean="0">
              <a:latin typeface="SimSun" charset="-122"/>
              <a:ea typeface="SimSun" charset="-122"/>
              <a:cs typeface="SimSun" charset="-122"/>
            </a:rPr>
            <a:t>章 垄断竞争市场中的企业决策</a:t>
          </a:r>
        </a:p>
      </dsp:txBody>
      <dsp:txXfrm>
        <a:off x="3740806" y="4721029"/>
        <a:ext cx="5290901" cy="468778"/>
      </dsp:txXfrm>
    </dsp:sp>
    <dsp:sp modelId="{0B025E1A-4017-974E-A410-E5C6C65DC33A}">
      <dsp:nvSpPr>
        <dsp:cNvPr id="0" name=""/>
        <dsp:cNvSpPr/>
      </dsp:nvSpPr>
      <dsp:spPr>
        <a:xfrm>
          <a:off x="3740806" y="5245062"/>
          <a:ext cx="5290901" cy="468778"/>
        </a:xfrm>
        <a:prstGeom prst="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5240" tIns="15240" rIns="15240" bIns="15240" numCol="1" spcCol="1270" anchor="ctr" anchorCtr="0">
          <a:noAutofit/>
        </a:bodyPr>
        <a:lstStyle/>
        <a:p>
          <a:pPr lvl="0" algn="l" defTabSz="1066800">
            <a:lnSpc>
              <a:spcPct val="90000"/>
            </a:lnSpc>
            <a:spcBef>
              <a:spcPct val="0"/>
            </a:spcBef>
            <a:spcAft>
              <a:spcPct val="35000"/>
            </a:spcAft>
          </a:pPr>
          <a:r>
            <a:rPr lang="zh-CN" altLang="en-US" sz="2400" kern="1200" dirty="0" smtClean="0">
              <a:latin typeface="SimSun" charset="-122"/>
              <a:ea typeface="SimSun" charset="-122"/>
              <a:cs typeface="SimSun" charset="-122"/>
            </a:rPr>
            <a:t>第</a:t>
          </a:r>
          <a:r>
            <a:rPr lang="en-US" altLang="zh-CN" sz="2400" kern="1200" dirty="0" smtClean="0">
              <a:latin typeface="SimSun" charset="-122"/>
              <a:ea typeface="SimSun" charset="-122"/>
              <a:cs typeface="SimSun" charset="-122"/>
            </a:rPr>
            <a:t>11</a:t>
          </a:r>
          <a:r>
            <a:rPr lang="zh-CN" altLang="en-US" sz="2400" kern="1200" dirty="0" smtClean="0">
              <a:latin typeface="SimSun" charset="-122"/>
              <a:ea typeface="SimSun" charset="-122"/>
              <a:cs typeface="SimSun" charset="-122"/>
            </a:rPr>
            <a:t>章 寡头垄断市场中的企业决策</a:t>
          </a:r>
        </a:p>
      </dsp:txBody>
      <dsp:txXfrm>
        <a:off x="3740806" y="5245062"/>
        <a:ext cx="5290901" cy="468778"/>
      </dsp:txXfrm>
    </dsp:sp>
    <dsp:sp modelId="{98898A49-EECE-8C42-800D-7F49FC06C40D}">
      <dsp:nvSpPr>
        <dsp:cNvPr id="0" name=""/>
        <dsp:cNvSpPr/>
      </dsp:nvSpPr>
      <dsp:spPr>
        <a:xfrm>
          <a:off x="3740806" y="5769095"/>
          <a:ext cx="5290901" cy="468778"/>
        </a:xfrm>
        <a:prstGeom prst="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5240" tIns="15240" rIns="15240" bIns="15240" numCol="1" spcCol="1270" anchor="ctr" anchorCtr="0">
          <a:noAutofit/>
        </a:bodyPr>
        <a:lstStyle/>
        <a:p>
          <a:pPr lvl="0" algn="l" defTabSz="1066800">
            <a:lnSpc>
              <a:spcPct val="90000"/>
            </a:lnSpc>
            <a:spcBef>
              <a:spcPct val="0"/>
            </a:spcBef>
            <a:spcAft>
              <a:spcPct val="35000"/>
            </a:spcAft>
          </a:pPr>
          <a:r>
            <a:rPr lang="zh-CN" altLang="en-US" sz="2400" kern="1200" dirty="0" smtClean="0">
              <a:latin typeface="SimSun" charset="-122"/>
              <a:ea typeface="SimSun" charset="-122"/>
              <a:cs typeface="SimSun" charset="-122"/>
            </a:rPr>
            <a:t>第</a:t>
          </a:r>
          <a:r>
            <a:rPr lang="en-US" altLang="zh-CN" sz="2400" kern="1200" dirty="0" smtClean="0">
              <a:latin typeface="SimSun" charset="-122"/>
              <a:ea typeface="SimSun" charset="-122"/>
              <a:cs typeface="SimSun" charset="-122"/>
            </a:rPr>
            <a:t>12</a:t>
          </a:r>
          <a:r>
            <a:rPr lang="zh-CN" altLang="en-US" sz="2400" kern="1200" dirty="0" smtClean="0">
              <a:latin typeface="SimSun" charset="-122"/>
              <a:ea typeface="SimSun" charset="-122"/>
              <a:cs typeface="SimSun" charset="-122"/>
            </a:rPr>
            <a:t>章 企业产品定价实践</a:t>
          </a:r>
        </a:p>
      </dsp:txBody>
      <dsp:txXfrm>
        <a:off x="3740806" y="5769095"/>
        <a:ext cx="5290901" cy="468778"/>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2800E8-CF94-FD43-8D0E-7E4B278315B1}">
      <dsp:nvSpPr>
        <dsp:cNvPr id="0" name=""/>
        <dsp:cNvSpPr/>
      </dsp:nvSpPr>
      <dsp:spPr>
        <a:xfrm>
          <a:off x="2393087" y="2757357"/>
          <a:ext cx="1682745" cy="1236397"/>
        </a:xfrm>
        <a:custGeom>
          <a:avLst/>
          <a:gdLst/>
          <a:ahLst/>
          <a:cxnLst/>
          <a:rect l="0" t="0" r="0" b="0"/>
          <a:pathLst>
            <a:path>
              <a:moveTo>
                <a:pt x="0" y="0"/>
              </a:moveTo>
              <a:lnTo>
                <a:pt x="841372" y="0"/>
              </a:lnTo>
              <a:lnTo>
                <a:pt x="841372" y="1236397"/>
              </a:lnTo>
              <a:lnTo>
                <a:pt x="1682745" y="1236397"/>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66700">
            <a:lnSpc>
              <a:spcPct val="90000"/>
            </a:lnSpc>
            <a:spcBef>
              <a:spcPct val="0"/>
            </a:spcBef>
            <a:spcAft>
              <a:spcPct val="35000"/>
            </a:spcAft>
          </a:pPr>
          <a:endParaRPr lang="zh-CN" altLang="en-US" sz="600" kern="1200">
            <a:latin typeface="Microsoft YaHei" charset="-122"/>
            <a:ea typeface="Microsoft YaHei" charset="-122"/>
            <a:cs typeface="Microsoft YaHei" charset="-122"/>
          </a:endParaRPr>
        </a:p>
      </dsp:txBody>
      <dsp:txXfrm>
        <a:off x="3182256" y="3323352"/>
        <a:ext cx="104406" cy="104406"/>
      </dsp:txXfrm>
    </dsp:sp>
    <dsp:sp modelId="{93180932-306E-E545-95F9-2A5635FDC9F1}">
      <dsp:nvSpPr>
        <dsp:cNvPr id="0" name=""/>
        <dsp:cNvSpPr/>
      </dsp:nvSpPr>
      <dsp:spPr>
        <a:xfrm>
          <a:off x="2393087" y="2663613"/>
          <a:ext cx="1682745" cy="91440"/>
        </a:xfrm>
        <a:custGeom>
          <a:avLst/>
          <a:gdLst/>
          <a:ahLst/>
          <a:cxnLst/>
          <a:rect l="0" t="0" r="0" b="0"/>
          <a:pathLst>
            <a:path>
              <a:moveTo>
                <a:pt x="0" y="93743"/>
              </a:moveTo>
              <a:lnTo>
                <a:pt x="841372" y="93743"/>
              </a:lnTo>
              <a:lnTo>
                <a:pt x="841372" y="45720"/>
              </a:lnTo>
              <a:lnTo>
                <a:pt x="1682745" y="4572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66700">
            <a:lnSpc>
              <a:spcPct val="90000"/>
            </a:lnSpc>
            <a:spcBef>
              <a:spcPct val="0"/>
            </a:spcBef>
            <a:spcAft>
              <a:spcPct val="35000"/>
            </a:spcAft>
          </a:pPr>
          <a:endParaRPr lang="zh-CN" altLang="en-US" sz="600" kern="1200">
            <a:latin typeface="Microsoft YaHei" charset="-122"/>
            <a:ea typeface="Microsoft YaHei" charset="-122"/>
            <a:cs typeface="Microsoft YaHei" charset="-122"/>
          </a:endParaRPr>
        </a:p>
      </dsp:txBody>
      <dsp:txXfrm>
        <a:off x="3192374" y="2667247"/>
        <a:ext cx="84171" cy="84171"/>
      </dsp:txXfrm>
    </dsp:sp>
    <dsp:sp modelId="{082A771F-69AF-7C4C-86CB-DF1CD8CB6581}">
      <dsp:nvSpPr>
        <dsp:cNvPr id="0" name=""/>
        <dsp:cNvSpPr/>
      </dsp:nvSpPr>
      <dsp:spPr>
        <a:xfrm>
          <a:off x="2393087" y="1424912"/>
          <a:ext cx="1682745" cy="1332444"/>
        </a:xfrm>
        <a:custGeom>
          <a:avLst/>
          <a:gdLst/>
          <a:ahLst/>
          <a:cxnLst/>
          <a:rect l="0" t="0" r="0" b="0"/>
          <a:pathLst>
            <a:path>
              <a:moveTo>
                <a:pt x="0" y="1332444"/>
              </a:moveTo>
              <a:lnTo>
                <a:pt x="841372" y="1332444"/>
              </a:lnTo>
              <a:lnTo>
                <a:pt x="841372" y="0"/>
              </a:lnTo>
              <a:lnTo>
                <a:pt x="1682745"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66700">
            <a:lnSpc>
              <a:spcPct val="90000"/>
            </a:lnSpc>
            <a:spcBef>
              <a:spcPct val="0"/>
            </a:spcBef>
            <a:spcAft>
              <a:spcPct val="35000"/>
            </a:spcAft>
          </a:pPr>
          <a:endParaRPr lang="zh-CN" altLang="en-US" sz="600" kern="1200">
            <a:latin typeface="Microsoft YaHei" charset="-122"/>
            <a:ea typeface="Microsoft YaHei" charset="-122"/>
            <a:cs typeface="Microsoft YaHei" charset="-122"/>
          </a:endParaRPr>
        </a:p>
      </dsp:txBody>
      <dsp:txXfrm>
        <a:off x="3180799" y="2037474"/>
        <a:ext cx="107320" cy="107320"/>
      </dsp:txXfrm>
    </dsp:sp>
    <dsp:sp modelId="{7111AE39-B455-7C4D-91F4-9E37E3822D07}">
      <dsp:nvSpPr>
        <dsp:cNvPr id="0" name=""/>
        <dsp:cNvSpPr/>
      </dsp:nvSpPr>
      <dsp:spPr>
        <a:xfrm>
          <a:off x="1131650" y="2243588"/>
          <a:ext cx="1495336" cy="1027536"/>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7780" tIns="17780" rIns="17780" bIns="17780" numCol="1" spcCol="1270" anchor="ctr" anchorCtr="0">
          <a:noAutofit/>
        </a:bodyPr>
        <a:lstStyle/>
        <a:p>
          <a:pPr lvl="0" algn="ctr" defTabSz="1244600">
            <a:lnSpc>
              <a:spcPct val="90000"/>
            </a:lnSpc>
            <a:spcBef>
              <a:spcPct val="0"/>
            </a:spcBef>
            <a:spcAft>
              <a:spcPct val="35000"/>
            </a:spcAft>
          </a:pPr>
          <a:r>
            <a:rPr lang="zh-CN" altLang="en-US" sz="2800" kern="1200" dirty="0" smtClean="0">
              <a:latin typeface="Microsoft YaHei" charset="-122"/>
              <a:ea typeface="Microsoft YaHei" charset="-122"/>
              <a:cs typeface="Microsoft YaHei" charset="-122"/>
            </a:rPr>
            <a:t>第六章 成本分析</a:t>
          </a:r>
          <a:endParaRPr lang="zh-CN" altLang="en-US" sz="2800" kern="1200" dirty="0">
            <a:latin typeface="Microsoft YaHei" charset="-122"/>
            <a:ea typeface="Microsoft YaHei" charset="-122"/>
            <a:cs typeface="Microsoft YaHei" charset="-122"/>
          </a:endParaRPr>
        </a:p>
      </dsp:txBody>
      <dsp:txXfrm>
        <a:off x="1131650" y="2243588"/>
        <a:ext cx="1495336" cy="1027536"/>
      </dsp:txXfrm>
    </dsp:sp>
    <dsp:sp modelId="{C852AF5D-E3CA-F844-B775-08DD6E6FB940}">
      <dsp:nvSpPr>
        <dsp:cNvPr id="0" name=""/>
        <dsp:cNvSpPr/>
      </dsp:nvSpPr>
      <dsp:spPr>
        <a:xfrm>
          <a:off x="4075832" y="911143"/>
          <a:ext cx="3370320" cy="1027536"/>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700" tIns="12700" rIns="12700" bIns="12700" numCol="1" spcCol="1270" anchor="ctr" anchorCtr="0">
          <a:noAutofit/>
        </a:bodyPr>
        <a:lstStyle/>
        <a:p>
          <a:pPr lvl="0" algn="l" defTabSz="889000">
            <a:lnSpc>
              <a:spcPct val="90000"/>
            </a:lnSpc>
            <a:spcBef>
              <a:spcPct val="0"/>
            </a:spcBef>
            <a:spcAft>
              <a:spcPct val="35000"/>
            </a:spcAft>
          </a:pPr>
          <a:r>
            <a:rPr lang="en-US" altLang="zh-CN" sz="2000" kern="1200" dirty="0" smtClean="0">
              <a:solidFill>
                <a:schemeClr val="tx1"/>
              </a:solidFill>
              <a:latin typeface="Microsoft YaHei" charset="-122"/>
              <a:ea typeface="Microsoft YaHei" charset="-122"/>
              <a:cs typeface="Microsoft YaHei" charset="-122"/>
            </a:rPr>
            <a:t>6.1</a:t>
          </a:r>
          <a:r>
            <a:rPr lang="zh-CN" altLang="en-US" sz="2000" kern="1200" dirty="0" smtClean="0">
              <a:solidFill>
                <a:schemeClr val="tx1"/>
              </a:solidFill>
              <a:latin typeface="Microsoft YaHei" charset="-122"/>
              <a:ea typeface="Microsoft YaHei" charset="-122"/>
              <a:cs typeface="Microsoft YaHei" charset="-122"/>
            </a:rPr>
            <a:t> 成本与利润概述</a:t>
          </a:r>
          <a:endParaRPr lang="zh-CN" altLang="en-US" sz="2000" kern="1200" dirty="0">
            <a:solidFill>
              <a:schemeClr val="tx1"/>
            </a:solidFill>
            <a:latin typeface="Microsoft YaHei" charset="-122"/>
            <a:ea typeface="Microsoft YaHei" charset="-122"/>
            <a:cs typeface="Microsoft YaHei" charset="-122"/>
          </a:endParaRPr>
        </a:p>
      </dsp:txBody>
      <dsp:txXfrm>
        <a:off x="4075832" y="911143"/>
        <a:ext cx="3370320" cy="1027536"/>
      </dsp:txXfrm>
    </dsp:sp>
    <dsp:sp modelId="{D3E2E567-EC04-E743-9B8C-985408EA1058}">
      <dsp:nvSpPr>
        <dsp:cNvPr id="0" name=""/>
        <dsp:cNvSpPr/>
      </dsp:nvSpPr>
      <dsp:spPr>
        <a:xfrm>
          <a:off x="4075832" y="2195565"/>
          <a:ext cx="3405136" cy="1027536"/>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700" tIns="12700" rIns="12700" bIns="12700" numCol="1" spcCol="1270" anchor="ctr" anchorCtr="0">
          <a:noAutofit/>
        </a:bodyPr>
        <a:lstStyle/>
        <a:p>
          <a:pPr lvl="0" algn="l" defTabSz="889000">
            <a:lnSpc>
              <a:spcPct val="90000"/>
            </a:lnSpc>
            <a:spcBef>
              <a:spcPct val="0"/>
            </a:spcBef>
            <a:spcAft>
              <a:spcPct val="35000"/>
            </a:spcAft>
          </a:pPr>
          <a:r>
            <a:rPr lang="en-US" altLang="zh-CN" sz="2000" kern="1200" dirty="0" smtClean="0">
              <a:latin typeface="Microsoft YaHei" charset="-122"/>
              <a:ea typeface="Microsoft YaHei" charset="-122"/>
              <a:cs typeface="Microsoft YaHei" charset="-122"/>
            </a:rPr>
            <a:t>6.2</a:t>
          </a:r>
          <a:r>
            <a:rPr lang="zh-CN" altLang="en-US" sz="2000" kern="1200" dirty="0" smtClean="0">
              <a:latin typeface="Microsoft YaHei" charset="-122"/>
              <a:ea typeface="Microsoft YaHei" charset="-122"/>
              <a:cs typeface="Microsoft YaHei" charset="-122"/>
            </a:rPr>
            <a:t> 短期成本与长期成本分析</a:t>
          </a:r>
          <a:endParaRPr lang="zh-CN" altLang="en-US" sz="2000" kern="1200" dirty="0">
            <a:latin typeface="Microsoft YaHei" charset="-122"/>
            <a:ea typeface="Microsoft YaHei" charset="-122"/>
            <a:cs typeface="Microsoft YaHei" charset="-122"/>
          </a:endParaRPr>
        </a:p>
      </dsp:txBody>
      <dsp:txXfrm>
        <a:off x="4075832" y="2195565"/>
        <a:ext cx="3405136" cy="1027536"/>
      </dsp:txXfrm>
    </dsp:sp>
    <dsp:sp modelId="{1C998B4A-F8C8-5D49-862A-38B9C7611407}">
      <dsp:nvSpPr>
        <dsp:cNvPr id="0" name=""/>
        <dsp:cNvSpPr/>
      </dsp:nvSpPr>
      <dsp:spPr>
        <a:xfrm>
          <a:off x="4075832" y="3479986"/>
          <a:ext cx="3370320" cy="1027536"/>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700" tIns="12700" rIns="12700" bIns="12700" numCol="1" spcCol="1270" anchor="ctr" anchorCtr="0">
          <a:noAutofit/>
        </a:bodyPr>
        <a:lstStyle/>
        <a:p>
          <a:pPr lvl="0" algn="l" defTabSz="889000">
            <a:lnSpc>
              <a:spcPct val="90000"/>
            </a:lnSpc>
            <a:spcBef>
              <a:spcPct val="0"/>
            </a:spcBef>
            <a:spcAft>
              <a:spcPct val="35000"/>
            </a:spcAft>
          </a:pPr>
          <a:r>
            <a:rPr lang="en-US" altLang="zh-CN" sz="2000" kern="1200" dirty="0" smtClean="0">
              <a:latin typeface="Microsoft YaHei" charset="-122"/>
              <a:ea typeface="Microsoft YaHei" charset="-122"/>
              <a:cs typeface="Microsoft YaHei" charset="-122"/>
            </a:rPr>
            <a:t>6.3</a:t>
          </a:r>
          <a:r>
            <a:rPr lang="zh-CN" altLang="en-US" sz="2000" kern="1200" dirty="0" smtClean="0">
              <a:latin typeface="Microsoft YaHei" charset="-122"/>
              <a:ea typeface="Microsoft YaHei" charset="-122"/>
              <a:cs typeface="Microsoft YaHei" charset="-122"/>
            </a:rPr>
            <a:t> 成本函数估计</a:t>
          </a:r>
          <a:endParaRPr lang="zh-CN" altLang="en-US" sz="2000" kern="1200" dirty="0">
            <a:latin typeface="Microsoft YaHei" charset="-122"/>
            <a:ea typeface="Microsoft YaHei" charset="-122"/>
            <a:cs typeface="Microsoft YaHei" charset="-122"/>
          </a:endParaRPr>
        </a:p>
      </dsp:txBody>
      <dsp:txXfrm>
        <a:off x="4075832" y="3479986"/>
        <a:ext cx="3370320" cy="1027536"/>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2800E8-CF94-FD43-8D0E-7E4B278315B1}">
      <dsp:nvSpPr>
        <dsp:cNvPr id="0" name=""/>
        <dsp:cNvSpPr/>
      </dsp:nvSpPr>
      <dsp:spPr>
        <a:xfrm>
          <a:off x="2876583" y="2757451"/>
          <a:ext cx="1686037" cy="1238815"/>
        </a:xfrm>
        <a:custGeom>
          <a:avLst/>
          <a:gdLst/>
          <a:ahLst/>
          <a:cxnLst/>
          <a:rect l="0" t="0" r="0" b="0"/>
          <a:pathLst>
            <a:path>
              <a:moveTo>
                <a:pt x="0" y="0"/>
              </a:moveTo>
              <a:lnTo>
                <a:pt x="843018" y="0"/>
              </a:lnTo>
              <a:lnTo>
                <a:pt x="843018" y="1238815"/>
              </a:lnTo>
              <a:lnTo>
                <a:pt x="1686037" y="1238815"/>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889000">
            <a:lnSpc>
              <a:spcPct val="90000"/>
            </a:lnSpc>
            <a:spcBef>
              <a:spcPct val="0"/>
            </a:spcBef>
            <a:spcAft>
              <a:spcPct val="35000"/>
            </a:spcAft>
          </a:pPr>
          <a:endParaRPr lang="zh-CN" altLang="en-US" sz="2000" kern="1200">
            <a:latin typeface="Microsoft YaHei" charset="-122"/>
            <a:ea typeface="Microsoft YaHei" charset="-122"/>
            <a:cs typeface="Microsoft YaHei" charset="-122"/>
          </a:endParaRPr>
        </a:p>
      </dsp:txBody>
      <dsp:txXfrm>
        <a:off x="3667296" y="3324553"/>
        <a:ext cx="104611" cy="104611"/>
      </dsp:txXfrm>
    </dsp:sp>
    <dsp:sp modelId="{93180932-306E-E545-95F9-2A5635FDC9F1}">
      <dsp:nvSpPr>
        <dsp:cNvPr id="0" name=""/>
        <dsp:cNvSpPr/>
      </dsp:nvSpPr>
      <dsp:spPr>
        <a:xfrm>
          <a:off x="2876583" y="2663613"/>
          <a:ext cx="1686037" cy="91440"/>
        </a:xfrm>
        <a:custGeom>
          <a:avLst/>
          <a:gdLst/>
          <a:ahLst/>
          <a:cxnLst/>
          <a:rect l="0" t="0" r="0" b="0"/>
          <a:pathLst>
            <a:path>
              <a:moveTo>
                <a:pt x="0" y="93837"/>
              </a:moveTo>
              <a:lnTo>
                <a:pt x="843018" y="93837"/>
              </a:lnTo>
              <a:lnTo>
                <a:pt x="843018" y="45720"/>
              </a:lnTo>
              <a:lnTo>
                <a:pt x="1686037" y="4572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889000">
            <a:lnSpc>
              <a:spcPct val="90000"/>
            </a:lnSpc>
            <a:spcBef>
              <a:spcPct val="0"/>
            </a:spcBef>
            <a:spcAft>
              <a:spcPct val="35000"/>
            </a:spcAft>
          </a:pPr>
          <a:endParaRPr lang="zh-CN" altLang="en-US" sz="2000" kern="1200">
            <a:latin typeface="Microsoft YaHei" charset="-122"/>
            <a:ea typeface="Microsoft YaHei" charset="-122"/>
            <a:cs typeface="Microsoft YaHei" charset="-122"/>
          </a:endParaRPr>
        </a:p>
      </dsp:txBody>
      <dsp:txXfrm>
        <a:off x="3677433" y="2667165"/>
        <a:ext cx="84336" cy="84336"/>
      </dsp:txXfrm>
    </dsp:sp>
    <dsp:sp modelId="{082A771F-69AF-7C4C-86CB-DF1CD8CB6581}">
      <dsp:nvSpPr>
        <dsp:cNvPr id="0" name=""/>
        <dsp:cNvSpPr/>
      </dsp:nvSpPr>
      <dsp:spPr>
        <a:xfrm>
          <a:off x="2876583" y="1422400"/>
          <a:ext cx="1686037" cy="1335051"/>
        </a:xfrm>
        <a:custGeom>
          <a:avLst/>
          <a:gdLst/>
          <a:ahLst/>
          <a:cxnLst/>
          <a:rect l="0" t="0" r="0" b="0"/>
          <a:pathLst>
            <a:path>
              <a:moveTo>
                <a:pt x="0" y="1335051"/>
              </a:moveTo>
              <a:lnTo>
                <a:pt x="843018" y="1335051"/>
              </a:lnTo>
              <a:lnTo>
                <a:pt x="843018" y="0"/>
              </a:lnTo>
              <a:lnTo>
                <a:pt x="1686037"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889000">
            <a:lnSpc>
              <a:spcPct val="90000"/>
            </a:lnSpc>
            <a:spcBef>
              <a:spcPct val="0"/>
            </a:spcBef>
            <a:spcAft>
              <a:spcPct val="35000"/>
            </a:spcAft>
          </a:pPr>
          <a:endParaRPr lang="zh-CN" altLang="en-US" sz="2000" kern="1200">
            <a:latin typeface="Microsoft YaHei" charset="-122"/>
            <a:ea typeface="Microsoft YaHei" charset="-122"/>
            <a:cs typeface="Microsoft YaHei" charset="-122"/>
          </a:endParaRPr>
        </a:p>
      </dsp:txBody>
      <dsp:txXfrm>
        <a:off x="3665836" y="2036160"/>
        <a:ext cx="107530" cy="107530"/>
      </dsp:txXfrm>
    </dsp:sp>
    <dsp:sp modelId="{7111AE39-B455-7C4D-91F4-9E37E3822D07}">
      <dsp:nvSpPr>
        <dsp:cNvPr id="0" name=""/>
        <dsp:cNvSpPr/>
      </dsp:nvSpPr>
      <dsp:spPr>
        <a:xfrm>
          <a:off x="1442668" y="2242677"/>
          <a:ext cx="1838282" cy="1029546"/>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altLang="zh-CN" sz="2000" kern="1200" dirty="0" smtClean="0">
              <a:latin typeface="Microsoft YaHei" charset="-122"/>
              <a:ea typeface="Microsoft YaHei" charset="-122"/>
              <a:cs typeface="Microsoft YaHei" charset="-122"/>
            </a:rPr>
            <a:t>6.1</a:t>
          </a:r>
          <a:r>
            <a:rPr lang="zh-CN" altLang="en-US" sz="2000" kern="1200" dirty="0" smtClean="0">
              <a:latin typeface="Microsoft YaHei" charset="-122"/>
              <a:ea typeface="Microsoft YaHei" charset="-122"/>
              <a:cs typeface="Microsoft YaHei" charset="-122"/>
            </a:rPr>
            <a:t> </a:t>
          </a:r>
          <a:r>
            <a:rPr lang="zh-CN" altLang="en-US" sz="2000" kern="1200" dirty="0" smtClean="0">
              <a:solidFill>
                <a:schemeClr val="tx1"/>
              </a:solidFill>
              <a:latin typeface="Microsoft YaHei" charset="-122"/>
              <a:ea typeface="Microsoft YaHei" charset="-122"/>
              <a:cs typeface="Microsoft YaHei" charset="-122"/>
            </a:rPr>
            <a:t>成本与利润概述</a:t>
          </a:r>
          <a:endParaRPr lang="zh-CN" altLang="en-US" sz="2000" kern="1200" dirty="0">
            <a:latin typeface="Microsoft YaHei" charset="-122"/>
            <a:ea typeface="Microsoft YaHei" charset="-122"/>
            <a:cs typeface="Microsoft YaHei" charset="-122"/>
          </a:endParaRPr>
        </a:p>
      </dsp:txBody>
      <dsp:txXfrm>
        <a:off x="1442668" y="2242677"/>
        <a:ext cx="1838282" cy="1029546"/>
      </dsp:txXfrm>
    </dsp:sp>
    <dsp:sp modelId="{C852AF5D-E3CA-F844-B775-08DD6E6FB940}">
      <dsp:nvSpPr>
        <dsp:cNvPr id="0" name=""/>
        <dsp:cNvSpPr/>
      </dsp:nvSpPr>
      <dsp:spPr>
        <a:xfrm>
          <a:off x="4562620" y="907626"/>
          <a:ext cx="2410001" cy="1029546"/>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700" tIns="12700" rIns="12700" bIns="12700" numCol="1" spcCol="1270" anchor="ctr" anchorCtr="0">
          <a:noAutofit/>
        </a:bodyPr>
        <a:lstStyle/>
        <a:p>
          <a:pPr lvl="0" algn="l" defTabSz="889000">
            <a:lnSpc>
              <a:spcPct val="90000"/>
            </a:lnSpc>
            <a:spcBef>
              <a:spcPct val="0"/>
            </a:spcBef>
            <a:spcAft>
              <a:spcPct val="35000"/>
            </a:spcAft>
          </a:pPr>
          <a:r>
            <a:rPr lang="en-US" altLang="zh-CN" sz="2000" kern="1200" dirty="0" smtClean="0">
              <a:solidFill>
                <a:srgbClr val="C00000"/>
              </a:solidFill>
              <a:latin typeface="Microsoft YaHei" charset="-122"/>
              <a:ea typeface="Microsoft YaHei" charset="-122"/>
              <a:cs typeface="Microsoft YaHei" charset="-122"/>
            </a:rPr>
            <a:t>6.1.1</a:t>
          </a:r>
          <a:r>
            <a:rPr lang="zh-CN" altLang="en-US" sz="2000" kern="1200" dirty="0" smtClean="0">
              <a:solidFill>
                <a:srgbClr val="C00000"/>
              </a:solidFill>
              <a:latin typeface="Microsoft YaHei" charset="-122"/>
              <a:ea typeface="Microsoft YaHei" charset="-122"/>
              <a:cs typeface="Microsoft YaHei" charset="-122"/>
            </a:rPr>
            <a:t> 成本的含义</a:t>
          </a:r>
          <a:endParaRPr lang="zh-CN" altLang="en-US" sz="2000" kern="1200" dirty="0">
            <a:solidFill>
              <a:srgbClr val="C00000"/>
            </a:solidFill>
            <a:latin typeface="Microsoft YaHei" charset="-122"/>
            <a:ea typeface="Microsoft YaHei" charset="-122"/>
            <a:cs typeface="Microsoft YaHei" charset="-122"/>
          </a:endParaRPr>
        </a:p>
      </dsp:txBody>
      <dsp:txXfrm>
        <a:off x="4562620" y="907626"/>
        <a:ext cx="2410001" cy="1029546"/>
      </dsp:txXfrm>
    </dsp:sp>
    <dsp:sp modelId="{D3E2E567-EC04-E743-9B8C-985408EA1058}">
      <dsp:nvSpPr>
        <dsp:cNvPr id="0" name=""/>
        <dsp:cNvSpPr/>
      </dsp:nvSpPr>
      <dsp:spPr>
        <a:xfrm>
          <a:off x="4562620" y="2194560"/>
          <a:ext cx="2434889" cy="1029546"/>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700" tIns="12700" rIns="12700" bIns="12700" numCol="1" spcCol="1270" anchor="ctr" anchorCtr="0">
          <a:noAutofit/>
        </a:bodyPr>
        <a:lstStyle/>
        <a:p>
          <a:pPr lvl="0" algn="l" defTabSz="889000">
            <a:lnSpc>
              <a:spcPct val="90000"/>
            </a:lnSpc>
            <a:spcBef>
              <a:spcPct val="0"/>
            </a:spcBef>
            <a:spcAft>
              <a:spcPct val="35000"/>
            </a:spcAft>
          </a:pPr>
          <a:r>
            <a:rPr lang="en-US" altLang="zh-CN" sz="2000" kern="1200" dirty="0" smtClean="0">
              <a:latin typeface="Microsoft YaHei" charset="-122"/>
              <a:ea typeface="Microsoft YaHei" charset="-122"/>
              <a:cs typeface="Microsoft YaHei" charset="-122"/>
            </a:rPr>
            <a:t>6.1.2</a:t>
          </a:r>
          <a:r>
            <a:rPr lang="zh-CN" altLang="en-US" sz="2000" kern="1200" dirty="0" smtClean="0">
              <a:latin typeface="Microsoft YaHei" charset="-122"/>
              <a:ea typeface="Microsoft YaHei" charset="-122"/>
              <a:cs typeface="Microsoft YaHei" charset="-122"/>
            </a:rPr>
            <a:t> 成本的分类</a:t>
          </a:r>
          <a:endParaRPr lang="zh-CN" altLang="en-US" sz="2000" kern="1200" dirty="0">
            <a:latin typeface="Microsoft YaHei" charset="-122"/>
            <a:ea typeface="Microsoft YaHei" charset="-122"/>
            <a:cs typeface="Microsoft YaHei" charset="-122"/>
          </a:endParaRPr>
        </a:p>
      </dsp:txBody>
      <dsp:txXfrm>
        <a:off x="4562620" y="2194560"/>
        <a:ext cx="2434889" cy="1029546"/>
      </dsp:txXfrm>
    </dsp:sp>
    <dsp:sp modelId="{1C998B4A-F8C8-5D49-862A-38B9C7611407}">
      <dsp:nvSpPr>
        <dsp:cNvPr id="0" name=""/>
        <dsp:cNvSpPr/>
      </dsp:nvSpPr>
      <dsp:spPr>
        <a:xfrm>
          <a:off x="4562620" y="3481493"/>
          <a:ext cx="2410001" cy="1029546"/>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700" tIns="12700" rIns="12700" bIns="12700" numCol="1" spcCol="1270" anchor="ctr" anchorCtr="0">
          <a:noAutofit/>
        </a:bodyPr>
        <a:lstStyle/>
        <a:p>
          <a:pPr lvl="0" algn="l" defTabSz="889000">
            <a:lnSpc>
              <a:spcPct val="90000"/>
            </a:lnSpc>
            <a:spcBef>
              <a:spcPct val="0"/>
            </a:spcBef>
            <a:spcAft>
              <a:spcPct val="35000"/>
            </a:spcAft>
          </a:pPr>
          <a:r>
            <a:rPr lang="en-US" altLang="zh-CN" sz="2000" kern="1200" dirty="0" smtClean="0">
              <a:latin typeface="Microsoft YaHei" charset="-122"/>
              <a:ea typeface="Microsoft YaHei" charset="-122"/>
              <a:cs typeface="Microsoft YaHei" charset="-122"/>
            </a:rPr>
            <a:t>6.1.3</a:t>
          </a:r>
          <a:r>
            <a:rPr lang="zh-CN" altLang="en-US" sz="2000" kern="1200" dirty="0" smtClean="0">
              <a:latin typeface="Microsoft YaHei" charset="-122"/>
              <a:ea typeface="Microsoft YaHei" charset="-122"/>
              <a:cs typeface="Microsoft YaHei" charset="-122"/>
            </a:rPr>
            <a:t> 利润</a:t>
          </a:r>
          <a:endParaRPr lang="zh-CN" altLang="en-US" sz="2000" kern="1200" dirty="0">
            <a:latin typeface="Microsoft YaHei" charset="-122"/>
            <a:ea typeface="Microsoft YaHei" charset="-122"/>
            <a:cs typeface="Microsoft YaHei" charset="-122"/>
          </a:endParaRPr>
        </a:p>
      </dsp:txBody>
      <dsp:txXfrm>
        <a:off x="4562620" y="3481493"/>
        <a:ext cx="2410001" cy="1029546"/>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2800E8-CF94-FD43-8D0E-7E4B278315B1}">
      <dsp:nvSpPr>
        <dsp:cNvPr id="0" name=""/>
        <dsp:cNvSpPr/>
      </dsp:nvSpPr>
      <dsp:spPr>
        <a:xfrm>
          <a:off x="1124513" y="823428"/>
          <a:ext cx="1092125" cy="342515"/>
        </a:xfrm>
        <a:custGeom>
          <a:avLst/>
          <a:gdLst/>
          <a:ahLst/>
          <a:cxnLst/>
          <a:rect l="0" t="0" r="0" b="0"/>
          <a:pathLst>
            <a:path>
              <a:moveTo>
                <a:pt x="0" y="0"/>
              </a:moveTo>
              <a:lnTo>
                <a:pt x="546062" y="0"/>
              </a:lnTo>
              <a:lnTo>
                <a:pt x="546062" y="342515"/>
              </a:lnTo>
              <a:lnTo>
                <a:pt x="1092125" y="342515"/>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66725">
            <a:lnSpc>
              <a:spcPct val="90000"/>
            </a:lnSpc>
            <a:spcBef>
              <a:spcPct val="0"/>
            </a:spcBef>
            <a:spcAft>
              <a:spcPct val="35000"/>
            </a:spcAft>
          </a:pPr>
          <a:endParaRPr lang="zh-CN" altLang="en-US" sz="1050" kern="1200">
            <a:latin typeface="Microsoft YaHei" charset="-122"/>
            <a:ea typeface="Microsoft YaHei" charset="-122"/>
            <a:cs typeface="Microsoft YaHei" charset="-122"/>
          </a:endParaRPr>
        </a:p>
      </dsp:txBody>
      <dsp:txXfrm>
        <a:off x="1641961" y="966071"/>
        <a:ext cx="57228" cy="57228"/>
      </dsp:txXfrm>
    </dsp:sp>
    <dsp:sp modelId="{93180932-306E-E545-95F9-2A5635FDC9F1}">
      <dsp:nvSpPr>
        <dsp:cNvPr id="0" name=""/>
        <dsp:cNvSpPr/>
      </dsp:nvSpPr>
      <dsp:spPr>
        <a:xfrm>
          <a:off x="1124513" y="736252"/>
          <a:ext cx="1092125" cy="91440"/>
        </a:xfrm>
        <a:custGeom>
          <a:avLst/>
          <a:gdLst/>
          <a:ahLst/>
          <a:cxnLst/>
          <a:rect l="0" t="0" r="0" b="0"/>
          <a:pathLst>
            <a:path>
              <a:moveTo>
                <a:pt x="0" y="87176"/>
              </a:moveTo>
              <a:lnTo>
                <a:pt x="546062" y="87176"/>
              </a:lnTo>
              <a:lnTo>
                <a:pt x="546062" y="45720"/>
              </a:lnTo>
              <a:lnTo>
                <a:pt x="1092125" y="4572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66725">
            <a:lnSpc>
              <a:spcPct val="90000"/>
            </a:lnSpc>
            <a:spcBef>
              <a:spcPct val="0"/>
            </a:spcBef>
            <a:spcAft>
              <a:spcPct val="35000"/>
            </a:spcAft>
          </a:pPr>
          <a:endParaRPr lang="zh-CN" altLang="en-US" sz="1050" kern="1200">
            <a:latin typeface="Microsoft YaHei" charset="-122"/>
            <a:ea typeface="Microsoft YaHei" charset="-122"/>
            <a:cs typeface="Microsoft YaHei" charset="-122"/>
          </a:endParaRPr>
        </a:p>
      </dsp:txBody>
      <dsp:txXfrm>
        <a:off x="1643253" y="754649"/>
        <a:ext cx="54645" cy="54645"/>
      </dsp:txXfrm>
    </dsp:sp>
    <dsp:sp modelId="{082A771F-69AF-7C4C-86CB-DF1CD8CB6581}">
      <dsp:nvSpPr>
        <dsp:cNvPr id="0" name=""/>
        <dsp:cNvSpPr/>
      </dsp:nvSpPr>
      <dsp:spPr>
        <a:xfrm>
          <a:off x="1124513" y="398000"/>
          <a:ext cx="1092125" cy="425428"/>
        </a:xfrm>
        <a:custGeom>
          <a:avLst/>
          <a:gdLst/>
          <a:ahLst/>
          <a:cxnLst/>
          <a:rect l="0" t="0" r="0" b="0"/>
          <a:pathLst>
            <a:path>
              <a:moveTo>
                <a:pt x="0" y="425428"/>
              </a:moveTo>
              <a:lnTo>
                <a:pt x="546062" y="425428"/>
              </a:lnTo>
              <a:lnTo>
                <a:pt x="546062" y="0"/>
              </a:lnTo>
              <a:lnTo>
                <a:pt x="1092125"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66725">
            <a:lnSpc>
              <a:spcPct val="90000"/>
            </a:lnSpc>
            <a:spcBef>
              <a:spcPct val="0"/>
            </a:spcBef>
            <a:spcAft>
              <a:spcPct val="35000"/>
            </a:spcAft>
          </a:pPr>
          <a:endParaRPr lang="zh-CN" altLang="en-US" sz="1050" kern="1200">
            <a:latin typeface="Microsoft YaHei" charset="-122"/>
            <a:ea typeface="Microsoft YaHei" charset="-122"/>
            <a:cs typeface="Microsoft YaHei" charset="-122"/>
          </a:endParaRPr>
        </a:p>
      </dsp:txBody>
      <dsp:txXfrm>
        <a:off x="1641274" y="581412"/>
        <a:ext cx="58603" cy="58603"/>
      </dsp:txXfrm>
    </dsp:sp>
    <dsp:sp modelId="{7111AE39-B455-7C4D-91F4-9E37E3822D07}">
      <dsp:nvSpPr>
        <dsp:cNvPr id="0" name=""/>
        <dsp:cNvSpPr/>
      </dsp:nvSpPr>
      <dsp:spPr>
        <a:xfrm>
          <a:off x="332391" y="644686"/>
          <a:ext cx="1226760" cy="357483"/>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ctr" defTabSz="466725">
            <a:lnSpc>
              <a:spcPct val="90000"/>
            </a:lnSpc>
            <a:spcBef>
              <a:spcPct val="0"/>
            </a:spcBef>
            <a:spcAft>
              <a:spcPct val="35000"/>
            </a:spcAft>
          </a:pPr>
          <a:r>
            <a:rPr lang="en-US" altLang="zh-CN" sz="1050" kern="1200" dirty="0" smtClean="0">
              <a:latin typeface="Microsoft YaHei" charset="-122"/>
              <a:ea typeface="Microsoft YaHei" charset="-122"/>
              <a:cs typeface="Microsoft YaHei" charset="-122"/>
            </a:rPr>
            <a:t>6.1</a:t>
          </a:r>
          <a:r>
            <a:rPr lang="zh-CN" altLang="en-US" sz="1050" kern="1200" dirty="0" smtClean="0">
              <a:latin typeface="Microsoft YaHei" charset="-122"/>
              <a:ea typeface="Microsoft YaHei" charset="-122"/>
              <a:cs typeface="Microsoft YaHei" charset="-122"/>
            </a:rPr>
            <a:t> </a:t>
          </a:r>
          <a:r>
            <a:rPr lang="zh-CN" altLang="en-US" sz="1050" kern="1200" dirty="0" smtClean="0">
              <a:solidFill>
                <a:schemeClr val="tx1"/>
              </a:solidFill>
              <a:latin typeface="Microsoft YaHei" charset="-122"/>
              <a:ea typeface="Microsoft YaHei" charset="-122"/>
              <a:cs typeface="Microsoft YaHei" charset="-122"/>
            </a:rPr>
            <a:t>成本与利润概述</a:t>
          </a:r>
          <a:endParaRPr lang="zh-CN" altLang="en-US" sz="1050" kern="1200" dirty="0">
            <a:latin typeface="Microsoft YaHei" charset="-122"/>
            <a:ea typeface="Microsoft YaHei" charset="-122"/>
            <a:cs typeface="Microsoft YaHei" charset="-122"/>
          </a:endParaRPr>
        </a:p>
      </dsp:txBody>
      <dsp:txXfrm>
        <a:off x="332391" y="644686"/>
        <a:ext cx="1226760" cy="357483"/>
      </dsp:txXfrm>
    </dsp:sp>
    <dsp:sp modelId="{C852AF5D-E3CA-F844-B775-08DD6E6FB940}">
      <dsp:nvSpPr>
        <dsp:cNvPr id="0" name=""/>
        <dsp:cNvSpPr/>
      </dsp:nvSpPr>
      <dsp:spPr>
        <a:xfrm>
          <a:off x="2216638" y="241145"/>
          <a:ext cx="1225808" cy="313710"/>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l" defTabSz="466725">
            <a:lnSpc>
              <a:spcPct val="90000"/>
            </a:lnSpc>
            <a:spcBef>
              <a:spcPct val="0"/>
            </a:spcBef>
            <a:spcAft>
              <a:spcPct val="35000"/>
            </a:spcAft>
          </a:pPr>
          <a:r>
            <a:rPr lang="en-US" altLang="zh-CN" sz="1050" kern="1200" dirty="0" smtClean="0">
              <a:solidFill>
                <a:schemeClr val="tx1"/>
              </a:solidFill>
              <a:latin typeface="Microsoft YaHei" charset="-122"/>
              <a:ea typeface="Microsoft YaHei" charset="-122"/>
              <a:cs typeface="Microsoft YaHei" charset="-122"/>
            </a:rPr>
            <a:t>6.1.1</a:t>
          </a:r>
          <a:r>
            <a:rPr lang="zh-CN" altLang="en-US" sz="1050" kern="1200" dirty="0" smtClean="0">
              <a:solidFill>
                <a:schemeClr val="tx1"/>
              </a:solidFill>
              <a:latin typeface="Microsoft YaHei" charset="-122"/>
              <a:ea typeface="Microsoft YaHei" charset="-122"/>
              <a:cs typeface="Microsoft YaHei" charset="-122"/>
            </a:rPr>
            <a:t> 成本的含义</a:t>
          </a:r>
          <a:endParaRPr lang="zh-CN" altLang="en-US" sz="1050" kern="1200" dirty="0">
            <a:solidFill>
              <a:schemeClr val="tx1"/>
            </a:solidFill>
            <a:latin typeface="Microsoft YaHei" charset="-122"/>
            <a:ea typeface="Microsoft YaHei" charset="-122"/>
            <a:cs typeface="Microsoft YaHei" charset="-122"/>
          </a:endParaRPr>
        </a:p>
      </dsp:txBody>
      <dsp:txXfrm>
        <a:off x="2216638" y="241145"/>
        <a:ext cx="1225808" cy="313710"/>
      </dsp:txXfrm>
    </dsp:sp>
    <dsp:sp modelId="{D3E2E567-EC04-E743-9B8C-985408EA1058}">
      <dsp:nvSpPr>
        <dsp:cNvPr id="0" name=""/>
        <dsp:cNvSpPr/>
      </dsp:nvSpPr>
      <dsp:spPr>
        <a:xfrm>
          <a:off x="2216638" y="625116"/>
          <a:ext cx="1238464" cy="313710"/>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l" defTabSz="466725">
            <a:lnSpc>
              <a:spcPct val="90000"/>
            </a:lnSpc>
            <a:spcBef>
              <a:spcPct val="0"/>
            </a:spcBef>
            <a:spcAft>
              <a:spcPct val="35000"/>
            </a:spcAft>
          </a:pPr>
          <a:r>
            <a:rPr lang="en-US" altLang="zh-CN" sz="1050" kern="1200" dirty="0" smtClean="0">
              <a:latin typeface="Microsoft YaHei" charset="-122"/>
              <a:ea typeface="Microsoft YaHei" charset="-122"/>
              <a:cs typeface="Microsoft YaHei" charset="-122"/>
            </a:rPr>
            <a:t>6.1.2</a:t>
          </a:r>
          <a:r>
            <a:rPr lang="zh-CN" altLang="en-US" sz="1050" kern="1200" dirty="0" smtClean="0">
              <a:latin typeface="Microsoft YaHei" charset="-122"/>
              <a:ea typeface="Microsoft YaHei" charset="-122"/>
              <a:cs typeface="Microsoft YaHei" charset="-122"/>
            </a:rPr>
            <a:t> 成本的分类</a:t>
          </a:r>
          <a:endParaRPr lang="zh-CN" altLang="en-US" sz="1050" kern="1200" dirty="0">
            <a:latin typeface="Microsoft YaHei" charset="-122"/>
            <a:ea typeface="Microsoft YaHei" charset="-122"/>
            <a:cs typeface="Microsoft YaHei" charset="-122"/>
          </a:endParaRPr>
        </a:p>
      </dsp:txBody>
      <dsp:txXfrm>
        <a:off x="2216638" y="625116"/>
        <a:ext cx="1238464" cy="313710"/>
      </dsp:txXfrm>
    </dsp:sp>
    <dsp:sp modelId="{1C998B4A-F8C8-5D49-862A-38B9C7611407}">
      <dsp:nvSpPr>
        <dsp:cNvPr id="0" name=""/>
        <dsp:cNvSpPr/>
      </dsp:nvSpPr>
      <dsp:spPr>
        <a:xfrm>
          <a:off x="2216638" y="1009088"/>
          <a:ext cx="1225808" cy="313710"/>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l" defTabSz="466725">
            <a:lnSpc>
              <a:spcPct val="90000"/>
            </a:lnSpc>
            <a:spcBef>
              <a:spcPct val="0"/>
            </a:spcBef>
            <a:spcAft>
              <a:spcPct val="35000"/>
            </a:spcAft>
          </a:pPr>
          <a:r>
            <a:rPr lang="en-US" altLang="zh-CN" sz="1050" kern="1200" dirty="0" smtClean="0">
              <a:latin typeface="Microsoft YaHei" charset="-122"/>
              <a:ea typeface="Microsoft YaHei" charset="-122"/>
              <a:cs typeface="Microsoft YaHei" charset="-122"/>
            </a:rPr>
            <a:t>6.1.3</a:t>
          </a:r>
          <a:r>
            <a:rPr lang="zh-CN" altLang="en-US" sz="1050" kern="1200" dirty="0" smtClean="0">
              <a:latin typeface="Microsoft YaHei" charset="-122"/>
              <a:ea typeface="Microsoft YaHei" charset="-122"/>
              <a:cs typeface="Microsoft YaHei" charset="-122"/>
            </a:rPr>
            <a:t> 利润</a:t>
          </a:r>
          <a:endParaRPr lang="zh-CN" altLang="en-US" sz="1050" kern="1200" dirty="0">
            <a:latin typeface="Microsoft YaHei" charset="-122"/>
            <a:ea typeface="Microsoft YaHei" charset="-122"/>
            <a:cs typeface="Microsoft YaHei" charset="-122"/>
          </a:endParaRPr>
        </a:p>
      </dsp:txBody>
      <dsp:txXfrm>
        <a:off x="2216638" y="1009088"/>
        <a:ext cx="1225808" cy="313710"/>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2800E8-CF94-FD43-8D0E-7E4B278315B1}">
      <dsp:nvSpPr>
        <dsp:cNvPr id="0" name=""/>
        <dsp:cNvSpPr/>
      </dsp:nvSpPr>
      <dsp:spPr>
        <a:xfrm>
          <a:off x="1124513" y="823428"/>
          <a:ext cx="1092125" cy="342515"/>
        </a:xfrm>
        <a:custGeom>
          <a:avLst/>
          <a:gdLst/>
          <a:ahLst/>
          <a:cxnLst/>
          <a:rect l="0" t="0" r="0" b="0"/>
          <a:pathLst>
            <a:path>
              <a:moveTo>
                <a:pt x="0" y="0"/>
              </a:moveTo>
              <a:lnTo>
                <a:pt x="546062" y="0"/>
              </a:lnTo>
              <a:lnTo>
                <a:pt x="546062" y="342515"/>
              </a:lnTo>
              <a:lnTo>
                <a:pt x="1092125" y="342515"/>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66725">
            <a:lnSpc>
              <a:spcPct val="90000"/>
            </a:lnSpc>
            <a:spcBef>
              <a:spcPct val="0"/>
            </a:spcBef>
            <a:spcAft>
              <a:spcPct val="35000"/>
            </a:spcAft>
          </a:pPr>
          <a:endParaRPr lang="zh-CN" altLang="en-US" sz="1050" kern="1200">
            <a:latin typeface="Microsoft YaHei" charset="-122"/>
            <a:ea typeface="Microsoft YaHei" charset="-122"/>
            <a:cs typeface="Microsoft YaHei" charset="-122"/>
          </a:endParaRPr>
        </a:p>
      </dsp:txBody>
      <dsp:txXfrm>
        <a:off x="1641961" y="966071"/>
        <a:ext cx="57228" cy="57228"/>
      </dsp:txXfrm>
    </dsp:sp>
    <dsp:sp modelId="{93180932-306E-E545-95F9-2A5635FDC9F1}">
      <dsp:nvSpPr>
        <dsp:cNvPr id="0" name=""/>
        <dsp:cNvSpPr/>
      </dsp:nvSpPr>
      <dsp:spPr>
        <a:xfrm>
          <a:off x="1124513" y="736252"/>
          <a:ext cx="1092125" cy="91440"/>
        </a:xfrm>
        <a:custGeom>
          <a:avLst/>
          <a:gdLst/>
          <a:ahLst/>
          <a:cxnLst/>
          <a:rect l="0" t="0" r="0" b="0"/>
          <a:pathLst>
            <a:path>
              <a:moveTo>
                <a:pt x="0" y="87176"/>
              </a:moveTo>
              <a:lnTo>
                <a:pt x="546062" y="87176"/>
              </a:lnTo>
              <a:lnTo>
                <a:pt x="546062" y="45720"/>
              </a:lnTo>
              <a:lnTo>
                <a:pt x="1092125" y="4572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66725">
            <a:lnSpc>
              <a:spcPct val="90000"/>
            </a:lnSpc>
            <a:spcBef>
              <a:spcPct val="0"/>
            </a:spcBef>
            <a:spcAft>
              <a:spcPct val="35000"/>
            </a:spcAft>
          </a:pPr>
          <a:endParaRPr lang="zh-CN" altLang="en-US" sz="1050" kern="1200">
            <a:latin typeface="Microsoft YaHei" charset="-122"/>
            <a:ea typeface="Microsoft YaHei" charset="-122"/>
            <a:cs typeface="Microsoft YaHei" charset="-122"/>
          </a:endParaRPr>
        </a:p>
      </dsp:txBody>
      <dsp:txXfrm>
        <a:off x="1643253" y="754649"/>
        <a:ext cx="54645" cy="54645"/>
      </dsp:txXfrm>
    </dsp:sp>
    <dsp:sp modelId="{082A771F-69AF-7C4C-86CB-DF1CD8CB6581}">
      <dsp:nvSpPr>
        <dsp:cNvPr id="0" name=""/>
        <dsp:cNvSpPr/>
      </dsp:nvSpPr>
      <dsp:spPr>
        <a:xfrm>
          <a:off x="1124513" y="398000"/>
          <a:ext cx="1092125" cy="425428"/>
        </a:xfrm>
        <a:custGeom>
          <a:avLst/>
          <a:gdLst/>
          <a:ahLst/>
          <a:cxnLst/>
          <a:rect l="0" t="0" r="0" b="0"/>
          <a:pathLst>
            <a:path>
              <a:moveTo>
                <a:pt x="0" y="425428"/>
              </a:moveTo>
              <a:lnTo>
                <a:pt x="546062" y="425428"/>
              </a:lnTo>
              <a:lnTo>
                <a:pt x="546062" y="0"/>
              </a:lnTo>
              <a:lnTo>
                <a:pt x="1092125"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66725">
            <a:lnSpc>
              <a:spcPct val="90000"/>
            </a:lnSpc>
            <a:spcBef>
              <a:spcPct val="0"/>
            </a:spcBef>
            <a:spcAft>
              <a:spcPct val="35000"/>
            </a:spcAft>
          </a:pPr>
          <a:endParaRPr lang="zh-CN" altLang="en-US" sz="1050" kern="1200">
            <a:latin typeface="Microsoft YaHei" charset="-122"/>
            <a:ea typeface="Microsoft YaHei" charset="-122"/>
            <a:cs typeface="Microsoft YaHei" charset="-122"/>
          </a:endParaRPr>
        </a:p>
      </dsp:txBody>
      <dsp:txXfrm>
        <a:off x="1641274" y="581412"/>
        <a:ext cx="58603" cy="58603"/>
      </dsp:txXfrm>
    </dsp:sp>
    <dsp:sp modelId="{7111AE39-B455-7C4D-91F4-9E37E3822D07}">
      <dsp:nvSpPr>
        <dsp:cNvPr id="0" name=""/>
        <dsp:cNvSpPr/>
      </dsp:nvSpPr>
      <dsp:spPr>
        <a:xfrm>
          <a:off x="332391" y="644686"/>
          <a:ext cx="1226760" cy="357483"/>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ctr" defTabSz="466725">
            <a:lnSpc>
              <a:spcPct val="90000"/>
            </a:lnSpc>
            <a:spcBef>
              <a:spcPct val="0"/>
            </a:spcBef>
            <a:spcAft>
              <a:spcPct val="35000"/>
            </a:spcAft>
          </a:pPr>
          <a:r>
            <a:rPr lang="en-US" altLang="zh-CN" sz="1050" kern="1200" dirty="0" smtClean="0">
              <a:latin typeface="Microsoft YaHei" charset="-122"/>
              <a:ea typeface="Microsoft YaHei" charset="-122"/>
              <a:cs typeface="Microsoft YaHei" charset="-122"/>
            </a:rPr>
            <a:t>6.1</a:t>
          </a:r>
          <a:r>
            <a:rPr lang="zh-CN" altLang="en-US" sz="1050" kern="1200" dirty="0" smtClean="0">
              <a:latin typeface="Microsoft YaHei" charset="-122"/>
              <a:ea typeface="Microsoft YaHei" charset="-122"/>
              <a:cs typeface="Microsoft YaHei" charset="-122"/>
            </a:rPr>
            <a:t> </a:t>
          </a:r>
          <a:r>
            <a:rPr lang="zh-CN" altLang="en-US" sz="1050" kern="1200" dirty="0" smtClean="0">
              <a:solidFill>
                <a:schemeClr val="tx1"/>
              </a:solidFill>
              <a:latin typeface="Microsoft YaHei" charset="-122"/>
              <a:ea typeface="Microsoft YaHei" charset="-122"/>
              <a:cs typeface="Microsoft YaHei" charset="-122"/>
            </a:rPr>
            <a:t>成本与利润概述</a:t>
          </a:r>
          <a:endParaRPr lang="zh-CN" altLang="en-US" sz="1050" kern="1200" dirty="0">
            <a:latin typeface="Microsoft YaHei" charset="-122"/>
            <a:ea typeface="Microsoft YaHei" charset="-122"/>
            <a:cs typeface="Microsoft YaHei" charset="-122"/>
          </a:endParaRPr>
        </a:p>
      </dsp:txBody>
      <dsp:txXfrm>
        <a:off x="332391" y="644686"/>
        <a:ext cx="1226760" cy="357483"/>
      </dsp:txXfrm>
    </dsp:sp>
    <dsp:sp modelId="{C852AF5D-E3CA-F844-B775-08DD6E6FB940}">
      <dsp:nvSpPr>
        <dsp:cNvPr id="0" name=""/>
        <dsp:cNvSpPr/>
      </dsp:nvSpPr>
      <dsp:spPr>
        <a:xfrm>
          <a:off x="2216638" y="241145"/>
          <a:ext cx="1225808" cy="313710"/>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l" defTabSz="466725">
            <a:lnSpc>
              <a:spcPct val="90000"/>
            </a:lnSpc>
            <a:spcBef>
              <a:spcPct val="0"/>
            </a:spcBef>
            <a:spcAft>
              <a:spcPct val="35000"/>
            </a:spcAft>
          </a:pPr>
          <a:r>
            <a:rPr lang="en-US" altLang="zh-CN" sz="1050" kern="1200" dirty="0" smtClean="0">
              <a:solidFill>
                <a:schemeClr val="tx1"/>
              </a:solidFill>
              <a:latin typeface="Microsoft YaHei" charset="-122"/>
              <a:ea typeface="Microsoft YaHei" charset="-122"/>
              <a:cs typeface="Microsoft YaHei" charset="-122"/>
            </a:rPr>
            <a:t>6.1.1</a:t>
          </a:r>
          <a:r>
            <a:rPr lang="zh-CN" altLang="en-US" sz="1050" kern="1200" dirty="0" smtClean="0">
              <a:solidFill>
                <a:schemeClr val="tx1"/>
              </a:solidFill>
              <a:latin typeface="Microsoft YaHei" charset="-122"/>
              <a:ea typeface="Microsoft YaHei" charset="-122"/>
              <a:cs typeface="Microsoft YaHei" charset="-122"/>
            </a:rPr>
            <a:t> 成本的含义</a:t>
          </a:r>
          <a:endParaRPr lang="zh-CN" altLang="en-US" sz="1050" kern="1200" dirty="0">
            <a:solidFill>
              <a:schemeClr val="tx1"/>
            </a:solidFill>
            <a:latin typeface="Microsoft YaHei" charset="-122"/>
            <a:ea typeface="Microsoft YaHei" charset="-122"/>
            <a:cs typeface="Microsoft YaHei" charset="-122"/>
          </a:endParaRPr>
        </a:p>
      </dsp:txBody>
      <dsp:txXfrm>
        <a:off x="2216638" y="241145"/>
        <a:ext cx="1225808" cy="313710"/>
      </dsp:txXfrm>
    </dsp:sp>
    <dsp:sp modelId="{D3E2E567-EC04-E743-9B8C-985408EA1058}">
      <dsp:nvSpPr>
        <dsp:cNvPr id="0" name=""/>
        <dsp:cNvSpPr/>
      </dsp:nvSpPr>
      <dsp:spPr>
        <a:xfrm>
          <a:off x="2216638" y="625116"/>
          <a:ext cx="1238464" cy="313710"/>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l" defTabSz="466725">
            <a:lnSpc>
              <a:spcPct val="90000"/>
            </a:lnSpc>
            <a:spcBef>
              <a:spcPct val="0"/>
            </a:spcBef>
            <a:spcAft>
              <a:spcPct val="35000"/>
            </a:spcAft>
          </a:pPr>
          <a:r>
            <a:rPr lang="en-US" altLang="zh-CN" sz="1050" kern="1200" dirty="0" smtClean="0">
              <a:latin typeface="Microsoft YaHei" charset="-122"/>
              <a:ea typeface="Microsoft YaHei" charset="-122"/>
              <a:cs typeface="Microsoft YaHei" charset="-122"/>
            </a:rPr>
            <a:t>6.1.2</a:t>
          </a:r>
          <a:r>
            <a:rPr lang="zh-CN" altLang="en-US" sz="1050" kern="1200" dirty="0" smtClean="0">
              <a:latin typeface="Microsoft YaHei" charset="-122"/>
              <a:ea typeface="Microsoft YaHei" charset="-122"/>
              <a:cs typeface="Microsoft YaHei" charset="-122"/>
            </a:rPr>
            <a:t> 成本的分类</a:t>
          </a:r>
          <a:endParaRPr lang="zh-CN" altLang="en-US" sz="1050" kern="1200" dirty="0">
            <a:latin typeface="Microsoft YaHei" charset="-122"/>
            <a:ea typeface="Microsoft YaHei" charset="-122"/>
            <a:cs typeface="Microsoft YaHei" charset="-122"/>
          </a:endParaRPr>
        </a:p>
      </dsp:txBody>
      <dsp:txXfrm>
        <a:off x="2216638" y="625116"/>
        <a:ext cx="1238464" cy="313710"/>
      </dsp:txXfrm>
    </dsp:sp>
    <dsp:sp modelId="{1C998B4A-F8C8-5D49-862A-38B9C7611407}">
      <dsp:nvSpPr>
        <dsp:cNvPr id="0" name=""/>
        <dsp:cNvSpPr/>
      </dsp:nvSpPr>
      <dsp:spPr>
        <a:xfrm>
          <a:off x="2216638" y="1009088"/>
          <a:ext cx="1225808" cy="313710"/>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l" defTabSz="466725">
            <a:lnSpc>
              <a:spcPct val="90000"/>
            </a:lnSpc>
            <a:spcBef>
              <a:spcPct val="0"/>
            </a:spcBef>
            <a:spcAft>
              <a:spcPct val="35000"/>
            </a:spcAft>
          </a:pPr>
          <a:r>
            <a:rPr lang="en-US" altLang="zh-CN" sz="1050" kern="1200" dirty="0" smtClean="0">
              <a:latin typeface="Microsoft YaHei" charset="-122"/>
              <a:ea typeface="Microsoft YaHei" charset="-122"/>
              <a:cs typeface="Microsoft YaHei" charset="-122"/>
            </a:rPr>
            <a:t>6.1.3</a:t>
          </a:r>
          <a:r>
            <a:rPr lang="zh-CN" altLang="en-US" sz="1050" kern="1200" dirty="0" smtClean="0">
              <a:latin typeface="Microsoft YaHei" charset="-122"/>
              <a:ea typeface="Microsoft YaHei" charset="-122"/>
              <a:cs typeface="Microsoft YaHei" charset="-122"/>
            </a:rPr>
            <a:t> 利润</a:t>
          </a:r>
          <a:endParaRPr lang="zh-CN" altLang="en-US" sz="1050" kern="1200" dirty="0">
            <a:latin typeface="Microsoft YaHei" charset="-122"/>
            <a:ea typeface="Microsoft YaHei" charset="-122"/>
            <a:cs typeface="Microsoft YaHei" charset="-122"/>
          </a:endParaRPr>
        </a:p>
      </dsp:txBody>
      <dsp:txXfrm>
        <a:off x="2216638" y="1009088"/>
        <a:ext cx="1225808" cy="313710"/>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2800E8-CF94-FD43-8D0E-7E4B278315B1}">
      <dsp:nvSpPr>
        <dsp:cNvPr id="0" name=""/>
        <dsp:cNvSpPr/>
      </dsp:nvSpPr>
      <dsp:spPr>
        <a:xfrm>
          <a:off x="2876583" y="2757451"/>
          <a:ext cx="1686037" cy="1238815"/>
        </a:xfrm>
        <a:custGeom>
          <a:avLst/>
          <a:gdLst/>
          <a:ahLst/>
          <a:cxnLst/>
          <a:rect l="0" t="0" r="0" b="0"/>
          <a:pathLst>
            <a:path>
              <a:moveTo>
                <a:pt x="0" y="0"/>
              </a:moveTo>
              <a:lnTo>
                <a:pt x="843018" y="0"/>
              </a:lnTo>
              <a:lnTo>
                <a:pt x="843018" y="1238815"/>
              </a:lnTo>
              <a:lnTo>
                <a:pt x="1686037" y="1238815"/>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889000">
            <a:lnSpc>
              <a:spcPct val="90000"/>
            </a:lnSpc>
            <a:spcBef>
              <a:spcPct val="0"/>
            </a:spcBef>
            <a:spcAft>
              <a:spcPct val="35000"/>
            </a:spcAft>
          </a:pPr>
          <a:endParaRPr lang="zh-CN" altLang="en-US" sz="2000" kern="1200">
            <a:latin typeface="Microsoft YaHei" charset="-122"/>
            <a:ea typeface="Microsoft YaHei" charset="-122"/>
            <a:cs typeface="Microsoft YaHei" charset="-122"/>
          </a:endParaRPr>
        </a:p>
      </dsp:txBody>
      <dsp:txXfrm>
        <a:off x="3667296" y="3324553"/>
        <a:ext cx="104611" cy="104611"/>
      </dsp:txXfrm>
    </dsp:sp>
    <dsp:sp modelId="{93180932-306E-E545-95F9-2A5635FDC9F1}">
      <dsp:nvSpPr>
        <dsp:cNvPr id="0" name=""/>
        <dsp:cNvSpPr/>
      </dsp:nvSpPr>
      <dsp:spPr>
        <a:xfrm>
          <a:off x="2876583" y="2663613"/>
          <a:ext cx="1686037" cy="91440"/>
        </a:xfrm>
        <a:custGeom>
          <a:avLst/>
          <a:gdLst/>
          <a:ahLst/>
          <a:cxnLst/>
          <a:rect l="0" t="0" r="0" b="0"/>
          <a:pathLst>
            <a:path>
              <a:moveTo>
                <a:pt x="0" y="93837"/>
              </a:moveTo>
              <a:lnTo>
                <a:pt x="843018" y="93837"/>
              </a:lnTo>
              <a:lnTo>
                <a:pt x="843018" y="45720"/>
              </a:lnTo>
              <a:lnTo>
                <a:pt x="1686037" y="4572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889000">
            <a:lnSpc>
              <a:spcPct val="90000"/>
            </a:lnSpc>
            <a:spcBef>
              <a:spcPct val="0"/>
            </a:spcBef>
            <a:spcAft>
              <a:spcPct val="35000"/>
            </a:spcAft>
          </a:pPr>
          <a:endParaRPr lang="zh-CN" altLang="en-US" sz="2000" kern="1200">
            <a:latin typeface="Microsoft YaHei" charset="-122"/>
            <a:ea typeface="Microsoft YaHei" charset="-122"/>
            <a:cs typeface="Microsoft YaHei" charset="-122"/>
          </a:endParaRPr>
        </a:p>
      </dsp:txBody>
      <dsp:txXfrm>
        <a:off x="3677433" y="2667165"/>
        <a:ext cx="84336" cy="84336"/>
      </dsp:txXfrm>
    </dsp:sp>
    <dsp:sp modelId="{082A771F-69AF-7C4C-86CB-DF1CD8CB6581}">
      <dsp:nvSpPr>
        <dsp:cNvPr id="0" name=""/>
        <dsp:cNvSpPr/>
      </dsp:nvSpPr>
      <dsp:spPr>
        <a:xfrm>
          <a:off x="2876583" y="1422400"/>
          <a:ext cx="1686037" cy="1335051"/>
        </a:xfrm>
        <a:custGeom>
          <a:avLst/>
          <a:gdLst/>
          <a:ahLst/>
          <a:cxnLst/>
          <a:rect l="0" t="0" r="0" b="0"/>
          <a:pathLst>
            <a:path>
              <a:moveTo>
                <a:pt x="0" y="1335051"/>
              </a:moveTo>
              <a:lnTo>
                <a:pt x="843018" y="1335051"/>
              </a:lnTo>
              <a:lnTo>
                <a:pt x="843018" y="0"/>
              </a:lnTo>
              <a:lnTo>
                <a:pt x="1686037"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889000">
            <a:lnSpc>
              <a:spcPct val="90000"/>
            </a:lnSpc>
            <a:spcBef>
              <a:spcPct val="0"/>
            </a:spcBef>
            <a:spcAft>
              <a:spcPct val="35000"/>
            </a:spcAft>
          </a:pPr>
          <a:endParaRPr lang="zh-CN" altLang="en-US" sz="2000" kern="1200">
            <a:latin typeface="Microsoft YaHei" charset="-122"/>
            <a:ea typeface="Microsoft YaHei" charset="-122"/>
            <a:cs typeface="Microsoft YaHei" charset="-122"/>
          </a:endParaRPr>
        </a:p>
      </dsp:txBody>
      <dsp:txXfrm>
        <a:off x="3665836" y="2036160"/>
        <a:ext cx="107530" cy="107530"/>
      </dsp:txXfrm>
    </dsp:sp>
    <dsp:sp modelId="{7111AE39-B455-7C4D-91F4-9E37E3822D07}">
      <dsp:nvSpPr>
        <dsp:cNvPr id="0" name=""/>
        <dsp:cNvSpPr/>
      </dsp:nvSpPr>
      <dsp:spPr>
        <a:xfrm>
          <a:off x="1442668" y="2242677"/>
          <a:ext cx="1838282" cy="1029546"/>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altLang="zh-CN" sz="2000" kern="1200" dirty="0" smtClean="0">
              <a:latin typeface="Microsoft YaHei" charset="-122"/>
              <a:ea typeface="Microsoft YaHei" charset="-122"/>
              <a:cs typeface="Microsoft YaHei" charset="-122"/>
            </a:rPr>
            <a:t>6.1</a:t>
          </a:r>
          <a:r>
            <a:rPr lang="zh-CN" altLang="en-US" sz="2000" kern="1200" dirty="0" smtClean="0">
              <a:latin typeface="Microsoft YaHei" charset="-122"/>
              <a:ea typeface="Microsoft YaHei" charset="-122"/>
              <a:cs typeface="Microsoft YaHei" charset="-122"/>
            </a:rPr>
            <a:t> </a:t>
          </a:r>
          <a:r>
            <a:rPr lang="zh-CN" altLang="en-US" sz="2000" kern="1200" dirty="0" smtClean="0">
              <a:solidFill>
                <a:schemeClr val="tx1"/>
              </a:solidFill>
              <a:latin typeface="Microsoft YaHei" charset="-122"/>
              <a:ea typeface="Microsoft YaHei" charset="-122"/>
              <a:cs typeface="Microsoft YaHei" charset="-122"/>
            </a:rPr>
            <a:t>成本与利润概述</a:t>
          </a:r>
          <a:endParaRPr lang="zh-CN" altLang="en-US" sz="2000" kern="1200" dirty="0">
            <a:latin typeface="Microsoft YaHei" charset="-122"/>
            <a:ea typeface="Microsoft YaHei" charset="-122"/>
            <a:cs typeface="Microsoft YaHei" charset="-122"/>
          </a:endParaRPr>
        </a:p>
      </dsp:txBody>
      <dsp:txXfrm>
        <a:off x="1442668" y="2242677"/>
        <a:ext cx="1838282" cy="1029546"/>
      </dsp:txXfrm>
    </dsp:sp>
    <dsp:sp modelId="{C852AF5D-E3CA-F844-B775-08DD6E6FB940}">
      <dsp:nvSpPr>
        <dsp:cNvPr id="0" name=""/>
        <dsp:cNvSpPr/>
      </dsp:nvSpPr>
      <dsp:spPr>
        <a:xfrm>
          <a:off x="4562620" y="907626"/>
          <a:ext cx="2410001" cy="1029546"/>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700" tIns="12700" rIns="12700" bIns="12700" numCol="1" spcCol="1270" anchor="ctr" anchorCtr="0">
          <a:noAutofit/>
        </a:bodyPr>
        <a:lstStyle/>
        <a:p>
          <a:pPr lvl="0" algn="l" defTabSz="889000">
            <a:lnSpc>
              <a:spcPct val="90000"/>
            </a:lnSpc>
            <a:spcBef>
              <a:spcPct val="0"/>
            </a:spcBef>
            <a:spcAft>
              <a:spcPct val="35000"/>
            </a:spcAft>
          </a:pPr>
          <a:r>
            <a:rPr lang="en-US" altLang="zh-CN" sz="2000" kern="1200" dirty="0" smtClean="0">
              <a:solidFill>
                <a:schemeClr val="tx1"/>
              </a:solidFill>
              <a:latin typeface="Microsoft YaHei" charset="-122"/>
              <a:ea typeface="Microsoft YaHei" charset="-122"/>
              <a:cs typeface="Microsoft YaHei" charset="-122"/>
            </a:rPr>
            <a:t>6.1.1</a:t>
          </a:r>
          <a:r>
            <a:rPr lang="zh-CN" altLang="en-US" sz="2000" kern="1200" dirty="0" smtClean="0">
              <a:solidFill>
                <a:schemeClr val="tx1"/>
              </a:solidFill>
              <a:latin typeface="Microsoft YaHei" charset="-122"/>
              <a:ea typeface="Microsoft YaHei" charset="-122"/>
              <a:cs typeface="Microsoft YaHei" charset="-122"/>
            </a:rPr>
            <a:t> 成本的含义</a:t>
          </a:r>
          <a:endParaRPr lang="zh-CN" altLang="en-US" sz="2000" kern="1200" dirty="0">
            <a:solidFill>
              <a:schemeClr val="tx1"/>
            </a:solidFill>
            <a:latin typeface="Microsoft YaHei" charset="-122"/>
            <a:ea typeface="Microsoft YaHei" charset="-122"/>
            <a:cs typeface="Microsoft YaHei" charset="-122"/>
          </a:endParaRPr>
        </a:p>
      </dsp:txBody>
      <dsp:txXfrm>
        <a:off x="4562620" y="907626"/>
        <a:ext cx="2410001" cy="1029546"/>
      </dsp:txXfrm>
    </dsp:sp>
    <dsp:sp modelId="{D3E2E567-EC04-E743-9B8C-985408EA1058}">
      <dsp:nvSpPr>
        <dsp:cNvPr id="0" name=""/>
        <dsp:cNvSpPr/>
      </dsp:nvSpPr>
      <dsp:spPr>
        <a:xfrm>
          <a:off x="4562620" y="2194560"/>
          <a:ext cx="2434889" cy="1029546"/>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700" tIns="12700" rIns="12700" bIns="12700" numCol="1" spcCol="1270" anchor="ctr" anchorCtr="0">
          <a:noAutofit/>
        </a:bodyPr>
        <a:lstStyle/>
        <a:p>
          <a:pPr lvl="0" algn="l" defTabSz="889000">
            <a:lnSpc>
              <a:spcPct val="90000"/>
            </a:lnSpc>
            <a:spcBef>
              <a:spcPct val="0"/>
            </a:spcBef>
            <a:spcAft>
              <a:spcPct val="35000"/>
            </a:spcAft>
          </a:pPr>
          <a:r>
            <a:rPr lang="en-US" altLang="zh-CN" sz="2000" kern="1200" dirty="0" smtClean="0">
              <a:solidFill>
                <a:srgbClr val="C00000"/>
              </a:solidFill>
              <a:latin typeface="Microsoft YaHei" charset="-122"/>
              <a:ea typeface="Microsoft YaHei" charset="-122"/>
              <a:cs typeface="Microsoft YaHei" charset="-122"/>
            </a:rPr>
            <a:t>6.1.2</a:t>
          </a:r>
          <a:r>
            <a:rPr lang="zh-CN" altLang="en-US" sz="2000" kern="1200" dirty="0" smtClean="0">
              <a:solidFill>
                <a:srgbClr val="C00000"/>
              </a:solidFill>
              <a:latin typeface="Microsoft YaHei" charset="-122"/>
              <a:ea typeface="Microsoft YaHei" charset="-122"/>
              <a:cs typeface="Microsoft YaHei" charset="-122"/>
            </a:rPr>
            <a:t> 成本的分类</a:t>
          </a:r>
          <a:endParaRPr lang="zh-CN" altLang="en-US" sz="2000" kern="1200" dirty="0">
            <a:solidFill>
              <a:srgbClr val="C00000"/>
            </a:solidFill>
            <a:latin typeface="Microsoft YaHei" charset="-122"/>
            <a:ea typeface="Microsoft YaHei" charset="-122"/>
            <a:cs typeface="Microsoft YaHei" charset="-122"/>
          </a:endParaRPr>
        </a:p>
      </dsp:txBody>
      <dsp:txXfrm>
        <a:off x="4562620" y="2194560"/>
        <a:ext cx="2434889" cy="1029546"/>
      </dsp:txXfrm>
    </dsp:sp>
    <dsp:sp modelId="{1C998B4A-F8C8-5D49-862A-38B9C7611407}">
      <dsp:nvSpPr>
        <dsp:cNvPr id="0" name=""/>
        <dsp:cNvSpPr/>
      </dsp:nvSpPr>
      <dsp:spPr>
        <a:xfrm>
          <a:off x="4562620" y="3481493"/>
          <a:ext cx="2410001" cy="1029546"/>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700" tIns="12700" rIns="12700" bIns="12700" numCol="1" spcCol="1270" anchor="ctr" anchorCtr="0">
          <a:noAutofit/>
        </a:bodyPr>
        <a:lstStyle/>
        <a:p>
          <a:pPr lvl="0" algn="l" defTabSz="889000">
            <a:lnSpc>
              <a:spcPct val="90000"/>
            </a:lnSpc>
            <a:spcBef>
              <a:spcPct val="0"/>
            </a:spcBef>
            <a:spcAft>
              <a:spcPct val="35000"/>
            </a:spcAft>
          </a:pPr>
          <a:r>
            <a:rPr lang="en-US" altLang="zh-CN" sz="2000" kern="1200" dirty="0" smtClean="0">
              <a:latin typeface="Microsoft YaHei" charset="-122"/>
              <a:ea typeface="Microsoft YaHei" charset="-122"/>
              <a:cs typeface="Microsoft YaHei" charset="-122"/>
            </a:rPr>
            <a:t>6.1.3</a:t>
          </a:r>
          <a:r>
            <a:rPr lang="zh-CN" altLang="en-US" sz="2000" kern="1200" dirty="0" smtClean="0">
              <a:latin typeface="Microsoft YaHei" charset="-122"/>
              <a:ea typeface="Microsoft YaHei" charset="-122"/>
              <a:cs typeface="Microsoft YaHei" charset="-122"/>
            </a:rPr>
            <a:t> 利润</a:t>
          </a:r>
          <a:endParaRPr lang="zh-CN" altLang="en-US" sz="2000" kern="1200" dirty="0">
            <a:latin typeface="Microsoft YaHei" charset="-122"/>
            <a:ea typeface="Microsoft YaHei" charset="-122"/>
            <a:cs typeface="Microsoft YaHei" charset="-122"/>
          </a:endParaRPr>
        </a:p>
      </dsp:txBody>
      <dsp:txXfrm>
        <a:off x="4562620" y="3481493"/>
        <a:ext cx="2410001" cy="1029546"/>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2800E8-CF94-FD43-8D0E-7E4B278315B1}">
      <dsp:nvSpPr>
        <dsp:cNvPr id="0" name=""/>
        <dsp:cNvSpPr/>
      </dsp:nvSpPr>
      <dsp:spPr>
        <a:xfrm>
          <a:off x="1124513" y="823428"/>
          <a:ext cx="1092125" cy="342515"/>
        </a:xfrm>
        <a:custGeom>
          <a:avLst/>
          <a:gdLst/>
          <a:ahLst/>
          <a:cxnLst/>
          <a:rect l="0" t="0" r="0" b="0"/>
          <a:pathLst>
            <a:path>
              <a:moveTo>
                <a:pt x="0" y="0"/>
              </a:moveTo>
              <a:lnTo>
                <a:pt x="546062" y="0"/>
              </a:lnTo>
              <a:lnTo>
                <a:pt x="546062" y="342515"/>
              </a:lnTo>
              <a:lnTo>
                <a:pt x="1092125" y="342515"/>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66725">
            <a:lnSpc>
              <a:spcPct val="90000"/>
            </a:lnSpc>
            <a:spcBef>
              <a:spcPct val="0"/>
            </a:spcBef>
            <a:spcAft>
              <a:spcPct val="35000"/>
            </a:spcAft>
          </a:pPr>
          <a:endParaRPr lang="zh-CN" altLang="en-US" sz="1050" kern="1200">
            <a:latin typeface="Microsoft YaHei" charset="-122"/>
            <a:ea typeface="Microsoft YaHei" charset="-122"/>
            <a:cs typeface="Microsoft YaHei" charset="-122"/>
          </a:endParaRPr>
        </a:p>
      </dsp:txBody>
      <dsp:txXfrm>
        <a:off x="1641961" y="966071"/>
        <a:ext cx="57228" cy="57228"/>
      </dsp:txXfrm>
    </dsp:sp>
    <dsp:sp modelId="{93180932-306E-E545-95F9-2A5635FDC9F1}">
      <dsp:nvSpPr>
        <dsp:cNvPr id="0" name=""/>
        <dsp:cNvSpPr/>
      </dsp:nvSpPr>
      <dsp:spPr>
        <a:xfrm>
          <a:off x="1124513" y="736252"/>
          <a:ext cx="1092125" cy="91440"/>
        </a:xfrm>
        <a:custGeom>
          <a:avLst/>
          <a:gdLst/>
          <a:ahLst/>
          <a:cxnLst/>
          <a:rect l="0" t="0" r="0" b="0"/>
          <a:pathLst>
            <a:path>
              <a:moveTo>
                <a:pt x="0" y="87176"/>
              </a:moveTo>
              <a:lnTo>
                <a:pt x="546062" y="87176"/>
              </a:lnTo>
              <a:lnTo>
                <a:pt x="546062" y="45720"/>
              </a:lnTo>
              <a:lnTo>
                <a:pt x="1092125" y="4572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66725">
            <a:lnSpc>
              <a:spcPct val="90000"/>
            </a:lnSpc>
            <a:spcBef>
              <a:spcPct val="0"/>
            </a:spcBef>
            <a:spcAft>
              <a:spcPct val="35000"/>
            </a:spcAft>
          </a:pPr>
          <a:endParaRPr lang="zh-CN" altLang="en-US" sz="1050" kern="1200">
            <a:latin typeface="Microsoft YaHei" charset="-122"/>
            <a:ea typeface="Microsoft YaHei" charset="-122"/>
            <a:cs typeface="Microsoft YaHei" charset="-122"/>
          </a:endParaRPr>
        </a:p>
      </dsp:txBody>
      <dsp:txXfrm>
        <a:off x="1643253" y="754649"/>
        <a:ext cx="54645" cy="54645"/>
      </dsp:txXfrm>
    </dsp:sp>
    <dsp:sp modelId="{082A771F-69AF-7C4C-86CB-DF1CD8CB6581}">
      <dsp:nvSpPr>
        <dsp:cNvPr id="0" name=""/>
        <dsp:cNvSpPr/>
      </dsp:nvSpPr>
      <dsp:spPr>
        <a:xfrm>
          <a:off x="1124513" y="398000"/>
          <a:ext cx="1092125" cy="425428"/>
        </a:xfrm>
        <a:custGeom>
          <a:avLst/>
          <a:gdLst/>
          <a:ahLst/>
          <a:cxnLst/>
          <a:rect l="0" t="0" r="0" b="0"/>
          <a:pathLst>
            <a:path>
              <a:moveTo>
                <a:pt x="0" y="425428"/>
              </a:moveTo>
              <a:lnTo>
                <a:pt x="546062" y="425428"/>
              </a:lnTo>
              <a:lnTo>
                <a:pt x="546062" y="0"/>
              </a:lnTo>
              <a:lnTo>
                <a:pt x="1092125"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66725">
            <a:lnSpc>
              <a:spcPct val="90000"/>
            </a:lnSpc>
            <a:spcBef>
              <a:spcPct val="0"/>
            </a:spcBef>
            <a:spcAft>
              <a:spcPct val="35000"/>
            </a:spcAft>
          </a:pPr>
          <a:endParaRPr lang="zh-CN" altLang="en-US" sz="1050" kern="1200">
            <a:latin typeface="Microsoft YaHei" charset="-122"/>
            <a:ea typeface="Microsoft YaHei" charset="-122"/>
            <a:cs typeface="Microsoft YaHei" charset="-122"/>
          </a:endParaRPr>
        </a:p>
      </dsp:txBody>
      <dsp:txXfrm>
        <a:off x="1641274" y="581412"/>
        <a:ext cx="58603" cy="58603"/>
      </dsp:txXfrm>
    </dsp:sp>
    <dsp:sp modelId="{7111AE39-B455-7C4D-91F4-9E37E3822D07}">
      <dsp:nvSpPr>
        <dsp:cNvPr id="0" name=""/>
        <dsp:cNvSpPr/>
      </dsp:nvSpPr>
      <dsp:spPr>
        <a:xfrm>
          <a:off x="332391" y="644686"/>
          <a:ext cx="1226760" cy="357483"/>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ctr" defTabSz="466725">
            <a:lnSpc>
              <a:spcPct val="90000"/>
            </a:lnSpc>
            <a:spcBef>
              <a:spcPct val="0"/>
            </a:spcBef>
            <a:spcAft>
              <a:spcPct val="35000"/>
            </a:spcAft>
          </a:pPr>
          <a:r>
            <a:rPr lang="en-US" altLang="zh-CN" sz="1050" kern="1200" dirty="0" smtClean="0">
              <a:latin typeface="Microsoft YaHei" charset="-122"/>
              <a:ea typeface="Microsoft YaHei" charset="-122"/>
              <a:cs typeface="Microsoft YaHei" charset="-122"/>
            </a:rPr>
            <a:t>6.1</a:t>
          </a:r>
          <a:r>
            <a:rPr lang="zh-CN" altLang="en-US" sz="1050" kern="1200" dirty="0" smtClean="0">
              <a:latin typeface="Microsoft YaHei" charset="-122"/>
              <a:ea typeface="Microsoft YaHei" charset="-122"/>
              <a:cs typeface="Microsoft YaHei" charset="-122"/>
            </a:rPr>
            <a:t> </a:t>
          </a:r>
          <a:r>
            <a:rPr lang="zh-CN" altLang="en-US" sz="1050" kern="1200" dirty="0" smtClean="0">
              <a:solidFill>
                <a:schemeClr val="tx1"/>
              </a:solidFill>
              <a:latin typeface="Microsoft YaHei" charset="-122"/>
              <a:ea typeface="Microsoft YaHei" charset="-122"/>
              <a:cs typeface="Microsoft YaHei" charset="-122"/>
            </a:rPr>
            <a:t>成本与利润概述</a:t>
          </a:r>
          <a:endParaRPr lang="zh-CN" altLang="en-US" sz="1050" kern="1200" dirty="0">
            <a:latin typeface="Microsoft YaHei" charset="-122"/>
            <a:ea typeface="Microsoft YaHei" charset="-122"/>
            <a:cs typeface="Microsoft YaHei" charset="-122"/>
          </a:endParaRPr>
        </a:p>
      </dsp:txBody>
      <dsp:txXfrm>
        <a:off x="332391" y="644686"/>
        <a:ext cx="1226760" cy="357483"/>
      </dsp:txXfrm>
    </dsp:sp>
    <dsp:sp modelId="{C852AF5D-E3CA-F844-B775-08DD6E6FB940}">
      <dsp:nvSpPr>
        <dsp:cNvPr id="0" name=""/>
        <dsp:cNvSpPr/>
      </dsp:nvSpPr>
      <dsp:spPr>
        <a:xfrm>
          <a:off x="2216638" y="241145"/>
          <a:ext cx="1225808" cy="313710"/>
        </a:xfrm>
        <a:prstGeom prst="rect">
          <a:avLst/>
        </a:prstGeom>
        <a:solidFill>
          <a:schemeClr val="bg1"/>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l" defTabSz="466725">
            <a:lnSpc>
              <a:spcPct val="90000"/>
            </a:lnSpc>
            <a:spcBef>
              <a:spcPct val="0"/>
            </a:spcBef>
            <a:spcAft>
              <a:spcPct val="35000"/>
            </a:spcAft>
          </a:pPr>
          <a:r>
            <a:rPr lang="en-US" altLang="zh-CN" sz="1050" kern="1200" dirty="0" smtClean="0">
              <a:solidFill>
                <a:schemeClr val="tx1"/>
              </a:solidFill>
              <a:latin typeface="Microsoft YaHei" charset="-122"/>
              <a:ea typeface="Microsoft YaHei" charset="-122"/>
              <a:cs typeface="Microsoft YaHei" charset="-122"/>
            </a:rPr>
            <a:t>6.1.1</a:t>
          </a:r>
          <a:r>
            <a:rPr lang="zh-CN" altLang="en-US" sz="1050" kern="1200" dirty="0" smtClean="0">
              <a:solidFill>
                <a:schemeClr val="tx1"/>
              </a:solidFill>
              <a:latin typeface="Microsoft YaHei" charset="-122"/>
              <a:ea typeface="Microsoft YaHei" charset="-122"/>
              <a:cs typeface="Microsoft YaHei" charset="-122"/>
            </a:rPr>
            <a:t> 成本的含义</a:t>
          </a:r>
          <a:endParaRPr lang="zh-CN" altLang="en-US" sz="1050" kern="1200" dirty="0">
            <a:solidFill>
              <a:schemeClr val="tx1"/>
            </a:solidFill>
            <a:latin typeface="Microsoft YaHei" charset="-122"/>
            <a:ea typeface="Microsoft YaHei" charset="-122"/>
            <a:cs typeface="Microsoft YaHei" charset="-122"/>
          </a:endParaRPr>
        </a:p>
      </dsp:txBody>
      <dsp:txXfrm>
        <a:off x="2216638" y="241145"/>
        <a:ext cx="1225808" cy="313710"/>
      </dsp:txXfrm>
    </dsp:sp>
    <dsp:sp modelId="{D3E2E567-EC04-E743-9B8C-985408EA1058}">
      <dsp:nvSpPr>
        <dsp:cNvPr id="0" name=""/>
        <dsp:cNvSpPr/>
      </dsp:nvSpPr>
      <dsp:spPr>
        <a:xfrm>
          <a:off x="2216638" y="625116"/>
          <a:ext cx="1238464" cy="313710"/>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l" defTabSz="466725">
            <a:lnSpc>
              <a:spcPct val="90000"/>
            </a:lnSpc>
            <a:spcBef>
              <a:spcPct val="0"/>
            </a:spcBef>
            <a:spcAft>
              <a:spcPct val="35000"/>
            </a:spcAft>
          </a:pPr>
          <a:r>
            <a:rPr lang="en-US" altLang="zh-CN" sz="1050" kern="1200" dirty="0" smtClean="0">
              <a:latin typeface="Microsoft YaHei" charset="-122"/>
              <a:ea typeface="Microsoft YaHei" charset="-122"/>
              <a:cs typeface="Microsoft YaHei" charset="-122"/>
            </a:rPr>
            <a:t>6.1.2</a:t>
          </a:r>
          <a:r>
            <a:rPr lang="zh-CN" altLang="en-US" sz="1050" kern="1200" dirty="0" smtClean="0">
              <a:latin typeface="Microsoft YaHei" charset="-122"/>
              <a:ea typeface="Microsoft YaHei" charset="-122"/>
              <a:cs typeface="Microsoft YaHei" charset="-122"/>
            </a:rPr>
            <a:t> 成本的分类</a:t>
          </a:r>
          <a:endParaRPr lang="zh-CN" altLang="en-US" sz="1050" kern="1200" dirty="0">
            <a:latin typeface="Microsoft YaHei" charset="-122"/>
            <a:ea typeface="Microsoft YaHei" charset="-122"/>
            <a:cs typeface="Microsoft YaHei" charset="-122"/>
          </a:endParaRPr>
        </a:p>
      </dsp:txBody>
      <dsp:txXfrm>
        <a:off x="2216638" y="625116"/>
        <a:ext cx="1238464" cy="313710"/>
      </dsp:txXfrm>
    </dsp:sp>
    <dsp:sp modelId="{1C998B4A-F8C8-5D49-862A-38B9C7611407}">
      <dsp:nvSpPr>
        <dsp:cNvPr id="0" name=""/>
        <dsp:cNvSpPr/>
      </dsp:nvSpPr>
      <dsp:spPr>
        <a:xfrm>
          <a:off x="2216638" y="1009088"/>
          <a:ext cx="1225808" cy="313710"/>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l" defTabSz="466725">
            <a:lnSpc>
              <a:spcPct val="90000"/>
            </a:lnSpc>
            <a:spcBef>
              <a:spcPct val="0"/>
            </a:spcBef>
            <a:spcAft>
              <a:spcPct val="35000"/>
            </a:spcAft>
          </a:pPr>
          <a:r>
            <a:rPr lang="en-US" altLang="zh-CN" sz="1050" kern="1200" dirty="0" smtClean="0">
              <a:latin typeface="Microsoft YaHei" charset="-122"/>
              <a:ea typeface="Microsoft YaHei" charset="-122"/>
              <a:cs typeface="Microsoft YaHei" charset="-122"/>
            </a:rPr>
            <a:t>6.1.3</a:t>
          </a:r>
          <a:r>
            <a:rPr lang="zh-CN" altLang="en-US" sz="1050" kern="1200" dirty="0" smtClean="0">
              <a:latin typeface="Microsoft YaHei" charset="-122"/>
              <a:ea typeface="Microsoft YaHei" charset="-122"/>
              <a:cs typeface="Microsoft YaHei" charset="-122"/>
            </a:rPr>
            <a:t> 利润</a:t>
          </a:r>
          <a:endParaRPr lang="zh-CN" altLang="en-US" sz="1050" kern="1200" dirty="0">
            <a:latin typeface="Microsoft YaHei" charset="-122"/>
            <a:ea typeface="Microsoft YaHei" charset="-122"/>
            <a:cs typeface="Microsoft YaHei" charset="-122"/>
          </a:endParaRPr>
        </a:p>
      </dsp:txBody>
      <dsp:txXfrm>
        <a:off x="2216638" y="1009088"/>
        <a:ext cx="1225808" cy="313710"/>
      </dsp:txXfrm>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2800E8-CF94-FD43-8D0E-7E4B278315B1}">
      <dsp:nvSpPr>
        <dsp:cNvPr id="0" name=""/>
        <dsp:cNvSpPr/>
      </dsp:nvSpPr>
      <dsp:spPr>
        <a:xfrm>
          <a:off x="1124513" y="823428"/>
          <a:ext cx="1092125" cy="342515"/>
        </a:xfrm>
        <a:custGeom>
          <a:avLst/>
          <a:gdLst/>
          <a:ahLst/>
          <a:cxnLst/>
          <a:rect l="0" t="0" r="0" b="0"/>
          <a:pathLst>
            <a:path>
              <a:moveTo>
                <a:pt x="0" y="0"/>
              </a:moveTo>
              <a:lnTo>
                <a:pt x="546062" y="0"/>
              </a:lnTo>
              <a:lnTo>
                <a:pt x="546062" y="342515"/>
              </a:lnTo>
              <a:lnTo>
                <a:pt x="1092125" y="342515"/>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66725">
            <a:lnSpc>
              <a:spcPct val="90000"/>
            </a:lnSpc>
            <a:spcBef>
              <a:spcPct val="0"/>
            </a:spcBef>
            <a:spcAft>
              <a:spcPct val="35000"/>
            </a:spcAft>
          </a:pPr>
          <a:endParaRPr lang="zh-CN" altLang="en-US" sz="1050" kern="1200">
            <a:latin typeface="Microsoft YaHei" charset="-122"/>
            <a:ea typeface="Microsoft YaHei" charset="-122"/>
            <a:cs typeface="Microsoft YaHei" charset="-122"/>
          </a:endParaRPr>
        </a:p>
      </dsp:txBody>
      <dsp:txXfrm>
        <a:off x="1641961" y="966071"/>
        <a:ext cx="57228" cy="57228"/>
      </dsp:txXfrm>
    </dsp:sp>
    <dsp:sp modelId="{93180932-306E-E545-95F9-2A5635FDC9F1}">
      <dsp:nvSpPr>
        <dsp:cNvPr id="0" name=""/>
        <dsp:cNvSpPr/>
      </dsp:nvSpPr>
      <dsp:spPr>
        <a:xfrm>
          <a:off x="1124513" y="736252"/>
          <a:ext cx="1092125" cy="91440"/>
        </a:xfrm>
        <a:custGeom>
          <a:avLst/>
          <a:gdLst/>
          <a:ahLst/>
          <a:cxnLst/>
          <a:rect l="0" t="0" r="0" b="0"/>
          <a:pathLst>
            <a:path>
              <a:moveTo>
                <a:pt x="0" y="87176"/>
              </a:moveTo>
              <a:lnTo>
                <a:pt x="546062" y="87176"/>
              </a:lnTo>
              <a:lnTo>
                <a:pt x="546062" y="45720"/>
              </a:lnTo>
              <a:lnTo>
                <a:pt x="1092125" y="4572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66725">
            <a:lnSpc>
              <a:spcPct val="90000"/>
            </a:lnSpc>
            <a:spcBef>
              <a:spcPct val="0"/>
            </a:spcBef>
            <a:spcAft>
              <a:spcPct val="35000"/>
            </a:spcAft>
          </a:pPr>
          <a:endParaRPr lang="zh-CN" altLang="en-US" sz="1050" kern="1200">
            <a:latin typeface="Microsoft YaHei" charset="-122"/>
            <a:ea typeface="Microsoft YaHei" charset="-122"/>
            <a:cs typeface="Microsoft YaHei" charset="-122"/>
          </a:endParaRPr>
        </a:p>
      </dsp:txBody>
      <dsp:txXfrm>
        <a:off x="1643253" y="754649"/>
        <a:ext cx="54645" cy="54645"/>
      </dsp:txXfrm>
    </dsp:sp>
    <dsp:sp modelId="{082A771F-69AF-7C4C-86CB-DF1CD8CB6581}">
      <dsp:nvSpPr>
        <dsp:cNvPr id="0" name=""/>
        <dsp:cNvSpPr/>
      </dsp:nvSpPr>
      <dsp:spPr>
        <a:xfrm>
          <a:off x="1124513" y="398000"/>
          <a:ext cx="1092125" cy="425428"/>
        </a:xfrm>
        <a:custGeom>
          <a:avLst/>
          <a:gdLst/>
          <a:ahLst/>
          <a:cxnLst/>
          <a:rect l="0" t="0" r="0" b="0"/>
          <a:pathLst>
            <a:path>
              <a:moveTo>
                <a:pt x="0" y="425428"/>
              </a:moveTo>
              <a:lnTo>
                <a:pt x="546062" y="425428"/>
              </a:lnTo>
              <a:lnTo>
                <a:pt x="546062" y="0"/>
              </a:lnTo>
              <a:lnTo>
                <a:pt x="1092125"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66725">
            <a:lnSpc>
              <a:spcPct val="90000"/>
            </a:lnSpc>
            <a:spcBef>
              <a:spcPct val="0"/>
            </a:spcBef>
            <a:spcAft>
              <a:spcPct val="35000"/>
            </a:spcAft>
          </a:pPr>
          <a:endParaRPr lang="zh-CN" altLang="en-US" sz="1050" kern="1200">
            <a:latin typeface="Microsoft YaHei" charset="-122"/>
            <a:ea typeface="Microsoft YaHei" charset="-122"/>
            <a:cs typeface="Microsoft YaHei" charset="-122"/>
          </a:endParaRPr>
        </a:p>
      </dsp:txBody>
      <dsp:txXfrm>
        <a:off x="1641274" y="581412"/>
        <a:ext cx="58603" cy="58603"/>
      </dsp:txXfrm>
    </dsp:sp>
    <dsp:sp modelId="{7111AE39-B455-7C4D-91F4-9E37E3822D07}">
      <dsp:nvSpPr>
        <dsp:cNvPr id="0" name=""/>
        <dsp:cNvSpPr/>
      </dsp:nvSpPr>
      <dsp:spPr>
        <a:xfrm>
          <a:off x="332391" y="644686"/>
          <a:ext cx="1226760" cy="357483"/>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ctr" defTabSz="466725">
            <a:lnSpc>
              <a:spcPct val="90000"/>
            </a:lnSpc>
            <a:spcBef>
              <a:spcPct val="0"/>
            </a:spcBef>
            <a:spcAft>
              <a:spcPct val="35000"/>
            </a:spcAft>
          </a:pPr>
          <a:r>
            <a:rPr lang="en-US" altLang="zh-CN" sz="1050" kern="1200" dirty="0" smtClean="0">
              <a:latin typeface="Microsoft YaHei" charset="-122"/>
              <a:ea typeface="Microsoft YaHei" charset="-122"/>
              <a:cs typeface="Microsoft YaHei" charset="-122"/>
            </a:rPr>
            <a:t>6.1</a:t>
          </a:r>
          <a:r>
            <a:rPr lang="zh-CN" altLang="en-US" sz="1050" kern="1200" dirty="0" smtClean="0">
              <a:latin typeface="Microsoft YaHei" charset="-122"/>
              <a:ea typeface="Microsoft YaHei" charset="-122"/>
              <a:cs typeface="Microsoft YaHei" charset="-122"/>
            </a:rPr>
            <a:t> </a:t>
          </a:r>
          <a:r>
            <a:rPr lang="zh-CN" altLang="en-US" sz="1050" kern="1200" dirty="0" smtClean="0">
              <a:solidFill>
                <a:schemeClr val="tx1"/>
              </a:solidFill>
              <a:latin typeface="Microsoft YaHei" charset="-122"/>
              <a:ea typeface="Microsoft YaHei" charset="-122"/>
              <a:cs typeface="Microsoft YaHei" charset="-122"/>
            </a:rPr>
            <a:t>成本与利润概述</a:t>
          </a:r>
          <a:endParaRPr lang="zh-CN" altLang="en-US" sz="1050" kern="1200" dirty="0">
            <a:latin typeface="Microsoft YaHei" charset="-122"/>
            <a:ea typeface="Microsoft YaHei" charset="-122"/>
            <a:cs typeface="Microsoft YaHei" charset="-122"/>
          </a:endParaRPr>
        </a:p>
      </dsp:txBody>
      <dsp:txXfrm>
        <a:off x="332391" y="644686"/>
        <a:ext cx="1226760" cy="357483"/>
      </dsp:txXfrm>
    </dsp:sp>
    <dsp:sp modelId="{C852AF5D-E3CA-F844-B775-08DD6E6FB940}">
      <dsp:nvSpPr>
        <dsp:cNvPr id="0" name=""/>
        <dsp:cNvSpPr/>
      </dsp:nvSpPr>
      <dsp:spPr>
        <a:xfrm>
          <a:off x="2216638" y="241145"/>
          <a:ext cx="1225808" cy="313710"/>
        </a:xfrm>
        <a:prstGeom prst="rect">
          <a:avLst/>
        </a:prstGeom>
        <a:solidFill>
          <a:schemeClr val="bg1"/>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l" defTabSz="466725">
            <a:lnSpc>
              <a:spcPct val="90000"/>
            </a:lnSpc>
            <a:spcBef>
              <a:spcPct val="0"/>
            </a:spcBef>
            <a:spcAft>
              <a:spcPct val="35000"/>
            </a:spcAft>
          </a:pPr>
          <a:r>
            <a:rPr lang="en-US" altLang="zh-CN" sz="1050" kern="1200" dirty="0" smtClean="0">
              <a:solidFill>
                <a:schemeClr val="tx1"/>
              </a:solidFill>
              <a:latin typeface="Microsoft YaHei" charset="-122"/>
              <a:ea typeface="Microsoft YaHei" charset="-122"/>
              <a:cs typeface="Microsoft YaHei" charset="-122"/>
            </a:rPr>
            <a:t>6.1.1</a:t>
          </a:r>
          <a:r>
            <a:rPr lang="zh-CN" altLang="en-US" sz="1050" kern="1200" dirty="0" smtClean="0">
              <a:solidFill>
                <a:schemeClr val="tx1"/>
              </a:solidFill>
              <a:latin typeface="Microsoft YaHei" charset="-122"/>
              <a:ea typeface="Microsoft YaHei" charset="-122"/>
              <a:cs typeface="Microsoft YaHei" charset="-122"/>
            </a:rPr>
            <a:t> 成本的含义</a:t>
          </a:r>
          <a:endParaRPr lang="zh-CN" altLang="en-US" sz="1050" kern="1200" dirty="0">
            <a:solidFill>
              <a:schemeClr val="tx1"/>
            </a:solidFill>
            <a:latin typeface="Microsoft YaHei" charset="-122"/>
            <a:ea typeface="Microsoft YaHei" charset="-122"/>
            <a:cs typeface="Microsoft YaHei" charset="-122"/>
          </a:endParaRPr>
        </a:p>
      </dsp:txBody>
      <dsp:txXfrm>
        <a:off x="2216638" y="241145"/>
        <a:ext cx="1225808" cy="313710"/>
      </dsp:txXfrm>
    </dsp:sp>
    <dsp:sp modelId="{D3E2E567-EC04-E743-9B8C-985408EA1058}">
      <dsp:nvSpPr>
        <dsp:cNvPr id="0" name=""/>
        <dsp:cNvSpPr/>
      </dsp:nvSpPr>
      <dsp:spPr>
        <a:xfrm>
          <a:off x="2216638" y="625116"/>
          <a:ext cx="1238464" cy="313710"/>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l" defTabSz="466725">
            <a:lnSpc>
              <a:spcPct val="90000"/>
            </a:lnSpc>
            <a:spcBef>
              <a:spcPct val="0"/>
            </a:spcBef>
            <a:spcAft>
              <a:spcPct val="35000"/>
            </a:spcAft>
          </a:pPr>
          <a:r>
            <a:rPr lang="en-US" altLang="zh-CN" sz="1050" kern="1200" dirty="0" smtClean="0">
              <a:latin typeface="Microsoft YaHei" charset="-122"/>
              <a:ea typeface="Microsoft YaHei" charset="-122"/>
              <a:cs typeface="Microsoft YaHei" charset="-122"/>
            </a:rPr>
            <a:t>6.1.2</a:t>
          </a:r>
          <a:r>
            <a:rPr lang="zh-CN" altLang="en-US" sz="1050" kern="1200" dirty="0" smtClean="0">
              <a:latin typeface="Microsoft YaHei" charset="-122"/>
              <a:ea typeface="Microsoft YaHei" charset="-122"/>
              <a:cs typeface="Microsoft YaHei" charset="-122"/>
            </a:rPr>
            <a:t> 成本的分类</a:t>
          </a:r>
          <a:endParaRPr lang="zh-CN" altLang="en-US" sz="1050" kern="1200" dirty="0">
            <a:latin typeface="Microsoft YaHei" charset="-122"/>
            <a:ea typeface="Microsoft YaHei" charset="-122"/>
            <a:cs typeface="Microsoft YaHei" charset="-122"/>
          </a:endParaRPr>
        </a:p>
      </dsp:txBody>
      <dsp:txXfrm>
        <a:off x="2216638" y="625116"/>
        <a:ext cx="1238464" cy="313710"/>
      </dsp:txXfrm>
    </dsp:sp>
    <dsp:sp modelId="{1C998B4A-F8C8-5D49-862A-38B9C7611407}">
      <dsp:nvSpPr>
        <dsp:cNvPr id="0" name=""/>
        <dsp:cNvSpPr/>
      </dsp:nvSpPr>
      <dsp:spPr>
        <a:xfrm>
          <a:off x="2216638" y="1009088"/>
          <a:ext cx="1225808" cy="313710"/>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l" defTabSz="466725">
            <a:lnSpc>
              <a:spcPct val="90000"/>
            </a:lnSpc>
            <a:spcBef>
              <a:spcPct val="0"/>
            </a:spcBef>
            <a:spcAft>
              <a:spcPct val="35000"/>
            </a:spcAft>
          </a:pPr>
          <a:r>
            <a:rPr lang="en-US" altLang="zh-CN" sz="1050" kern="1200" dirty="0" smtClean="0">
              <a:latin typeface="Microsoft YaHei" charset="-122"/>
              <a:ea typeface="Microsoft YaHei" charset="-122"/>
              <a:cs typeface="Microsoft YaHei" charset="-122"/>
            </a:rPr>
            <a:t>6.1.3</a:t>
          </a:r>
          <a:r>
            <a:rPr lang="zh-CN" altLang="en-US" sz="1050" kern="1200" dirty="0" smtClean="0">
              <a:latin typeface="Microsoft YaHei" charset="-122"/>
              <a:ea typeface="Microsoft YaHei" charset="-122"/>
              <a:cs typeface="Microsoft YaHei" charset="-122"/>
            </a:rPr>
            <a:t> 利润</a:t>
          </a:r>
          <a:endParaRPr lang="zh-CN" altLang="en-US" sz="1050" kern="1200" dirty="0">
            <a:latin typeface="Microsoft YaHei" charset="-122"/>
            <a:ea typeface="Microsoft YaHei" charset="-122"/>
            <a:cs typeface="Microsoft YaHei" charset="-122"/>
          </a:endParaRPr>
        </a:p>
      </dsp:txBody>
      <dsp:txXfrm>
        <a:off x="2216638" y="1009088"/>
        <a:ext cx="1225808" cy="313710"/>
      </dsp:txXfrm>
    </dsp:sp>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2800E8-CF94-FD43-8D0E-7E4B278315B1}">
      <dsp:nvSpPr>
        <dsp:cNvPr id="0" name=""/>
        <dsp:cNvSpPr/>
      </dsp:nvSpPr>
      <dsp:spPr>
        <a:xfrm>
          <a:off x="1124513" y="823428"/>
          <a:ext cx="1092125" cy="342515"/>
        </a:xfrm>
        <a:custGeom>
          <a:avLst/>
          <a:gdLst/>
          <a:ahLst/>
          <a:cxnLst/>
          <a:rect l="0" t="0" r="0" b="0"/>
          <a:pathLst>
            <a:path>
              <a:moveTo>
                <a:pt x="0" y="0"/>
              </a:moveTo>
              <a:lnTo>
                <a:pt x="546062" y="0"/>
              </a:lnTo>
              <a:lnTo>
                <a:pt x="546062" y="342515"/>
              </a:lnTo>
              <a:lnTo>
                <a:pt x="1092125" y="342515"/>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66725">
            <a:lnSpc>
              <a:spcPct val="90000"/>
            </a:lnSpc>
            <a:spcBef>
              <a:spcPct val="0"/>
            </a:spcBef>
            <a:spcAft>
              <a:spcPct val="35000"/>
            </a:spcAft>
          </a:pPr>
          <a:endParaRPr lang="zh-CN" altLang="en-US" sz="1050" kern="1200">
            <a:latin typeface="Microsoft YaHei" charset="-122"/>
            <a:ea typeface="Microsoft YaHei" charset="-122"/>
            <a:cs typeface="Microsoft YaHei" charset="-122"/>
          </a:endParaRPr>
        </a:p>
      </dsp:txBody>
      <dsp:txXfrm>
        <a:off x="1641961" y="966071"/>
        <a:ext cx="57228" cy="57228"/>
      </dsp:txXfrm>
    </dsp:sp>
    <dsp:sp modelId="{93180932-306E-E545-95F9-2A5635FDC9F1}">
      <dsp:nvSpPr>
        <dsp:cNvPr id="0" name=""/>
        <dsp:cNvSpPr/>
      </dsp:nvSpPr>
      <dsp:spPr>
        <a:xfrm>
          <a:off x="1124513" y="736252"/>
          <a:ext cx="1092125" cy="91440"/>
        </a:xfrm>
        <a:custGeom>
          <a:avLst/>
          <a:gdLst/>
          <a:ahLst/>
          <a:cxnLst/>
          <a:rect l="0" t="0" r="0" b="0"/>
          <a:pathLst>
            <a:path>
              <a:moveTo>
                <a:pt x="0" y="87176"/>
              </a:moveTo>
              <a:lnTo>
                <a:pt x="546062" y="87176"/>
              </a:lnTo>
              <a:lnTo>
                <a:pt x="546062" y="45720"/>
              </a:lnTo>
              <a:lnTo>
                <a:pt x="1092125" y="4572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66725">
            <a:lnSpc>
              <a:spcPct val="90000"/>
            </a:lnSpc>
            <a:spcBef>
              <a:spcPct val="0"/>
            </a:spcBef>
            <a:spcAft>
              <a:spcPct val="35000"/>
            </a:spcAft>
          </a:pPr>
          <a:endParaRPr lang="zh-CN" altLang="en-US" sz="1050" kern="1200">
            <a:latin typeface="Microsoft YaHei" charset="-122"/>
            <a:ea typeface="Microsoft YaHei" charset="-122"/>
            <a:cs typeface="Microsoft YaHei" charset="-122"/>
          </a:endParaRPr>
        </a:p>
      </dsp:txBody>
      <dsp:txXfrm>
        <a:off x="1643253" y="754649"/>
        <a:ext cx="54645" cy="54645"/>
      </dsp:txXfrm>
    </dsp:sp>
    <dsp:sp modelId="{082A771F-69AF-7C4C-86CB-DF1CD8CB6581}">
      <dsp:nvSpPr>
        <dsp:cNvPr id="0" name=""/>
        <dsp:cNvSpPr/>
      </dsp:nvSpPr>
      <dsp:spPr>
        <a:xfrm>
          <a:off x="1124513" y="398000"/>
          <a:ext cx="1092125" cy="425428"/>
        </a:xfrm>
        <a:custGeom>
          <a:avLst/>
          <a:gdLst/>
          <a:ahLst/>
          <a:cxnLst/>
          <a:rect l="0" t="0" r="0" b="0"/>
          <a:pathLst>
            <a:path>
              <a:moveTo>
                <a:pt x="0" y="425428"/>
              </a:moveTo>
              <a:lnTo>
                <a:pt x="546062" y="425428"/>
              </a:lnTo>
              <a:lnTo>
                <a:pt x="546062" y="0"/>
              </a:lnTo>
              <a:lnTo>
                <a:pt x="1092125"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66725">
            <a:lnSpc>
              <a:spcPct val="90000"/>
            </a:lnSpc>
            <a:spcBef>
              <a:spcPct val="0"/>
            </a:spcBef>
            <a:spcAft>
              <a:spcPct val="35000"/>
            </a:spcAft>
          </a:pPr>
          <a:endParaRPr lang="zh-CN" altLang="en-US" sz="1050" kern="1200">
            <a:latin typeface="Microsoft YaHei" charset="-122"/>
            <a:ea typeface="Microsoft YaHei" charset="-122"/>
            <a:cs typeface="Microsoft YaHei" charset="-122"/>
          </a:endParaRPr>
        </a:p>
      </dsp:txBody>
      <dsp:txXfrm>
        <a:off x="1641274" y="581412"/>
        <a:ext cx="58603" cy="58603"/>
      </dsp:txXfrm>
    </dsp:sp>
    <dsp:sp modelId="{7111AE39-B455-7C4D-91F4-9E37E3822D07}">
      <dsp:nvSpPr>
        <dsp:cNvPr id="0" name=""/>
        <dsp:cNvSpPr/>
      </dsp:nvSpPr>
      <dsp:spPr>
        <a:xfrm>
          <a:off x="332391" y="644686"/>
          <a:ext cx="1226760" cy="357483"/>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ctr" defTabSz="466725">
            <a:lnSpc>
              <a:spcPct val="90000"/>
            </a:lnSpc>
            <a:spcBef>
              <a:spcPct val="0"/>
            </a:spcBef>
            <a:spcAft>
              <a:spcPct val="35000"/>
            </a:spcAft>
          </a:pPr>
          <a:r>
            <a:rPr lang="en-US" altLang="zh-CN" sz="1050" kern="1200" dirty="0" smtClean="0">
              <a:latin typeface="Microsoft YaHei" charset="-122"/>
              <a:ea typeface="Microsoft YaHei" charset="-122"/>
              <a:cs typeface="Microsoft YaHei" charset="-122"/>
            </a:rPr>
            <a:t>6.1</a:t>
          </a:r>
          <a:r>
            <a:rPr lang="zh-CN" altLang="en-US" sz="1050" kern="1200" dirty="0" smtClean="0">
              <a:latin typeface="Microsoft YaHei" charset="-122"/>
              <a:ea typeface="Microsoft YaHei" charset="-122"/>
              <a:cs typeface="Microsoft YaHei" charset="-122"/>
            </a:rPr>
            <a:t> </a:t>
          </a:r>
          <a:r>
            <a:rPr lang="zh-CN" altLang="en-US" sz="1050" kern="1200" dirty="0" smtClean="0">
              <a:solidFill>
                <a:schemeClr val="tx1"/>
              </a:solidFill>
              <a:latin typeface="Microsoft YaHei" charset="-122"/>
              <a:ea typeface="Microsoft YaHei" charset="-122"/>
              <a:cs typeface="Microsoft YaHei" charset="-122"/>
            </a:rPr>
            <a:t>成本与利润概述</a:t>
          </a:r>
          <a:endParaRPr lang="zh-CN" altLang="en-US" sz="1050" kern="1200" dirty="0">
            <a:latin typeface="Microsoft YaHei" charset="-122"/>
            <a:ea typeface="Microsoft YaHei" charset="-122"/>
            <a:cs typeface="Microsoft YaHei" charset="-122"/>
          </a:endParaRPr>
        </a:p>
      </dsp:txBody>
      <dsp:txXfrm>
        <a:off x="332391" y="644686"/>
        <a:ext cx="1226760" cy="357483"/>
      </dsp:txXfrm>
    </dsp:sp>
    <dsp:sp modelId="{C852AF5D-E3CA-F844-B775-08DD6E6FB940}">
      <dsp:nvSpPr>
        <dsp:cNvPr id="0" name=""/>
        <dsp:cNvSpPr/>
      </dsp:nvSpPr>
      <dsp:spPr>
        <a:xfrm>
          <a:off x="2216638" y="241145"/>
          <a:ext cx="1225808" cy="313710"/>
        </a:xfrm>
        <a:prstGeom prst="rect">
          <a:avLst/>
        </a:prstGeom>
        <a:solidFill>
          <a:schemeClr val="bg1"/>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l" defTabSz="466725">
            <a:lnSpc>
              <a:spcPct val="90000"/>
            </a:lnSpc>
            <a:spcBef>
              <a:spcPct val="0"/>
            </a:spcBef>
            <a:spcAft>
              <a:spcPct val="35000"/>
            </a:spcAft>
          </a:pPr>
          <a:r>
            <a:rPr lang="en-US" altLang="zh-CN" sz="1050" kern="1200" dirty="0" smtClean="0">
              <a:solidFill>
                <a:schemeClr val="tx1"/>
              </a:solidFill>
              <a:latin typeface="Microsoft YaHei" charset="-122"/>
              <a:ea typeface="Microsoft YaHei" charset="-122"/>
              <a:cs typeface="Microsoft YaHei" charset="-122"/>
            </a:rPr>
            <a:t>6.1.1</a:t>
          </a:r>
          <a:r>
            <a:rPr lang="zh-CN" altLang="en-US" sz="1050" kern="1200" dirty="0" smtClean="0">
              <a:solidFill>
                <a:schemeClr val="tx1"/>
              </a:solidFill>
              <a:latin typeface="Microsoft YaHei" charset="-122"/>
              <a:ea typeface="Microsoft YaHei" charset="-122"/>
              <a:cs typeface="Microsoft YaHei" charset="-122"/>
            </a:rPr>
            <a:t> 成本的含义</a:t>
          </a:r>
          <a:endParaRPr lang="zh-CN" altLang="en-US" sz="1050" kern="1200" dirty="0">
            <a:solidFill>
              <a:schemeClr val="tx1"/>
            </a:solidFill>
            <a:latin typeface="Microsoft YaHei" charset="-122"/>
            <a:ea typeface="Microsoft YaHei" charset="-122"/>
            <a:cs typeface="Microsoft YaHei" charset="-122"/>
          </a:endParaRPr>
        </a:p>
      </dsp:txBody>
      <dsp:txXfrm>
        <a:off x="2216638" y="241145"/>
        <a:ext cx="1225808" cy="313710"/>
      </dsp:txXfrm>
    </dsp:sp>
    <dsp:sp modelId="{D3E2E567-EC04-E743-9B8C-985408EA1058}">
      <dsp:nvSpPr>
        <dsp:cNvPr id="0" name=""/>
        <dsp:cNvSpPr/>
      </dsp:nvSpPr>
      <dsp:spPr>
        <a:xfrm>
          <a:off x="2216638" y="625116"/>
          <a:ext cx="1238464" cy="313710"/>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l" defTabSz="466725">
            <a:lnSpc>
              <a:spcPct val="90000"/>
            </a:lnSpc>
            <a:spcBef>
              <a:spcPct val="0"/>
            </a:spcBef>
            <a:spcAft>
              <a:spcPct val="35000"/>
            </a:spcAft>
          </a:pPr>
          <a:r>
            <a:rPr lang="en-US" altLang="zh-CN" sz="1050" kern="1200" dirty="0" smtClean="0">
              <a:latin typeface="Microsoft YaHei" charset="-122"/>
              <a:ea typeface="Microsoft YaHei" charset="-122"/>
              <a:cs typeface="Microsoft YaHei" charset="-122"/>
            </a:rPr>
            <a:t>6.1.2</a:t>
          </a:r>
          <a:r>
            <a:rPr lang="zh-CN" altLang="en-US" sz="1050" kern="1200" dirty="0" smtClean="0">
              <a:latin typeface="Microsoft YaHei" charset="-122"/>
              <a:ea typeface="Microsoft YaHei" charset="-122"/>
              <a:cs typeface="Microsoft YaHei" charset="-122"/>
            </a:rPr>
            <a:t> 成本的分类</a:t>
          </a:r>
          <a:endParaRPr lang="zh-CN" altLang="en-US" sz="1050" kern="1200" dirty="0">
            <a:latin typeface="Microsoft YaHei" charset="-122"/>
            <a:ea typeface="Microsoft YaHei" charset="-122"/>
            <a:cs typeface="Microsoft YaHei" charset="-122"/>
          </a:endParaRPr>
        </a:p>
      </dsp:txBody>
      <dsp:txXfrm>
        <a:off x="2216638" y="625116"/>
        <a:ext cx="1238464" cy="313710"/>
      </dsp:txXfrm>
    </dsp:sp>
    <dsp:sp modelId="{1C998B4A-F8C8-5D49-862A-38B9C7611407}">
      <dsp:nvSpPr>
        <dsp:cNvPr id="0" name=""/>
        <dsp:cNvSpPr/>
      </dsp:nvSpPr>
      <dsp:spPr>
        <a:xfrm>
          <a:off x="2216638" y="1009088"/>
          <a:ext cx="1225808" cy="313710"/>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l" defTabSz="466725">
            <a:lnSpc>
              <a:spcPct val="90000"/>
            </a:lnSpc>
            <a:spcBef>
              <a:spcPct val="0"/>
            </a:spcBef>
            <a:spcAft>
              <a:spcPct val="35000"/>
            </a:spcAft>
          </a:pPr>
          <a:r>
            <a:rPr lang="en-US" altLang="zh-CN" sz="1050" kern="1200" dirty="0" smtClean="0">
              <a:latin typeface="Microsoft YaHei" charset="-122"/>
              <a:ea typeface="Microsoft YaHei" charset="-122"/>
              <a:cs typeface="Microsoft YaHei" charset="-122"/>
            </a:rPr>
            <a:t>6.1.3</a:t>
          </a:r>
          <a:r>
            <a:rPr lang="zh-CN" altLang="en-US" sz="1050" kern="1200" dirty="0" smtClean="0">
              <a:latin typeface="Microsoft YaHei" charset="-122"/>
              <a:ea typeface="Microsoft YaHei" charset="-122"/>
              <a:cs typeface="Microsoft YaHei" charset="-122"/>
            </a:rPr>
            <a:t> 利润</a:t>
          </a:r>
          <a:endParaRPr lang="zh-CN" altLang="en-US" sz="1050" kern="1200" dirty="0">
            <a:latin typeface="Microsoft YaHei" charset="-122"/>
            <a:ea typeface="Microsoft YaHei" charset="-122"/>
            <a:cs typeface="Microsoft YaHei" charset="-122"/>
          </a:endParaRPr>
        </a:p>
      </dsp:txBody>
      <dsp:txXfrm>
        <a:off x="2216638" y="1009088"/>
        <a:ext cx="1225808" cy="313710"/>
      </dsp:txXfrm>
    </dsp:sp>
  </dsp:spTree>
</dsp:drawing>
</file>

<file path=ppt/diagrams/drawing2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2800E8-CF94-FD43-8D0E-7E4B278315B1}">
      <dsp:nvSpPr>
        <dsp:cNvPr id="0" name=""/>
        <dsp:cNvSpPr/>
      </dsp:nvSpPr>
      <dsp:spPr>
        <a:xfrm>
          <a:off x="1124513" y="823428"/>
          <a:ext cx="1092125" cy="342515"/>
        </a:xfrm>
        <a:custGeom>
          <a:avLst/>
          <a:gdLst/>
          <a:ahLst/>
          <a:cxnLst/>
          <a:rect l="0" t="0" r="0" b="0"/>
          <a:pathLst>
            <a:path>
              <a:moveTo>
                <a:pt x="0" y="0"/>
              </a:moveTo>
              <a:lnTo>
                <a:pt x="546062" y="0"/>
              </a:lnTo>
              <a:lnTo>
                <a:pt x="546062" y="342515"/>
              </a:lnTo>
              <a:lnTo>
                <a:pt x="1092125" y="342515"/>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66725">
            <a:lnSpc>
              <a:spcPct val="90000"/>
            </a:lnSpc>
            <a:spcBef>
              <a:spcPct val="0"/>
            </a:spcBef>
            <a:spcAft>
              <a:spcPct val="35000"/>
            </a:spcAft>
          </a:pPr>
          <a:endParaRPr lang="zh-CN" altLang="en-US" sz="1050" kern="1200">
            <a:latin typeface="Microsoft YaHei" charset="-122"/>
            <a:ea typeface="Microsoft YaHei" charset="-122"/>
            <a:cs typeface="Microsoft YaHei" charset="-122"/>
          </a:endParaRPr>
        </a:p>
      </dsp:txBody>
      <dsp:txXfrm>
        <a:off x="1641961" y="966071"/>
        <a:ext cx="57228" cy="57228"/>
      </dsp:txXfrm>
    </dsp:sp>
    <dsp:sp modelId="{93180932-306E-E545-95F9-2A5635FDC9F1}">
      <dsp:nvSpPr>
        <dsp:cNvPr id="0" name=""/>
        <dsp:cNvSpPr/>
      </dsp:nvSpPr>
      <dsp:spPr>
        <a:xfrm>
          <a:off x="1124513" y="736252"/>
          <a:ext cx="1092125" cy="91440"/>
        </a:xfrm>
        <a:custGeom>
          <a:avLst/>
          <a:gdLst/>
          <a:ahLst/>
          <a:cxnLst/>
          <a:rect l="0" t="0" r="0" b="0"/>
          <a:pathLst>
            <a:path>
              <a:moveTo>
                <a:pt x="0" y="87176"/>
              </a:moveTo>
              <a:lnTo>
                <a:pt x="546062" y="87176"/>
              </a:lnTo>
              <a:lnTo>
                <a:pt x="546062" y="45720"/>
              </a:lnTo>
              <a:lnTo>
                <a:pt x="1092125" y="4572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66725">
            <a:lnSpc>
              <a:spcPct val="90000"/>
            </a:lnSpc>
            <a:spcBef>
              <a:spcPct val="0"/>
            </a:spcBef>
            <a:spcAft>
              <a:spcPct val="35000"/>
            </a:spcAft>
          </a:pPr>
          <a:endParaRPr lang="zh-CN" altLang="en-US" sz="1050" kern="1200">
            <a:latin typeface="Microsoft YaHei" charset="-122"/>
            <a:ea typeface="Microsoft YaHei" charset="-122"/>
            <a:cs typeface="Microsoft YaHei" charset="-122"/>
          </a:endParaRPr>
        </a:p>
      </dsp:txBody>
      <dsp:txXfrm>
        <a:off x="1643253" y="754649"/>
        <a:ext cx="54645" cy="54645"/>
      </dsp:txXfrm>
    </dsp:sp>
    <dsp:sp modelId="{082A771F-69AF-7C4C-86CB-DF1CD8CB6581}">
      <dsp:nvSpPr>
        <dsp:cNvPr id="0" name=""/>
        <dsp:cNvSpPr/>
      </dsp:nvSpPr>
      <dsp:spPr>
        <a:xfrm>
          <a:off x="1124513" y="398000"/>
          <a:ext cx="1092125" cy="425428"/>
        </a:xfrm>
        <a:custGeom>
          <a:avLst/>
          <a:gdLst/>
          <a:ahLst/>
          <a:cxnLst/>
          <a:rect l="0" t="0" r="0" b="0"/>
          <a:pathLst>
            <a:path>
              <a:moveTo>
                <a:pt x="0" y="425428"/>
              </a:moveTo>
              <a:lnTo>
                <a:pt x="546062" y="425428"/>
              </a:lnTo>
              <a:lnTo>
                <a:pt x="546062" y="0"/>
              </a:lnTo>
              <a:lnTo>
                <a:pt x="1092125"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66725">
            <a:lnSpc>
              <a:spcPct val="90000"/>
            </a:lnSpc>
            <a:spcBef>
              <a:spcPct val="0"/>
            </a:spcBef>
            <a:spcAft>
              <a:spcPct val="35000"/>
            </a:spcAft>
          </a:pPr>
          <a:endParaRPr lang="zh-CN" altLang="en-US" sz="1050" kern="1200">
            <a:latin typeface="Microsoft YaHei" charset="-122"/>
            <a:ea typeface="Microsoft YaHei" charset="-122"/>
            <a:cs typeface="Microsoft YaHei" charset="-122"/>
          </a:endParaRPr>
        </a:p>
      </dsp:txBody>
      <dsp:txXfrm>
        <a:off x="1641274" y="581412"/>
        <a:ext cx="58603" cy="58603"/>
      </dsp:txXfrm>
    </dsp:sp>
    <dsp:sp modelId="{7111AE39-B455-7C4D-91F4-9E37E3822D07}">
      <dsp:nvSpPr>
        <dsp:cNvPr id="0" name=""/>
        <dsp:cNvSpPr/>
      </dsp:nvSpPr>
      <dsp:spPr>
        <a:xfrm>
          <a:off x="332391" y="644686"/>
          <a:ext cx="1226760" cy="357483"/>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ctr" defTabSz="466725">
            <a:lnSpc>
              <a:spcPct val="90000"/>
            </a:lnSpc>
            <a:spcBef>
              <a:spcPct val="0"/>
            </a:spcBef>
            <a:spcAft>
              <a:spcPct val="35000"/>
            </a:spcAft>
          </a:pPr>
          <a:r>
            <a:rPr lang="en-US" altLang="zh-CN" sz="1050" kern="1200" dirty="0" smtClean="0">
              <a:latin typeface="Microsoft YaHei" charset="-122"/>
              <a:ea typeface="Microsoft YaHei" charset="-122"/>
              <a:cs typeface="Microsoft YaHei" charset="-122"/>
            </a:rPr>
            <a:t>6.1</a:t>
          </a:r>
          <a:r>
            <a:rPr lang="zh-CN" altLang="en-US" sz="1050" kern="1200" dirty="0" smtClean="0">
              <a:latin typeface="Microsoft YaHei" charset="-122"/>
              <a:ea typeface="Microsoft YaHei" charset="-122"/>
              <a:cs typeface="Microsoft YaHei" charset="-122"/>
            </a:rPr>
            <a:t> </a:t>
          </a:r>
          <a:r>
            <a:rPr lang="zh-CN" altLang="en-US" sz="1050" kern="1200" dirty="0" smtClean="0">
              <a:solidFill>
                <a:schemeClr val="tx1"/>
              </a:solidFill>
              <a:latin typeface="Microsoft YaHei" charset="-122"/>
              <a:ea typeface="Microsoft YaHei" charset="-122"/>
              <a:cs typeface="Microsoft YaHei" charset="-122"/>
            </a:rPr>
            <a:t>成本与利润概述</a:t>
          </a:r>
          <a:endParaRPr lang="zh-CN" altLang="en-US" sz="1050" kern="1200" dirty="0">
            <a:latin typeface="Microsoft YaHei" charset="-122"/>
            <a:ea typeface="Microsoft YaHei" charset="-122"/>
            <a:cs typeface="Microsoft YaHei" charset="-122"/>
          </a:endParaRPr>
        </a:p>
      </dsp:txBody>
      <dsp:txXfrm>
        <a:off x="332391" y="644686"/>
        <a:ext cx="1226760" cy="357483"/>
      </dsp:txXfrm>
    </dsp:sp>
    <dsp:sp modelId="{C852AF5D-E3CA-F844-B775-08DD6E6FB940}">
      <dsp:nvSpPr>
        <dsp:cNvPr id="0" name=""/>
        <dsp:cNvSpPr/>
      </dsp:nvSpPr>
      <dsp:spPr>
        <a:xfrm>
          <a:off x="2216638" y="241145"/>
          <a:ext cx="1225808" cy="313710"/>
        </a:xfrm>
        <a:prstGeom prst="rect">
          <a:avLst/>
        </a:prstGeom>
        <a:solidFill>
          <a:schemeClr val="bg1"/>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l" defTabSz="466725">
            <a:lnSpc>
              <a:spcPct val="90000"/>
            </a:lnSpc>
            <a:spcBef>
              <a:spcPct val="0"/>
            </a:spcBef>
            <a:spcAft>
              <a:spcPct val="35000"/>
            </a:spcAft>
          </a:pPr>
          <a:r>
            <a:rPr lang="en-US" altLang="zh-CN" sz="1050" kern="1200" dirty="0" smtClean="0">
              <a:solidFill>
                <a:schemeClr val="tx1"/>
              </a:solidFill>
              <a:latin typeface="Microsoft YaHei" charset="-122"/>
              <a:ea typeface="Microsoft YaHei" charset="-122"/>
              <a:cs typeface="Microsoft YaHei" charset="-122"/>
            </a:rPr>
            <a:t>6.1.1</a:t>
          </a:r>
          <a:r>
            <a:rPr lang="zh-CN" altLang="en-US" sz="1050" kern="1200" dirty="0" smtClean="0">
              <a:solidFill>
                <a:schemeClr val="tx1"/>
              </a:solidFill>
              <a:latin typeface="Microsoft YaHei" charset="-122"/>
              <a:ea typeface="Microsoft YaHei" charset="-122"/>
              <a:cs typeface="Microsoft YaHei" charset="-122"/>
            </a:rPr>
            <a:t> 成本的含义</a:t>
          </a:r>
          <a:endParaRPr lang="zh-CN" altLang="en-US" sz="1050" kern="1200" dirty="0">
            <a:solidFill>
              <a:schemeClr val="tx1"/>
            </a:solidFill>
            <a:latin typeface="Microsoft YaHei" charset="-122"/>
            <a:ea typeface="Microsoft YaHei" charset="-122"/>
            <a:cs typeface="Microsoft YaHei" charset="-122"/>
          </a:endParaRPr>
        </a:p>
      </dsp:txBody>
      <dsp:txXfrm>
        <a:off x="2216638" y="241145"/>
        <a:ext cx="1225808" cy="313710"/>
      </dsp:txXfrm>
    </dsp:sp>
    <dsp:sp modelId="{D3E2E567-EC04-E743-9B8C-985408EA1058}">
      <dsp:nvSpPr>
        <dsp:cNvPr id="0" name=""/>
        <dsp:cNvSpPr/>
      </dsp:nvSpPr>
      <dsp:spPr>
        <a:xfrm>
          <a:off x="2216638" y="625116"/>
          <a:ext cx="1238464" cy="313710"/>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l" defTabSz="466725">
            <a:lnSpc>
              <a:spcPct val="90000"/>
            </a:lnSpc>
            <a:spcBef>
              <a:spcPct val="0"/>
            </a:spcBef>
            <a:spcAft>
              <a:spcPct val="35000"/>
            </a:spcAft>
          </a:pPr>
          <a:r>
            <a:rPr lang="en-US" altLang="zh-CN" sz="1050" kern="1200" dirty="0" smtClean="0">
              <a:latin typeface="Microsoft YaHei" charset="-122"/>
              <a:ea typeface="Microsoft YaHei" charset="-122"/>
              <a:cs typeface="Microsoft YaHei" charset="-122"/>
            </a:rPr>
            <a:t>6.1.2</a:t>
          </a:r>
          <a:r>
            <a:rPr lang="zh-CN" altLang="en-US" sz="1050" kern="1200" dirty="0" smtClean="0">
              <a:latin typeface="Microsoft YaHei" charset="-122"/>
              <a:ea typeface="Microsoft YaHei" charset="-122"/>
              <a:cs typeface="Microsoft YaHei" charset="-122"/>
            </a:rPr>
            <a:t> 成本的分类</a:t>
          </a:r>
          <a:endParaRPr lang="zh-CN" altLang="en-US" sz="1050" kern="1200" dirty="0">
            <a:latin typeface="Microsoft YaHei" charset="-122"/>
            <a:ea typeface="Microsoft YaHei" charset="-122"/>
            <a:cs typeface="Microsoft YaHei" charset="-122"/>
          </a:endParaRPr>
        </a:p>
      </dsp:txBody>
      <dsp:txXfrm>
        <a:off x="2216638" y="625116"/>
        <a:ext cx="1238464" cy="313710"/>
      </dsp:txXfrm>
    </dsp:sp>
    <dsp:sp modelId="{1C998B4A-F8C8-5D49-862A-38B9C7611407}">
      <dsp:nvSpPr>
        <dsp:cNvPr id="0" name=""/>
        <dsp:cNvSpPr/>
      </dsp:nvSpPr>
      <dsp:spPr>
        <a:xfrm>
          <a:off x="2216638" y="1009088"/>
          <a:ext cx="1225808" cy="313710"/>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l" defTabSz="466725">
            <a:lnSpc>
              <a:spcPct val="90000"/>
            </a:lnSpc>
            <a:spcBef>
              <a:spcPct val="0"/>
            </a:spcBef>
            <a:spcAft>
              <a:spcPct val="35000"/>
            </a:spcAft>
          </a:pPr>
          <a:r>
            <a:rPr lang="en-US" altLang="zh-CN" sz="1050" kern="1200" dirty="0" smtClean="0">
              <a:latin typeface="Microsoft YaHei" charset="-122"/>
              <a:ea typeface="Microsoft YaHei" charset="-122"/>
              <a:cs typeface="Microsoft YaHei" charset="-122"/>
            </a:rPr>
            <a:t>6.1.3</a:t>
          </a:r>
          <a:r>
            <a:rPr lang="zh-CN" altLang="en-US" sz="1050" kern="1200" dirty="0" smtClean="0">
              <a:latin typeface="Microsoft YaHei" charset="-122"/>
              <a:ea typeface="Microsoft YaHei" charset="-122"/>
              <a:cs typeface="Microsoft YaHei" charset="-122"/>
            </a:rPr>
            <a:t> 利润</a:t>
          </a:r>
          <a:endParaRPr lang="zh-CN" altLang="en-US" sz="1050" kern="1200" dirty="0">
            <a:latin typeface="Microsoft YaHei" charset="-122"/>
            <a:ea typeface="Microsoft YaHei" charset="-122"/>
            <a:cs typeface="Microsoft YaHei" charset="-122"/>
          </a:endParaRPr>
        </a:p>
      </dsp:txBody>
      <dsp:txXfrm>
        <a:off x="2216638" y="1009088"/>
        <a:ext cx="1225808" cy="31371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A932122-C705-D24C-AA6C-0CE9ECCC4590}">
      <dsp:nvSpPr>
        <dsp:cNvPr id="0" name=""/>
        <dsp:cNvSpPr/>
      </dsp:nvSpPr>
      <dsp:spPr>
        <a:xfrm>
          <a:off x="2296815" y="2783653"/>
          <a:ext cx="2800336" cy="2166778"/>
        </a:xfrm>
        <a:custGeom>
          <a:avLst/>
          <a:gdLst/>
          <a:ahLst/>
          <a:cxnLst/>
          <a:rect l="0" t="0" r="0" b="0"/>
          <a:pathLst>
            <a:path>
              <a:moveTo>
                <a:pt x="0" y="0"/>
              </a:moveTo>
              <a:lnTo>
                <a:pt x="1400168" y="0"/>
              </a:lnTo>
              <a:lnTo>
                <a:pt x="1400168" y="2166778"/>
              </a:lnTo>
              <a:lnTo>
                <a:pt x="2800336" y="2166778"/>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1066800">
            <a:lnSpc>
              <a:spcPct val="90000"/>
            </a:lnSpc>
            <a:spcBef>
              <a:spcPct val="0"/>
            </a:spcBef>
            <a:spcAft>
              <a:spcPct val="35000"/>
            </a:spcAft>
          </a:pPr>
          <a:endParaRPr lang="zh-CN" altLang="en-US" sz="2400" b="0" kern="1200"/>
        </a:p>
      </dsp:txBody>
      <dsp:txXfrm>
        <a:off x="3608465" y="3778524"/>
        <a:ext cx="177036" cy="177036"/>
      </dsp:txXfrm>
    </dsp:sp>
    <dsp:sp modelId="{549ACCCE-CDAF-FC45-AA47-DF887F7ADF15}">
      <dsp:nvSpPr>
        <dsp:cNvPr id="0" name=""/>
        <dsp:cNvSpPr/>
      </dsp:nvSpPr>
      <dsp:spPr>
        <a:xfrm>
          <a:off x="2296815" y="2783653"/>
          <a:ext cx="2800336" cy="1038198"/>
        </a:xfrm>
        <a:custGeom>
          <a:avLst/>
          <a:gdLst/>
          <a:ahLst/>
          <a:cxnLst/>
          <a:rect l="0" t="0" r="0" b="0"/>
          <a:pathLst>
            <a:path>
              <a:moveTo>
                <a:pt x="0" y="0"/>
              </a:moveTo>
              <a:lnTo>
                <a:pt x="1400168" y="0"/>
              </a:lnTo>
              <a:lnTo>
                <a:pt x="1400168" y="1038198"/>
              </a:lnTo>
              <a:lnTo>
                <a:pt x="2800336" y="1038198"/>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1066800">
            <a:lnSpc>
              <a:spcPct val="90000"/>
            </a:lnSpc>
            <a:spcBef>
              <a:spcPct val="0"/>
            </a:spcBef>
            <a:spcAft>
              <a:spcPct val="35000"/>
            </a:spcAft>
          </a:pPr>
          <a:endParaRPr lang="zh-CN" altLang="en-US" sz="2400" b="0" kern="1200"/>
        </a:p>
      </dsp:txBody>
      <dsp:txXfrm>
        <a:off x="3622318" y="3228087"/>
        <a:ext cx="149329" cy="149329"/>
      </dsp:txXfrm>
    </dsp:sp>
    <dsp:sp modelId="{1F2800E8-CF94-FD43-8D0E-7E4B278315B1}">
      <dsp:nvSpPr>
        <dsp:cNvPr id="0" name=""/>
        <dsp:cNvSpPr/>
      </dsp:nvSpPr>
      <dsp:spPr>
        <a:xfrm>
          <a:off x="2296815" y="2737933"/>
          <a:ext cx="2767198" cy="91440"/>
        </a:xfrm>
        <a:custGeom>
          <a:avLst/>
          <a:gdLst/>
          <a:ahLst/>
          <a:cxnLst/>
          <a:rect l="0" t="0" r="0" b="0"/>
          <a:pathLst>
            <a:path>
              <a:moveTo>
                <a:pt x="0" y="45720"/>
              </a:moveTo>
              <a:lnTo>
                <a:pt x="1383599" y="45720"/>
              </a:lnTo>
              <a:lnTo>
                <a:pt x="1383599" y="49696"/>
              </a:lnTo>
              <a:lnTo>
                <a:pt x="2767198" y="49696"/>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1066800">
            <a:lnSpc>
              <a:spcPct val="90000"/>
            </a:lnSpc>
            <a:spcBef>
              <a:spcPct val="0"/>
            </a:spcBef>
            <a:spcAft>
              <a:spcPct val="35000"/>
            </a:spcAft>
          </a:pPr>
          <a:endParaRPr lang="zh-CN" altLang="en-US" sz="2400" b="0" kern="1200">
            <a:latin typeface="Microsoft YaHei" charset="-122"/>
            <a:ea typeface="Microsoft YaHei" charset="-122"/>
            <a:cs typeface="Microsoft YaHei" charset="-122"/>
          </a:endParaRPr>
        </a:p>
      </dsp:txBody>
      <dsp:txXfrm>
        <a:off x="3611234" y="2714473"/>
        <a:ext cx="138360" cy="138360"/>
      </dsp:txXfrm>
    </dsp:sp>
    <dsp:sp modelId="{93180932-306E-E545-95F9-2A5635FDC9F1}">
      <dsp:nvSpPr>
        <dsp:cNvPr id="0" name=""/>
        <dsp:cNvSpPr/>
      </dsp:nvSpPr>
      <dsp:spPr>
        <a:xfrm>
          <a:off x="2296815" y="1659049"/>
          <a:ext cx="2767198" cy="1124603"/>
        </a:xfrm>
        <a:custGeom>
          <a:avLst/>
          <a:gdLst/>
          <a:ahLst/>
          <a:cxnLst/>
          <a:rect l="0" t="0" r="0" b="0"/>
          <a:pathLst>
            <a:path>
              <a:moveTo>
                <a:pt x="0" y="1124603"/>
              </a:moveTo>
              <a:lnTo>
                <a:pt x="1383599" y="1124603"/>
              </a:lnTo>
              <a:lnTo>
                <a:pt x="1383599" y="0"/>
              </a:lnTo>
              <a:lnTo>
                <a:pt x="2767198"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1066800">
            <a:lnSpc>
              <a:spcPct val="90000"/>
            </a:lnSpc>
            <a:spcBef>
              <a:spcPct val="0"/>
            </a:spcBef>
            <a:spcAft>
              <a:spcPct val="35000"/>
            </a:spcAft>
          </a:pPr>
          <a:endParaRPr lang="zh-CN" altLang="en-US" sz="2400" b="0" kern="1200">
            <a:latin typeface="Microsoft YaHei" charset="-122"/>
            <a:ea typeface="Microsoft YaHei" charset="-122"/>
            <a:cs typeface="Microsoft YaHei" charset="-122"/>
          </a:endParaRPr>
        </a:p>
      </dsp:txBody>
      <dsp:txXfrm>
        <a:off x="3605739" y="2146676"/>
        <a:ext cx="149349" cy="149349"/>
      </dsp:txXfrm>
    </dsp:sp>
    <dsp:sp modelId="{082A771F-69AF-7C4C-86CB-DF1CD8CB6581}">
      <dsp:nvSpPr>
        <dsp:cNvPr id="0" name=""/>
        <dsp:cNvSpPr/>
      </dsp:nvSpPr>
      <dsp:spPr>
        <a:xfrm>
          <a:off x="2296815" y="562584"/>
          <a:ext cx="2767198" cy="2221069"/>
        </a:xfrm>
        <a:custGeom>
          <a:avLst/>
          <a:gdLst/>
          <a:ahLst/>
          <a:cxnLst/>
          <a:rect l="0" t="0" r="0" b="0"/>
          <a:pathLst>
            <a:path>
              <a:moveTo>
                <a:pt x="0" y="2221069"/>
              </a:moveTo>
              <a:lnTo>
                <a:pt x="1383599" y="2221069"/>
              </a:lnTo>
              <a:lnTo>
                <a:pt x="1383599" y="0"/>
              </a:lnTo>
              <a:lnTo>
                <a:pt x="2767198"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1066800">
            <a:lnSpc>
              <a:spcPct val="90000"/>
            </a:lnSpc>
            <a:spcBef>
              <a:spcPct val="0"/>
            </a:spcBef>
            <a:spcAft>
              <a:spcPct val="35000"/>
            </a:spcAft>
          </a:pPr>
          <a:endParaRPr lang="zh-CN" altLang="en-US" sz="2400" b="0" kern="1200">
            <a:latin typeface="Microsoft YaHei" charset="-122"/>
            <a:ea typeface="Microsoft YaHei" charset="-122"/>
            <a:cs typeface="Microsoft YaHei" charset="-122"/>
          </a:endParaRPr>
        </a:p>
      </dsp:txBody>
      <dsp:txXfrm>
        <a:off x="3591706" y="1584410"/>
        <a:ext cx="177415" cy="177415"/>
      </dsp:txXfrm>
    </dsp:sp>
    <dsp:sp modelId="{7111AE39-B455-7C4D-91F4-9E37E3822D07}">
      <dsp:nvSpPr>
        <dsp:cNvPr id="0" name=""/>
        <dsp:cNvSpPr/>
      </dsp:nvSpPr>
      <dsp:spPr>
        <a:xfrm>
          <a:off x="0" y="2332221"/>
          <a:ext cx="3690766" cy="902864"/>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en-US" altLang="zh-CN" sz="2400" b="0" kern="1200" dirty="0" smtClean="0">
              <a:latin typeface="黑体" panose="02010609060101010101" pitchFamily="49" charset="-122"/>
              <a:ea typeface="黑体" panose="02010609060101010101" pitchFamily="49" charset="-122"/>
            </a:rPr>
            <a:t>5.2</a:t>
          </a:r>
          <a:r>
            <a:rPr lang="zh-CN" altLang="en-US" sz="2400" b="0" kern="1200" dirty="0" smtClean="0">
              <a:latin typeface="黑体" panose="02010609060101010101" pitchFamily="49" charset="-122"/>
              <a:ea typeface="黑体" panose="02010609060101010101" pitchFamily="49" charset="-122"/>
            </a:rPr>
            <a:t> 短期生产函数分析</a:t>
          </a:r>
          <a:endParaRPr lang="zh-CN" altLang="en-US" sz="2400" b="0" kern="1200" dirty="0">
            <a:latin typeface="Microsoft YaHei" charset="-122"/>
            <a:ea typeface="Microsoft YaHei" charset="-122"/>
            <a:cs typeface="Microsoft YaHei" charset="-122"/>
          </a:endParaRPr>
        </a:p>
      </dsp:txBody>
      <dsp:txXfrm>
        <a:off x="0" y="2332221"/>
        <a:ext cx="3690766" cy="902864"/>
      </dsp:txXfrm>
    </dsp:sp>
    <dsp:sp modelId="{C852AF5D-E3CA-F844-B775-08DD6E6FB940}">
      <dsp:nvSpPr>
        <dsp:cNvPr id="0" name=""/>
        <dsp:cNvSpPr/>
      </dsp:nvSpPr>
      <dsp:spPr>
        <a:xfrm>
          <a:off x="5064014" y="111152"/>
          <a:ext cx="4100495" cy="902864"/>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700" tIns="12700" rIns="12700" bIns="12700" numCol="1" spcCol="1270" anchor="ctr" anchorCtr="0">
          <a:noAutofit/>
        </a:bodyPr>
        <a:lstStyle/>
        <a:p>
          <a:pPr lvl="0" algn="l" defTabSz="889000">
            <a:lnSpc>
              <a:spcPct val="90000"/>
            </a:lnSpc>
            <a:spcBef>
              <a:spcPct val="0"/>
            </a:spcBef>
            <a:spcAft>
              <a:spcPct val="35000"/>
            </a:spcAft>
          </a:pPr>
          <a:r>
            <a:rPr lang="en-US" altLang="zh-CN" sz="2000" b="0" kern="1200" dirty="0" smtClean="0">
              <a:solidFill>
                <a:schemeClr val="tx1"/>
              </a:solidFill>
              <a:latin typeface="Microsoft YaHei" charset="-122"/>
              <a:ea typeface="Microsoft YaHei" charset="-122"/>
              <a:cs typeface="Microsoft YaHei" charset="-122"/>
            </a:rPr>
            <a:t>5.2.1</a:t>
          </a:r>
          <a:r>
            <a:rPr lang="zh-CN" altLang="en-US" sz="2000" b="0" kern="1200" dirty="0" smtClean="0">
              <a:solidFill>
                <a:schemeClr val="tx1"/>
              </a:solidFill>
              <a:latin typeface="Microsoft YaHei" charset="-122"/>
              <a:ea typeface="Microsoft YaHei" charset="-122"/>
              <a:cs typeface="Microsoft YaHei" charset="-122"/>
            </a:rPr>
            <a:t> 短期生产函数的概念</a:t>
          </a:r>
          <a:endParaRPr lang="zh-CN" altLang="en-US" sz="2000" b="0" kern="1200" dirty="0">
            <a:solidFill>
              <a:schemeClr val="tx1"/>
            </a:solidFill>
            <a:latin typeface="Microsoft YaHei" charset="-122"/>
            <a:ea typeface="Microsoft YaHei" charset="-122"/>
            <a:cs typeface="Microsoft YaHei" charset="-122"/>
          </a:endParaRPr>
        </a:p>
      </dsp:txBody>
      <dsp:txXfrm>
        <a:off x="5064014" y="111152"/>
        <a:ext cx="4100495" cy="902864"/>
      </dsp:txXfrm>
    </dsp:sp>
    <dsp:sp modelId="{D3E2E567-EC04-E743-9B8C-985408EA1058}">
      <dsp:nvSpPr>
        <dsp:cNvPr id="0" name=""/>
        <dsp:cNvSpPr/>
      </dsp:nvSpPr>
      <dsp:spPr>
        <a:xfrm>
          <a:off x="5064014" y="1207617"/>
          <a:ext cx="4142843" cy="902864"/>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700" tIns="12700" rIns="12700" bIns="12700" numCol="1" spcCol="1270" anchor="ctr" anchorCtr="0">
          <a:noAutofit/>
        </a:bodyPr>
        <a:lstStyle/>
        <a:p>
          <a:pPr lvl="0" algn="l" defTabSz="889000">
            <a:lnSpc>
              <a:spcPct val="90000"/>
            </a:lnSpc>
            <a:spcBef>
              <a:spcPct val="0"/>
            </a:spcBef>
            <a:spcAft>
              <a:spcPct val="35000"/>
            </a:spcAft>
          </a:pPr>
          <a:r>
            <a:rPr lang="en-US" altLang="zh-CN" sz="2000" b="0" kern="1200" dirty="0" smtClean="0">
              <a:latin typeface="Microsoft YaHei" charset="-122"/>
              <a:ea typeface="Microsoft YaHei" charset="-122"/>
              <a:cs typeface="Microsoft YaHei" charset="-122"/>
            </a:rPr>
            <a:t>5.2.2</a:t>
          </a:r>
          <a:r>
            <a:rPr lang="zh-CN" altLang="en-US" sz="2000" b="0" kern="1200" dirty="0" smtClean="0">
              <a:latin typeface="Microsoft YaHei" charset="-122"/>
              <a:ea typeface="Microsoft YaHei" charset="-122"/>
              <a:cs typeface="Microsoft YaHei" charset="-122"/>
            </a:rPr>
            <a:t> 总产量、平均产量和边际产量</a:t>
          </a:r>
          <a:endParaRPr lang="zh-CN" altLang="en-US" sz="2000" b="0" kern="1200" dirty="0">
            <a:latin typeface="Microsoft YaHei" charset="-122"/>
            <a:ea typeface="Microsoft YaHei" charset="-122"/>
            <a:cs typeface="Microsoft YaHei" charset="-122"/>
          </a:endParaRPr>
        </a:p>
      </dsp:txBody>
      <dsp:txXfrm>
        <a:off x="5064014" y="1207617"/>
        <a:ext cx="4142843" cy="902864"/>
      </dsp:txXfrm>
    </dsp:sp>
    <dsp:sp modelId="{1C998B4A-F8C8-5D49-862A-38B9C7611407}">
      <dsp:nvSpPr>
        <dsp:cNvPr id="0" name=""/>
        <dsp:cNvSpPr/>
      </dsp:nvSpPr>
      <dsp:spPr>
        <a:xfrm>
          <a:off x="5064014" y="2336197"/>
          <a:ext cx="4100495" cy="902864"/>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700" tIns="12700" rIns="12700" bIns="12700" numCol="1" spcCol="1270" anchor="ctr" anchorCtr="0">
          <a:noAutofit/>
        </a:bodyPr>
        <a:lstStyle/>
        <a:p>
          <a:pPr lvl="0" algn="l" defTabSz="889000">
            <a:lnSpc>
              <a:spcPct val="90000"/>
            </a:lnSpc>
            <a:spcBef>
              <a:spcPct val="0"/>
            </a:spcBef>
            <a:spcAft>
              <a:spcPct val="35000"/>
            </a:spcAft>
          </a:pPr>
          <a:r>
            <a:rPr lang="en-US" altLang="zh-CN" sz="2000" b="0" kern="1200" dirty="0" smtClean="0">
              <a:latin typeface="Microsoft YaHei" charset="-122"/>
              <a:ea typeface="Microsoft YaHei" charset="-122"/>
              <a:cs typeface="Microsoft YaHei" charset="-122"/>
            </a:rPr>
            <a:t>5.2.3</a:t>
          </a:r>
          <a:r>
            <a:rPr lang="zh-CN" altLang="en-US" sz="2000" b="0" kern="1200" dirty="0" smtClean="0">
              <a:latin typeface="Microsoft YaHei" charset="-122"/>
              <a:ea typeface="Microsoft YaHei" charset="-122"/>
              <a:cs typeface="Microsoft YaHei" charset="-122"/>
            </a:rPr>
            <a:t> 边际收益递减规律</a:t>
          </a:r>
          <a:endParaRPr lang="zh-CN" altLang="en-US" sz="2000" b="0" kern="1200" dirty="0">
            <a:latin typeface="Microsoft YaHei" charset="-122"/>
            <a:ea typeface="Microsoft YaHei" charset="-122"/>
            <a:cs typeface="Microsoft YaHei" charset="-122"/>
          </a:endParaRPr>
        </a:p>
      </dsp:txBody>
      <dsp:txXfrm>
        <a:off x="5064014" y="2336197"/>
        <a:ext cx="4100495" cy="902864"/>
      </dsp:txXfrm>
    </dsp:sp>
    <dsp:sp modelId="{14ECDE4D-D5C9-BA44-B90A-27B061B8EA32}">
      <dsp:nvSpPr>
        <dsp:cNvPr id="0" name=""/>
        <dsp:cNvSpPr/>
      </dsp:nvSpPr>
      <dsp:spPr>
        <a:xfrm>
          <a:off x="5097152" y="3370419"/>
          <a:ext cx="4100495" cy="902864"/>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700" tIns="12700" rIns="12700" bIns="12700" numCol="1" spcCol="1270" anchor="ctr" anchorCtr="0">
          <a:noAutofit/>
        </a:bodyPr>
        <a:lstStyle/>
        <a:p>
          <a:pPr lvl="0" algn="l" defTabSz="889000">
            <a:lnSpc>
              <a:spcPct val="90000"/>
            </a:lnSpc>
            <a:spcBef>
              <a:spcPct val="0"/>
            </a:spcBef>
            <a:spcAft>
              <a:spcPct val="35000"/>
            </a:spcAft>
          </a:pPr>
          <a:r>
            <a:rPr lang="en-US" altLang="zh-CN" sz="2000" b="0" kern="1200" dirty="0" smtClean="0">
              <a:latin typeface="Microsoft YaHei" charset="-122"/>
              <a:ea typeface="Microsoft YaHei" charset="-122"/>
              <a:cs typeface="Microsoft YaHei" charset="-122"/>
            </a:rPr>
            <a:t>5.2.4</a:t>
          </a:r>
          <a:r>
            <a:rPr lang="zh-CN" altLang="en-US" sz="2000" b="0" kern="1200" dirty="0" smtClean="0">
              <a:latin typeface="Microsoft YaHei" charset="-122"/>
              <a:ea typeface="Microsoft YaHei" charset="-122"/>
              <a:cs typeface="Microsoft YaHei" charset="-122"/>
            </a:rPr>
            <a:t> 生产三阶段</a:t>
          </a:r>
          <a:endParaRPr lang="zh-CN" altLang="en-US" sz="2000" b="0" kern="1200" dirty="0">
            <a:latin typeface="Microsoft YaHei" charset="-122"/>
            <a:ea typeface="Microsoft YaHei" charset="-122"/>
            <a:cs typeface="Microsoft YaHei" charset="-122"/>
          </a:endParaRPr>
        </a:p>
      </dsp:txBody>
      <dsp:txXfrm>
        <a:off x="5097152" y="3370419"/>
        <a:ext cx="4100495" cy="902864"/>
      </dsp:txXfrm>
    </dsp:sp>
    <dsp:sp modelId="{201C5B2F-98A9-7A47-821F-4067D3D101D1}">
      <dsp:nvSpPr>
        <dsp:cNvPr id="0" name=""/>
        <dsp:cNvSpPr/>
      </dsp:nvSpPr>
      <dsp:spPr>
        <a:xfrm>
          <a:off x="5097152" y="4498999"/>
          <a:ext cx="4100495" cy="902864"/>
        </a:xfrm>
        <a:prstGeom prst="rect">
          <a:avLst/>
        </a:prstGeom>
        <a:solidFill>
          <a:srgbClr val="C00000"/>
        </a:solidFill>
        <a:ln>
          <a:solidFill>
            <a:srgbClr val="C00000"/>
          </a:solid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700" tIns="12700" rIns="12700" bIns="12700" numCol="1" spcCol="1270" anchor="ctr" anchorCtr="0">
          <a:noAutofit/>
        </a:bodyPr>
        <a:lstStyle/>
        <a:p>
          <a:pPr lvl="0" algn="l" defTabSz="889000">
            <a:lnSpc>
              <a:spcPct val="90000"/>
            </a:lnSpc>
            <a:spcBef>
              <a:spcPct val="0"/>
            </a:spcBef>
            <a:spcAft>
              <a:spcPct val="35000"/>
            </a:spcAft>
          </a:pPr>
          <a:r>
            <a:rPr lang="en-US" altLang="zh-CN" sz="2000" b="0" kern="1200" dirty="0" smtClean="0">
              <a:latin typeface="Microsoft YaHei" charset="-122"/>
              <a:ea typeface="Microsoft YaHei" charset="-122"/>
              <a:cs typeface="Microsoft YaHei" charset="-122"/>
            </a:rPr>
            <a:t>5.2.5</a:t>
          </a:r>
          <a:r>
            <a:rPr lang="zh-CN" altLang="en-US" sz="2000" b="0" kern="1200" dirty="0" smtClean="0">
              <a:latin typeface="Microsoft YaHei" charset="-122"/>
              <a:ea typeface="Microsoft YaHei" charset="-122"/>
              <a:cs typeface="Microsoft YaHei" charset="-122"/>
            </a:rPr>
            <a:t> 一种生产要素变动时要素最佳投入量的确定</a:t>
          </a:r>
          <a:endParaRPr lang="zh-CN" altLang="en-US" sz="2000" b="0" kern="1200" dirty="0">
            <a:latin typeface="Microsoft YaHei" charset="-122"/>
            <a:ea typeface="Microsoft YaHei" charset="-122"/>
            <a:cs typeface="Microsoft YaHei" charset="-122"/>
          </a:endParaRPr>
        </a:p>
      </dsp:txBody>
      <dsp:txXfrm>
        <a:off x="5097152" y="4498999"/>
        <a:ext cx="4100495" cy="902864"/>
      </dsp:txXfrm>
    </dsp:sp>
  </dsp:spTree>
</dsp:drawing>
</file>

<file path=ppt/diagrams/drawing3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2800E8-CF94-FD43-8D0E-7E4B278315B1}">
      <dsp:nvSpPr>
        <dsp:cNvPr id="0" name=""/>
        <dsp:cNvSpPr/>
      </dsp:nvSpPr>
      <dsp:spPr>
        <a:xfrm>
          <a:off x="1124513" y="823428"/>
          <a:ext cx="1092125" cy="342515"/>
        </a:xfrm>
        <a:custGeom>
          <a:avLst/>
          <a:gdLst/>
          <a:ahLst/>
          <a:cxnLst/>
          <a:rect l="0" t="0" r="0" b="0"/>
          <a:pathLst>
            <a:path>
              <a:moveTo>
                <a:pt x="0" y="0"/>
              </a:moveTo>
              <a:lnTo>
                <a:pt x="546062" y="0"/>
              </a:lnTo>
              <a:lnTo>
                <a:pt x="546062" y="342515"/>
              </a:lnTo>
              <a:lnTo>
                <a:pt x="1092125" y="342515"/>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66725">
            <a:lnSpc>
              <a:spcPct val="90000"/>
            </a:lnSpc>
            <a:spcBef>
              <a:spcPct val="0"/>
            </a:spcBef>
            <a:spcAft>
              <a:spcPct val="35000"/>
            </a:spcAft>
          </a:pPr>
          <a:endParaRPr lang="zh-CN" altLang="en-US" sz="1050" kern="1200">
            <a:latin typeface="Microsoft YaHei" charset="-122"/>
            <a:ea typeface="Microsoft YaHei" charset="-122"/>
            <a:cs typeface="Microsoft YaHei" charset="-122"/>
          </a:endParaRPr>
        </a:p>
      </dsp:txBody>
      <dsp:txXfrm>
        <a:off x="1641961" y="966071"/>
        <a:ext cx="57228" cy="57228"/>
      </dsp:txXfrm>
    </dsp:sp>
    <dsp:sp modelId="{93180932-306E-E545-95F9-2A5635FDC9F1}">
      <dsp:nvSpPr>
        <dsp:cNvPr id="0" name=""/>
        <dsp:cNvSpPr/>
      </dsp:nvSpPr>
      <dsp:spPr>
        <a:xfrm>
          <a:off x="1124513" y="736252"/>
          <a:ext cx="1092125" cy="91440"/>
        </a:xfrm>
        <a:custGeom>
          <a:avLst/>
          <a:gdLst/>
          <a:ahLst/>
          <a:cxnLst/>
          <a:rect l="0" t="0" r="0" b="0"/>
          <a:pathLst>
            <a:path>
              <a:moveTo>
                <a:pt x="0" y="87176"/>
              </a:moveTo>
              <a:lnTo>
                <a:pt x="546062" y="87176"/>
              </a:lnTo>
              <a:lnTo>
                <a:pt x="546062" y="45720"/>
              </a:lnTo>
              <a:lnTo>
                <a:pt x="1092125" y="4572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66725">
            <a:lnSpc>
              <a:spcPct val="90000"/>
            </a:lnSpc>
            <a:spcBef>
              <a:spcPct val="0"/>
            </a:spcBef>
            <a:spcAft>
              <a:spcPct val="35000"/>
            </a:spcAft>
          </a:pPr>
          <a:endParaRPr lang="zh-CN" altLang="en-US" sz="1050" kern="1200">
            <a:latin typeface="Microsoft YaHei" charset="-122"/>
            <a:ea typeface="Microsoft YaHei" charset="-122"/>
            <a:cs typeface="Microsoft YaHei" charset="-122"/>
          </a:endParaRPr>
        </a:p>
      </dsp:txBody>
      <dsp:txXfrm>
        <a:off x="1643253" y="754649"/>
        <a:ext cx="54645" cy="54645"/>
      </dsp:txXfrm>
    </dsp:sp>
    <dsp:sp modelId="{082A771F-69AF-7C4C-86CB-DF1CD8CB6581}">
      <dsp:nvSpPr>
        <dsp:cNvPr id="0" name=""/>
        <dsp:cNvSpPr/>
      </dsp:nvSpPr>
      <dsp:spPr>
        <a:xfrm>
          <a:off x="1124513" y="398000"/>
          <a:ext cx="1092125" cy="425428"/>
        </a:xfrm>
        <a:custGeom>
          <a:avLst/>
          <a:gdLst/>
          <a:ahLst/>
          <a:cxnLst/>
          <a:rect l="0" t="0" r="0" b="0"/>
          <a:pathLst>
            <a:path>
              <a:moveTo>
                <a:pt x="0" y="425428"/>
              </a:moveTo>
              <a:lnTo>
                <a:pt x="546062" y="425428"/>
              </a:lnTo>
              <a:lnTo>
                <a:pt x="546062" y="0"/>
              </a:lnTo>
              <a:lnTo>
                <a:pt x="1092125"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66725">
            <a:lnSpc>
              <a:spcPct val="90000"/>
            </a:lnSpc>
            <a:spcBef>
              <a:spcPct val="0"/>
            </a:spcBef>
            <a:spcAft>
              <a:spcPct val="35000"/>
            </a:spcAft>
          </a:pPr>
          <a:endParaRPr lang="zh-CN" altLang="en-US" sz="1050" kern="1200">
            <a:latin typeface="Microsoft YaHei" charset="-122"/>
            <a:ea typeface="Microsoft YaHei" charset="-122"/>
            <a:cs typeface="Microsoft YaHei" charset="-122"/>
          </a:endParaRPr>
        </a:p>
      </dsp:txBody>
      <dsp:txXfrm>
        <a:off x="1641274" y="581412"/>
        <a:ext cx="58603" cy="58603"/>
      </dsp:txXfrm>
    </dsp:sp>
    <dsp:sp modelId="{7111AE39-B455-7C4D-91F4-9E37E3822D07}">
      <dsp:nvSpPr>
        <dsp:cNvPr id="0" name=""/>
        <dsp:cNvSpPr/>
      </dsp:nvSpPr>
      <dsp:spPr>
        <a:xfrm>
          <a:off x="332391" y="644686"/>
          <a:ext cx="1226760" cy="357483"/>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ctr" defTabSz="466725">
            <a:lnSpc>
              <a:spcPct val="90000"/>
            </a:lnSpc>
            <a:spcBef>
              <a:spcPct val="0"/>
            </a:spcBef>
            <a:spcAft>
              <a:spcPct val="35000"/>
            </a:spcAft>
          </a:pPr>
          <a:r>
            <a:rPr lang="en-US" altLang="zh-CN" sz="1050" kern="1200" dirty="0" smtClean="0">
              <a:latin typeface="Microsoft YaHei" charset="-122"/>
              <a:ea typeface="Microsoft YaHei" charset="-122"/>
              <a:cs typeface="Microsoft YaHei" charset="-122"/>
            </a:rPr>
            <a:t>6.1</a:t>
          </a:r>
          <a:r>
            <a:rPr lang="zh-CN" altLang="en-US" sz="1050" kern="1200" dirty="0" smtClean="0">
              <a:latin typeface="Microsoft YaHei" charset="-122"/>
              <a:ea typeface="Microsoft YaHei" charset="-122"/>
              <a:cs typeface="Microsoft YaHei" charset="-122"/>
            </a:rPr>
            <a:t> </a:t>
          </a:r>
          <a:r>
            <a:rPr lang="zh-CN" altLang="en-US" sz="1050" kern="1200" dirty="0" smtClean="0">
              <a:solidFill>
                <a:schemeClr val="tx1"/>
              </a:solidFill>
              <a:latin typeface="Microsoft YaHei" charset="-122"/>
              <a:ea typeface="Microsoft YaHei" charset="-122"/>
              <a:cs typeface="Microsoft YaHei" charset="-122"/>
            </a:rPr>
            <a:t>成本与利润概述</a:t>
          </a:r>
          <a:endParaRPr lang="zh-CN" altLang="en-US" sz="1050" kern="1200" dirty="0">
            <a:latin typeface="Microsoft YaHei" charset="-122"/>
            <a:ea typeface="Microsoft YaHei" charset="-122"/>
            <a:cs typeface="Microsoft YaHei" charset="-122"/>
          </a:endParaRPr>
        </a:p>
      </dsp:txBody>
      <dsp:txXfrm>
        <a:off x="332391" y="644686"/>
        <a:ext cx="1226760" cy="357483"/>
      </dsp:txXfrm>
    </dsp:sp>
    <dsp:sp modelId="{C852AF5D-E3CA-F844-B775-08DD6E6FB940}">
      <dsp:nvSpPr>
        <dsp:cNvPr id="0" name=""/>
        <dsp:cNvSpPr/>
      </dsp:nvSpPr>
      <dsp:spPr>
        <a:xfrm>
          <a:off x="2216638" y="241145"/>
          <a:ext cx="1225808" cy="313710"/>
        </a:xfrm>
        <a:prstGeom prst="rect">
          <a:avLst/>
        </a:prstGeom>
        <a:solidFill>
          <a:schemeClr val="bg1"/>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l" defTabSz="466725">
            <a:lnSpc>
              <a:spcPct val="90000"/>
            </a:lnSpc>
            <a:spcBef>
              <a:spcPct val="0"/>
            </a:spcBef>
            <a:spcAft>
              <a:spcPct val="35000"/>
            </a:spcAft>
          </a:pPr>
          <a:r>
            <a:rPr lang="en-US" altLang="zh-CN" sz="1050" kern="1200" dirty="0" smtClean="0">
              <a:solidFill>
                <a:schemeClr val="tx1"/>
              </a:solidFill>
              <a:latin typeface="Microsoft YaHei" charset="-122"/>
              <a:ea typeface="Microsoft YaHei" charset="-122"/>
              <a:cs typeface="Microsoft YaHei" charset="-122"/>
            </a:rPr>
            <a:t>6.1.1</a:t>
          </a:r>
          <a:r>
            <a:rPr lang="zh-CN" altLang="en-US" sz="1050" kern="1200" dirty="0" smtClean="0">
              <a:solidFill>
                <a:schemeClr val="tx1"/>
              </a:solidFill>
              <a:latin typeface="Microsoft YaHei" charset="-122"/>
              <a:ea typeface="Microsoft YaHei" charset="-122"/>
              <a:cs typeface="Microsoft YaHei" charset="-122"/>
            </a:rPr>
            <a:t> 成本的含义</a:t>
          </a:r>
          <a:endParaRPr lang="zh-CN" altLang="en-US" sz="1050" kern="1200" dirty="0">
            <a:solidFill>
              <a:schemeClr val="tx1"/>
            </a:solidFill>
            <a:latin typeface="Microsoft YaHei" charset="-122"/>
            <a:ea typeface="Microsoft YaHei" charset="-122"/>
            <a:cs typeface="Microsoft YaHei" charset="-122"/>
          </a:endParaRPr>
        </a:p>
      </dsp:txBody>
      <dsp:txXfrm>
        <a:off x="2216638" y="241145"/>
        <a:ext cx="1225808" cy="313710"/>
      </dsp:txXfrm>
    </dsp:sp>
    <dsp:sp modelId="{D3E2E567-EC04-E743-9B8C-985408EA1058}">
      <dsp:nvSpPr>
        <dsp:cNvPr id="0" name=""/>
        <dsp:cNvSpPr/>
      </dsp:nvSpPr>
      <dsp:spPr>
        <a:xfrm>
          <a:off x="2216638" y="625116"/>
          <a:ext cx="1238464" cy="313710"/>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l" defTabSz="466725">
            <a:lnSpc>
              <a:spcPct val="90000"/>
            </a:lnSpc>
            <a:spcBef>
              <a:spcPct val="0"/>
            </a:spcBef>
            <a:spcAft>
              <a:spcPct val="35000"/>
            </a:spcAft>
          </a:pPr>
          <a:r>
            <a:rPr lang="en-US" altLang="zh-CN" sz="1050" kern="1200" dirty="0" smtClean="0">
              <a:latin typeface="Microsoft YaHei" charset="-122"/>
              <a:ea typeface="Microsoft YaHei" charset="-122"/>
              <a:cs typeface="Microsoft YaHei" charset="-122"/>
            </a:rPr>
            <a:t>6.1.2</a:t>
          </a:r>
          <a:r>
            <a:rPr lang="zh-CN" altLang="en-US" sz="1050" kern="1200" dirty="0" smtClean="0">
              <a:latin typeface="Microsoft YaHei" charset="-122"/>
              <a:ea typeface="Microsoft YaHei" charset="-122"/>
              <a:cs typeface="Microsoft YaHei" charset="-122"/>
            </a:rPr>
            <a:t> 成本的分类</a:t>
          </a:r>
          <a:endParaRPr lang="zh-CN" altLang="en-US" sz="1050" kern="1200" dirty="0">
            <a:latin typeface="Microsoft YaHei" charset="-122"/>
            <a:ea typeface="Microsoft YaHei" charset="-122"/>
            <a:cs typeface="Microsoft YaHei" charset="-122"/>
          </a:endParaRPr>
        </a:p>
      </dsp:txBody>
      <dsp:txXfrm>
        <a:off x="2216638" y="625116"/>
        <a:ext cx="1238464" cy="313710"/>
      </dsp:txXfrm>
    </dsp:sp>
    <dsp:sp modelId="{1C998B4A-F8C8-5D49-862A-38B9C7611407}">
      <dsp:nvSpPr>
        <dsp:cNvPr id="0" name=""/>
        <dsp:cNvSpPr/>
      </dsp:nvSpPr>
      <dsp:spPr>
        <a:xfrm>
          <a:off x="2216638" y="1009088"/>
          <a:ext cx="1225808" cy="313710"/>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l" defTabSz="466725">
            <a:lnSpc>
              <a:spcPct val="90000"/>
            </a:lnSpc>
            <a:spcBef>
              <a:spcPct val="0"/>
            </a:spcBef>
            <a:spcAft>
              <a:spcPct val="35000"/>
            </a:spcAft>
          </a:pPr>
          <a:r>
            <a:rPr lang="en-US" altLang="zh-CN" sz="1050" kern="1200" dirty="0" smtClean="0">
              <a:latin typeface="Microsoft YaHei" charset="-122"/>
              <a:ea typeface="Microsoft YaHei" charset="-122"/>
              <a:cs typeface="Microsoft YaHei" charset="-122"/>
            </a:rPr>
            <a:t>6.1.3</a:t>
          </a:r>
          <a:r>
            <a:rPr lang="zh-CN" altLang="en-US" sz="1050" kern="1200" dirty="0" smtClean="0">
              <a:latin typeface="Microsoft YaHei" charset="-122"/>
              <a:ea typeface="Microsoft YaHei" charset="-122"/>
              <a:cs typeface="Microsoft YaHei" charset="-122"/>
            </a:rPr>
            <a:t> 利润</a:t>
          </a:r>
          <a:endParaRPr lang="zh-CN" altLang="en-US" sz="1050" kern="1200" dirty="0">
            <a:latin typeface="Microsoft YaHei" charset="-122"/>
            <a:ea typeface="Microsoft YaHei" charset="-122"/>
            <a:cs typeface="Microsoft YaHei" charset="-122"/>
          </a:endParaRPr>
        </a:p>
      </dsp:txBody>
      <dsp:txXfrm>
        <a:off x="2216638" y="1009088"/>
        <a:ext cx="1225808" cy="313710"/>
      </dsp:txXfrm>
    </dsp:sp>
  </dsp:spTree>
</dsp:drawing>
</file>

<file path=ppt/diagrams/drawing3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2800E8-CF94-FD43-8D0E-7E4B278315B1}">
      <dsp:nvSpPr>
        <dsp:cNvPr id="0" name=""/>
        <dsp:cNvSpPr/>
      </dsp:nvSpPr>
      <dsp:spPr>
        <a:xfrm>
          <a:off x="1124513" y="823428"/>
          <a:ext cx="1092125" cy="342515"/>
        </a:xfrm>
        <a:custGeom>
          <a:avLst/>
          <a:gdLst/>
          <a:ahLst/>
          <a:cxnLst/>
          <a:rect l="0" t="0" r="0" b="0"/>
          <a:pathLst>
            <a:path>
              <a:moveTo>
                <a:pt x="0" y="0"/>
              </a:moveTo>
              <a:lnTo>
                <a:pt x="546062" y="0"/>
              </a:lnTo>
              <a:lnTo>
                <a:pt x="546062" y="342515"/>
              </a:lnTo>
              <a:lnTo>
                <a:pt x="1092125" y="342515"/>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66725">
            <a:lnSpc>
              <a:spcPct val="90000"/>
            </a:lnSpc>
            <a:spcBef>
              <a:spcPct val="0"/>
            </a:spcBef>
            <a:spcAft>
              <a:spcPct val="35000"/>
            </a:spcAft>
          </a:pPr>
          <a:endParaRPr lang="zh-CN" altLang="en-US" sz="1050" kern="1200">
            <a:latin typeface="Microsoft YaHei" charset="-122"/>
            <a:ea typeface="Microsoft YaHei" charset="-122"/>
            <a:cs typeface="Microsoft YaHei" charset="-122"/>
          </a:endParaRPr>
        </a:p>
      </dsp:txBody>
      <dsp:txXfrm>
        <a:off x="1641961" y="966071"/>
        <a:ext cx="57228" cy="57228"/>
      </dsp:txXfrm>
    </dsp:sp>
    <dsp:sp modelId="{93180932-306E-E545-95F9-2A5635FDC9F1}">
      <dsp:nvSpPr>
        <dsp:cNvPr id="0" name=""/>
        <dsp:cNvSpPr/>
      </dsp:nvSpPr>
      <dsp:spPr>
        <a:xfrm>
          <a:off x="1124513" y="736252"/>
          <a:ext cx="1092125" cy="91440"/>
        </a:xfrm>
        <a:custGeom>
          <a:avLst/>
          <a:gdLst/>
          <a:ahLst/>
          <a:cxnLst/>
          <a:rect l="0" t="0" r="0" b="0"/>
          <a:pathLst>
            <a:path>
              <a:moveTo>
                <a:pt x="0" y="87176"/>
              </a:moveTo>
              <a:lnTo>
                <a:pt x="546062" y="87176"/>
              </a:lnTo>
              <a:lnTo>
                <a:pt x="546062" y="45720"/>
              </a:lnTo>
              <a:lnTo>
                <a:pt x="1092125" y="4572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66725">
            <a:lnSpc>
              <a:spcPct val="90000"/>
            </a:lnSpc>
            <a:spcBef>
              <a:spcPct val="0"/>
            </a:spcBef>
            <a:spcAft>
              <a:spcPct val="35000"/>
            </a:spcAft>
          </a:pPr>
          <a:endParaRPr lang="zh-CN" altLang="en-US" sz="1050" kern="1200">
            <a:latin typeface="Microsoft YaHei" charset="-122"/>
            <a:ea typeface="Microsoft YaHei" charset="-122"/>
            <a:cs typeface="Microsoft YaHei" charset="-122"/>
          </a:endParaRPr>
        </a:p>
      </dsp:txBody>
      <dsp:txXfrm>
        <a:off x="1643253" y="754649"/>
        <a:ext cx="54645" cy="54645"/>
      </dsp:txXfrm>
    </dsp:sp>
    <dsp:sp modelId="{082A771F-69AF-7C4C-86CB-DF1CD8CB6581}">
      <dsp:nvSpPr>
        <dsp:cNvPr id="0" name=""/>
        <dsp:cNvSpPr/>
      </dsp:nvSpPr>
      <dsp:spPr>
        <a:xfrm>
          <a:off x="1124513" y="398000"/>
          <a:ext cx="1092125" cy="425428"/>
        </a:xfrm>
        <a:custGeom>
          <a:avLst/>
          <a:gdLst/>
          <a:ahLst/>
          <a:cxnLst/>
          <a:rect l="0" t="0" r="0" b="0"/>
          <a:pathLst>
            <a:path>
              <a:moveTo>
                <a:pt x="0" y="425428"/>
              </a:moveTo>
              <a:lnTo>
                <a:pt x="546062" y="425428"/>
              </a:lnTo>
              <a:lnTo>
                <a:pt x="546062" y="0"/>
              </a:lnTo>
              <a:lnTo>
                <a:pt x="1092125"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66725">
            <a:lnSpc>
              <a:spcPct val="90000"/>
            </a:lnSpc>
            <a:spcBef>
              <a:spcPct val="0"/>
            </a:spcBef>
            <a:spcAft>
              <a:spcPct val="35000"/>
            </a:spcAft>
          </a:pPr>
          <a:endParaRPr lang="zh-CN" altLang="en-US" sz="1050" kern="1200">
            <a:latin typeface="Microsoft YaHei" charset="-122"/>
            <a:ea typeface="Microsoft YaHei" charset="-122"/>
            <a:cs typeface="Microsoft YaHei" charset="-122"/>
          </a:endParaRPr>
        </a:p>
      </dsp:txBody>
      <dsp:txXfrm>
        <a:off x="1641274" y="581412"/>
        <a:ext cx="58603" cy="58603"/>
      </dsp:txXfrm>
    </dsp:sp>
    <dsp:sp modelId="{7111AE39-B455-7C4D-91F4-9E37E3822D07}">
      <dsp:nvSpPr>
        <dsp:cNvPr id="0" name=""/>
        <dsp:cNvSpPr/>
      </dsp:nvSpPr>
      <dsp:spPr>
        <a:xfrm>
          <a:off x="332391" y="644686"/>
          <a:ext cx="1226760" cy="357483"/>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ctr" defTabSz="466725">
            <a:lnSpc>
              <a:spcPct val="90000"/>
            </a:lnSpc>
            <a:spcBef>
              <a:spcPct val="0"/>
            </a:spcBef>
            <a:spcAft>
              <a:spcPct val="35000"/>
            </a:spcAft>
          </a:pPr>
          <a:r>
            <a:rPr lang="en-US" altLang="zh-CN" sz="1050" kern="1200" dirty="0" smtClean="0">
              <a:latin typeface="Microsoft YaHei" charset="-122"/>
              <a:ea typeface="Microsoft YaHei" charset="-122"/>
              <a:cs typeface="Microsoft YaHei" charset="-122"/>
            </a:rPr>
            <a:t>6.1</a:t>
          </a:r>
          <a:r>
            <a:rPr lang="zh-CN" altLang="en-US" sz="1050" kern="1200" dirty="0" smtClean="0">
              <a:latin typeface="Microsoft YaHei" charset="-122"/>
              <a:ea typeface="Microsoft YaHei" charset="-122"/>
              <a:cs typeface="Microsoft YaHei" charset="-122"/>
            </a:rPr>
            <a:t> </a:t>
          </a:r>
          <a:r>
            <a:rPr lang="zh-CN" altLang="en-US" sz="1050" kern="1200" dirty="0" smtClean="0">
              <a:solidFill>
                <a:schemeClr val="tx1"/>
              </a:solidFill>
              <a:latin typeface="Microsoft YaHei" charset="-122"/>
              <a:ea typeface="Microsoft YaHei" charset="-122"/>
              <a:cs typeface="Microsoft YaHei" charset="-122"/>
            </a:rPr>
            <a:t>成本与利润概述</a:t>
          </a:r>
          <a:endParaRPr lang="zh-CN" altLang="en-US" sz="1050" kern="1200" dirty="0">
            <a:latin typeface="Microsoft YaHei" charset="-122"/>
            <a:ea typeface="Microsoft YaHei" charset="-122"/>
            <a:cs typeface="Microsoft YaHei" charset="-122"/>
          </a:endParaRPr>
        </a:p>
      </dsp:txBody>
      <dsp:txXfrm>
        <a:off x="332391" y="644686"/>
        <a:ext cx="1226760" cy="357483"/>
      </dsp:txXfrm>
    </dsp:sp>
    <dsp:sp modelId="{C852AF5D-E3CA-F844-B775-08DD6E6FB940}">
      <dsp:nvSpPr>
        <dsp:cNvPr id="0" name=""/>
        <dsp:cNvSpPr/>
      </dsp:nvSpPr>
      <dsp:spPr>
        <a:xfrm>
          <a:off x="2216638" y="241145"/>
          <a:ext cx="1225808" cy="313710"/>
        </a:xfrm>
        <a:prstGeom prst="rect">
          <a:avLst/>
        </a:prstGeom>
        <a:solidFill>
          <a:schemeClr val="bg1"/>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l" defTabSz="466725">
            <a:lnSpc>
              <a:spcPct val="90000"/>
            </a:lnSpc>
            <a:spcBef>
              <a:spcPct val="0"/>
            </a:spcBef>
            <a:spcAft>
              <a:spcPct val="35000"/>
            </a:spcAft>
          </a:pPr>
          <a:r>
            <a:rPr lang="en-US" altLang="zh-CN" sz="1050" kern="1200" dirty="0" smtClean="0">
              <a:solidFill>
                <a:schemeClr val="tx1"/>
              </a:solidFill>
              <a:latin typeface="Microsoft YaHei" charset="-122"/>
              <a:ea typeface="Microsoft YaHei" charset="-122"/>
              <a:cs typeface="Microsoft YaHei" charset="-122"/>
            </a:rPr>
            <a:t>6.1.1</a:t>
          </a:r>
          <a:r>
            <a:rPr lang="zh-CN" altLang="en-US" sz="1050" kern="1200" dirty="0" smtClean="0">
              <a:solidFill>
                <a:schemeClr val="tx1"/>
              </a:solidFill>
              <a:latin typeface="Microsoft YaHei" charset="-122"/>
              <a:ea typeface="Microsoft YaHei" charset="-122"/>
              <a:cs typeface="Microsoft YaHei" charset="-122"/>
            </a:rPr>
            <a:t> 成本的含义</a:t>
          </a:r>
          <a:endParaRPr lang="zh-CN" altLang="en-US" sz="1050" kern="1200" dirty="0">
            <a:solidFill>
              <a:schemeClr val="tx1"/>
            </a:solidFill>
            <a:latin typeface="Microsoft YaHei" charset="-122"/>
            <a:ea typeface="Microsoft YaHei" charset="-122"/>
            <a:cs typeface="Microsoft YaHei" charset="-122"/>
          </a:endParaRPr>
        </a:p>
      </dsp:txBody>
      <dsp:txXfrm>
        <a:off x="2216638" y="241145"/>
        <a:ext cx="1225808" cy="313710"/>
      </dsp:txXfrm>
    </dsp:sp>
    <dsp:sp modelId="{D3E2E567-EC04-E743-9B8C-985408EA1058}">
      <dsp:nvSpPr>
        <dsp:cNvPr id="0" name=""/>
        <dsp:cNvSpPr/>
      </dsp:nvSpPr>
      <dsp:spPr>
        <a:xfrm>
          <a:off x="2216638" y="625116"/>
          <a:ext cx="1238464" cy="313710"/>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l" defTabSz="466725">
            <a:lnSpc>
              <a:spcPct val="90000"/>
            </a:lnSpc>
            <a:spcBef>
              <a:spcPct val="0"/>
            </a:spcBef>
            <a:spcAft>
              <a:spcPct val="35000"/>
            </a:spcAft>
          </a:pPr>
          <a:r>
            <a:rPr lang="en-US" altLang="zh-CN" sz="1050" kern="1200" dirty="0" smtClean="0">
              <a:latin typeface="Microsoft YaHei" charset="-122"/>
              <a:ea typeface="Microsoft YaHei" charset="-122"/>
              <a:cs typeface="Microsoft YaHei" charset="-122"/>
            </a:rPr>
            <a:t>6.1.2</a:t>
          </a:r>
          <a:r>
            <a:rPr lang="zh-CN" altLang="en-US" sz="1050" kern="1200" dirty="0" smtClean="0">
              <a:latin typeface="Microsoft YaHei" charset="-122"/>
              <a:ea typeface="Microsoft YaHei" charset="-122"/>
              <a:cs typeface="Microsoft YaHei" charset="-122"/>
            </a:rPr>
            <a:t> 成本的分类</a:t>
          </a:r>
          <a:endParaRPr lang="zh-CN" altLang="en-US" sz="1050" kern="1200" dirty="0">
            <a:latin typeface="Microsoft YaHei" charset="-122"/>
            <a:ea typeface="Microsoft YaHei" charset="-122"/>
            <a:cs typeface="Microsoft YaHei" charset="-122"/>
          </a:endParaRPr>
        </a:p>
      </dsp:txBody>
      <dsp:txXfrm>
        <a:off x="2216638" y="625116"/>
        <a:ext cx="1238464" cy="313710"/>
      </dsp:txXfrm>
    </dsp:sp>
    <dsp:sp modelId="{1C998B4A-F8C8-5D49-862A-38B9C7611407}">
      <dsp:nvSpPr>
        <dsp:cNvPr id="0" name=""/>
        <dsp:cNvSpPr/>
      </dsp:nvSpPr>
      <dsp:spPr>
        <a:xfrm>
          <a:off x="2216638" y="1009088"/>
          <a:ext cx="1225808" cy="313710"/>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l" defTabSz="466725">
            <a:lnSpc>
              <a:spcPct val="90000"/>
            </a:lnSpc>
            <a:spcBef>
              <a:spcPct val="0"/>
            </a:spcBef>
            <a:spcAft>
              <a:spcPct val="35000"/>
            </a:spcAft>
          </a:pPr>
          <a:r>
            <a:rPr lang="en-US" altLang="zh-CN" sz="1050" kern="1200" dirty="0" smtClean="0">
              <a:latin typeface="Microsoft YaHei" charset="-122"/>
              <a:ea typeface="Microsoft YaHei" charset="-122"/>
              <a:cs typeface="Microsoft YaHei" charset="-122"/>
            </a:rPr>
            <a:t>6.1.3</a:t>
          </a:r>
          <a:r>
            <a:rPr lang="zh-CN" altLang="en-US" sz="1050" kern="1200" dirty="0" smtClean="0">
              <a:latin typeface="Microsoft YaHei" charset="-122"/>
              <a:ea typeface="Microsoft YaHei" charset="-122"/>
              <a:cs typeface="Microsoft YaHei" charset="-122"/>
            </a:rPr>
            <a:t> 利润</a:t>
          </a:r>
          <a:endParaRPr lang="zh-CN" altLang="en-US" sz="1050" kern="1200" dirty="0">
            <a:latin typeface="Microsoft YaHei" charset="-122"/>
            <a:ea typeface="Microsoft YaHei" charset="-122"/>
            <a:cs typeface="Microsoft YaHei" charset="-122"/>
          </a:endParaRPr>
        </a:p>
      </dsp:txBody>
      <dsp:txXfrm>
        <a:off x="2216638" y="1009088"/>
        <a:ext cx="1225808" cy="313710"/>
      </dsp:txXfrm>
    </dsp:sp>
  </dsp:spTree>
</dsp:drawing>
</file>

<file path=ppt/diagrams/drawing3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2800E8-CF94-FD43-8D0E-7E4B278315B1}">
      <dsp:nvSpPr>
        <dsp:cNvPr id="0" name=""/>
        <dsp:cNvSpPr/>
      </dsp:nvSpPr>
      <dsp:spPr>
        <a:xfrm>
          <a:off x="1124513" y="823428"/>
          <a:ext cx="1092125" cy="342515"/>
        </a:xfrm>
        <a:custGeom>
          <a:avLst/>
          <a:gdLst/>
          <a:ahLst/>
          <a:cxnLst/>
          <a:rect l="0" t="0" r="0" b="0"/>
          <a:pathLst>
            <a:path>
              <a:moveTo>
                <a:pt x="0" y="0"/>
              </a:moveTo>
              <a:lnTo>
                <a:pt x="546062" y="0"/>
              </a:lnTo>
              <a:lnTo>
                <a:pt x="546062" y="342515"/>
              </a:lnTo>
              <a:lnTo>
                <a:pt x="1092125" y="342515"/>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66725">
            <a:lnSpc>
              <a:spcPct val="90000"/>
            </a:lnSpc>
            <a:spcBef>
              <a:spcPct val="0"/>
            </a:spcBef>
            <a:spcAft>
              <a:spcPct val="35000"/>
            </a:spcAft>
          </a:pPr>
          <a:endParaRPr lang="zh-CN" altLang="en-US" sz="1050" kern="1200">
            <a:latin typeface="Microsoft YaHei" charset="-122"/>
            <a:ea typeface="Microsoft YaHei" charset="-122"/>
            <a:cs typeface="Microsoft YaHei" charset="-122"/>
          </a:endParaRPr>
        </a:p>
      </dsp:txBody>
      <dsp:txXfrm>
        <a:off x="1641961" y="966071"/>
        <a:ext cx="57228" cy="57228"/>
      </dsp:txXfrm>
    </dsp:sp>
    <dsp:sp modelId="{93180932-306E-E545-95F9-2A5635FDC9F1}">
      <dsp:nvSpPr>
        <dsp:cNvPr id="0" name=""/>
        <dsp:cNvSpPr/>
      </dsp:nvSpPr>
      <dsp:spPr>
        <a:xfrm>
          <a:off x="1124513" y="736252"/>
          <a:ext cx="1092125" cy="91440"/>
        </a:xfrm>
        <a:custGeom>
          <a:avLst/>
          <a:gdLst/>
          <a:ahLst/>
          <a:cxnLst/>
          <a:rect l="0" t="0" r="0" b="0"/>
          <a:pathLst>
            <a:path>
              <a:moveTo>
                <a:pt x="0" y="87176"/>
              </a:moveTo>
              <a:lnTo>
                <a:pt x="546062" y="87176"/>
              </a:lnTo>
              <a:lnTo>
                <a:pt x="546062" y="45720"/>
              </a:lnTo>
              <a:lnTo>
                <a:pt x="1092125" y="4572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66725">
            <a:lnSpc>
              <a:spcPct val="90000"/>
            </a:lnSpc>
            <a:spcBef>
              <a:spcPct val="0"/>
            </a:spcBef>
            <a:spcAft>
              <a:spcPct val="35000"/>
            </a:spcAft>
          </a:pPr>
          <a:endParaRPr lang="zh-CN" altLang="en-US" sz="1050" kern="1200">
            <a:latin typeface="Microsoft YaHei" charset="-122"/>
            <a:ea typeface="Microsoft YaHei" charset="-122"/>
            <a:cs typeface="Microsoft YaHei" charset="-122"/>
          </a:endParaRPr>
        </a:p>
      </dsp:txBody>
      <dsp:txXfrm>
        <a:off x="1643253" y="754649"/>
        <a:ext cx="54645" cy="54645"/>
      </dsp:txXfrm>
    </dsp:sp>
    <dsp:sp modelId="{082A771F-69AF-7C4C-86CB-DF1CD8CB6581}">
      <dsp:nvSpPr>
        <dsp:cNvPr id="0" name=""/>
        <dsp:cNvSpPr/>
      </dsp:nvSpPr>
      <dsp:spPr>
        <a:xfrm>
          <a:off x="1124513" y="398000"/>
          <a:ext cx="1092125" cy="425428"/>
        </a:xfrm>
        <a:custGeom>
          <a:avLst/>
          <a:gdLst/>
          <a:ahLst/>
          <a:cxnLst/>
          <a:rect l="0" t="0" r="0" b="0"/>
          <a:pathLst>
            <a:path>
              <a:moveTo>
                <a:pt x="0" y="425428"/>
              </a:moveTo>
              <a:lnTo>
                <a:pt x="546062" y="425428"/>
              </a:lnTo>
              <a:lnTo>
                <a:pt x="546062" y="0"/>
              </a:lnTo>
              <a:lnTo>
                <a:pt x="1092125"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66725">
            <a:lnSpc>
              <a:spcPct val="90000"/>
            </a:lnSpc>
            <a:spcBef>
              <a:spcPct val="0"/>
            </a:spcBef>
            <a:spcAft>
              <a:spcPct val="35000"/>
            </a:spcAft>
          </a:pPr>
          <a:endParaRPr lang="zh-CN" altLang="en-US" sz="1050" kern="1200">
            <a:latin typeface="Microsoft YaHei" charset="-122"/>
            <a:ea typeface="Microsoft YaHei" charset="-122"/>
            <a:cs typeface="Microsoft YaHei" charset="-122"/>
          </a:endParaRPr>
        </a:p>
      </dsp:txBody>
      <dsp:txXfrm>
        <a:off x="1641274" y="581412"/>
        <a:ext cx="58603" cy="58603"/>
      </dsp:txXfrm>
    </dsp:sp>
    <dsp:sp modelId="{7111AE39-B455-7C4D-91F4-9E37E3822D07}">
      <dsp:nvSpPr>
        <dsp:cNvPr id="0" name=""/>
        <dsp:cNvSpPr/>
      </dsp:nvSpPr>
      <dsp:spPr>
        <a:xfrm>
          <a:off x="332391" y="644686"/>
          <a:ext cx="1226760" cy="357483"/>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ctr" defTabSz="466725">
            <a:lnSpc>
              <a:spcPct val="90000"/>
            </a:lnSpc>
            <a:spcBef>
              <a:spcPct val="0"/>
            </a:spcBef>
            <a:spcAft>
              <a:spcPct val="35000"/>
            </a:spcAft>
          </a:pPr>
          <a:r>
            <a:rPr lang="en-US" altLang="zh-CN" sz="1050" kern="1200" dirty="0" smtClean="0">
              <a:latin typeface="Microsoft YaHei" charset="-122"/>
              <a:ea typeface="Microsoft YaHei" charset="-122"/>
              <a:cs typeface="Microsoft YaHei" charset="-122"/>
            </a:rPr>
            <a:t>6.1</a:t>
          </a:r>
          <a:r>
            <a:rPr lang="zh-CN" altLang="en-US" sz="1050" kern="1200" dirty="0" smtClean="0">
              <a:latin typeface="Microsoft YaHei" charset="-122"/>
              <a:ea typeface="Microsoft YaHei" charset="-122"/>
              <a:cs typeface="Microsoft YaHei" charset="-122"/>
            </a:rPr>
            <a:t> </a:t>
          </a:r>
          <a:r>
            <a:rPr lang="zh-CN" altLang="en-US" sz="1050" kern="1200" dirty="0" smtClean="0">
              <a:solidFill>
                <a:schemeClr val="tx1"/>
              </a:solidFill>
              <a:latin typeface="Microsoft YaHei" charset="-122"/>
              <a:ea typeface="Microsoft YaHei" charset="-122"/>
              <a:cs typeface="Microsoft YaHei" charset="-122"/>
            </a:rPr>
            <a:t>成本与利润概述</a:t>
          </a:r>
          <a:endParaRPr lang="zh-CN" altLang="en-US" sz="1050" kern="1200" dirty="0">
            <a:latin typeface="Microsoft YaHei" charset="-122"/>
            <a:ea typeface="Microsoft YaHei" charset="-122"/>
            <a:cs typeface="Microsoft YaHei" charset="-122"/>
          </a:endParaRPr>
        </a:p>
      </dsp:txBody>
      <dsp:txXfrm>
        <a:off x="332391" y="644686"/>
        <a:ext cx="1226760" cy="357483"/>
      </dsp:txXfrm>
    </dsp:sp>
    <dsp:sp modelId="{C852AF5D-E3CA-F844-B775-08DD6E6FB940}">
      <dsp:nvSpPr>
        <dsp:cNvPr id="0" name=""/>
        <dsp:cNvSpPr/>
      </dsp:nvSpPr>
      <dsp:spPr>
        <a:xfrm>
          <a:off x="2216638" y="241145"/>
          <a:ext cx="1225808" cy="313710"/>
        </a:xfrm>
        <a:prstGeom prst="rect">
          <a:avLst/>
        </a:prstGeom>
        <a:solidFill>
          <a:schemeClr val="bg1"/>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l" defTabSz="466725">
            <a:lnSpc>
              <a:spcPct val="90000"/>
            </a:lnSpc>
            <a:spcBef>
              <a:spcPct val="0"/>
            </a:spcBef>
            <a:spcAft>
              <a:spcPct val="35000"/>
            </a:spcAft>
          </a:pPr>
          <a:r>
            <a:rPr lang="en-US" altLang="zh-CN" sz="1050" kern="1200" dirty="0" smtClean="0">
              <a:solidFill>
                <a:schemeClr val="tx1"/>
              </a:solidFill>
              <a:latin typeface="Microsoft YaHei" charset="-122"/>
              <a:ea typeface="Microsoft YaHei" charset="-122"/>
              <a:cs typeface="Microsoft YaHei" charset="-122"/>
            </a:rPr>
            <a:t>6.1.1</a:t>
          </a:r>
          <a:r>
            <a:rPr lang="zh-CN" altLang="en-US" sz="1050" kern="1200" dirty="0" smtClean="0">
              <a:solidFill>
                <a:schemeClr val="tx1"/>
              </a:solidFill>
              <a:latin typeface="Microsoft YaHei" charset="-122"/>
              <a:ea typeface="Microsoft YaHei" charset="-122"/>
              <a:cs typeface="Microsoft YaHei" charset="-122"/>
            </a:rPr>
            <a:t> 成本的含义</a:t>
          </a:r>
          <a:endParaRPr lang="zh-CN" altLang="en-US" sz="1050" kern="1200" dirty="0">
            <a:solidFill>
              <a:schemeClr val="tx1"/>
            </a:solidFill>
            <a:latin typeface="Microsoft YaHei" charset="-122"/>
            <a:ea typeface="Microsoft YaHei" charset="-122"/>
            <a:cs typeface="Microsoft YaHei" charset="-122"/>
          </a:endParaRPr>
        </a:p>
      </dsp:txBody>
      <dsp:txXfrm>
        <a:off x="2216638" y="241145"/>
        <a:ext cx="1225808" cy="313710"/>
      </dsp:txXfrm>
    </dsp:sp>
    <dsp:sp modelId="{D3E2E567-EC04-E743-9B8C-985408EA1058}">
      <dsp:nvSpPr>
        <dsp:cNvPr id="0" name=""/>
        <dsp:cNvSpPr/>
      </dsp:nvSpPr>
      <dsp:spPr>
        <a:xfrm>
          <a:off x="2216638" y="625116"/>
          <a:ext cx="1238464" cy="313710"/>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l" defTabSz="466725">
            <a:lnSpc>
              <a:spcPct val="90000"/>
            </a:lnSpc>
            <a:spcBef>
              <a:spcPct val="0"/>
            </a:spcBef>
            <a:spcAft>
              <a:spcPct val="35000"/>
            </a:spcAft>
          </a:pPr>
          <a:r>
            <a:rPr lang="en-US" altLang="zh-CN" sz="1050" kern="1200" dirty="0" smtClean="0">
              <a:latin typeface="Microsoft YaHei" charset="-122"/>
              <a:ea typeface="Microsoft YaHei" charset="-122"/>
              <a:cs typeface="Microsoft YaHei" charset="-122"/>
            </a:rPr>
            <a:t>6.1.2</a:t>
          </a:r>
          <a:r>
            <a:rPr lang="zh-CN" altLang="en-US" sz="1050" kern="1200" dirty="0" smtClean="0">
              <a:latin typeface="Microsoft YaHei" charset="-122"/>
              <a:ea typeface="Microsoft YaHei" charset="-122"/>
              <a:cs typeface="Microsoft YaHei" charset="-122"/>
            </a:rPr>
            <a:t> 成本的分类</a:t>
          </a:r>
          <a:endParaRPr lang="zh-CN" altLang="en-US" sz="1050" kern="1200" dirty="0">
            <a:latin typeface="Microsoft YaHei" charset="-122"/>
            <a:ea typeface="Microsoft YaHei" charset="-122"/>
            <a:cs typeface="Microsoft YaHei" charset="-122"/>
          </a:endParaRPr>
        </a:p>
      </dsp:txBody>
      <dsp:txXfrm>
        <a:off x="2216638" y="625116"/>
        <a:ext cx="1238464" cy="313710"/>
      </dsp:txXfrm>
    </dsp:sp>
    <dsp:sp modelId="{1C998B4A-F8C8-5D49-862A-38B9C7611407}">
      <dsp:nvSpPr>
        <dsp:cNvPr id="0" name=""/>
        <dsp:cNvSpPr/>
      </dsp:nvSpPr>
      <dsp:spPr>
        <a:xfrm>
          <a:off x="2216638" y="1009088"/>
          <a:ext cx="1225808" cy="313710"/>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l" defTabSz="466725">
            <a:lnSpc>
              <a:spcPct val="90000"/>
            </a:lnSpc>
            <a:spcBef>
              <a:spcPct val="0"/>
            </a:spcBef>
            <a:spcAft>
              <a:spcPct val="35000"/>
            </a:spcAft>
          </a:pPr>
          <a:r>
            <a:rPr lang="en-US" altLang="zh-CN" sz="1050" kern="1200" dirty="0" smtClean="0">
              <a:latin typeface="Microsoft YaHei" charset="-122"/>
              <a:ea typeface="Microsoft YaHei" charset="-122"/>
              <a:cs typeface="Microsoft YaHei" charset="-122"/>
            </a:rPr>
            <a:t>6.1.3</a:t>
          </a:r>
          <a:r>
            <a:rPr lang="zh-CN" altLang="en-US" sz="1050" kern="1200" dirty="0" smtClean="0">
              <a:latin typeface="Microsoft YaHei" charset="-122"/>
              <a:ea typeface="Microsoft YaHei" charset="-122"/>
              <a:cs typeface="Microsoft YaHei" charset="-122"/>
            </a:rPr>
            <a:t> 利润</a:t>
          </a:r>
          <a:endParaRPr lang="zh-CN" altLang="en-US" sz="1050" kern="1200" dirty="0">
            <a:latin typeface="Microsoft YaHei" charset="-122"/>
            <a:ea typeface="Microsoft YaHei" charset="-122"/>
            <a:cs typeface="Microsoft YaHei" charset="-122"/>
          </a:endParaRPr>
        </a:p>
      </dsp:txBody>
      <dsp:txXfrm>
        <a:off x="2216638" y="1009088"/>
        <a:ext cx="1225808" cy="313710"/>
      </dsp:txXfrm>
    </dsp:sp>
  </dsp:spTree>
</dsp:drawing>
</file>

<file path=ppt/diagrams/drawing3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2800E8-CF94-FD43-8D0E-7E4B278315B1}">
      <dsp:nvSpPr>
        <dsp:cNvPr id="0" name=""/>
        <dsp:cNvSpPr/>
      </dsp:nvSpPr>
      <dsp:spPr>
        <a:xfrm>
          <a:off x="1124513" y="823428"/>
          <a:ext cx="1092125" cy="342515"/>
        </a:xfrm>
        <a:custGeom>
          <a:avLst/>
          <a:gdLst/>
          <a:ahLst/>
          <a:cxnLst/>
          <a:rect l="0" t="0" r="0" b="0"/>
          <a:pathLst>
            <a:path>
              <a:moveTo>
                <a:pt x="0" y="0"/>
              </a:moveTo>
              <a:lnTo>
                <a:pt x="546062" y="0"/>
              </a:lnTo>
              <a:lnTo>
                <a:pt x="546062" y="342515"/>
              </a:lnTo>
              <a:lnTo>
                <a:pt x="1092125" y="342515"/>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66725">
            <a:lnSpc>
              <a:spcPct val="90000"/>
            </a:lnSpc>
            <a:spcBef>
              <a:spcPct val="0"/>
            </a:spcBef>
            <a:spcAft>
              <a:spcPct val="35000"/>
            </a:spcAft>
          </a:pPr>
          <a:endParaRPr lang="zh-CN" altLang="en-US" sz="1050" kern="1200">
            <a:latin typeface="Microsoft YaHei" charset="-122"/>
            <a:ea typeface="Microsoft YaHei" charset="-122"/>
            <a:cs typeface="Microsoft YaHei" charset="-122"/>
          </a:endParaRPr>
        </a:p>
      </dsp:txBody>
      <dsp:txXfrm>
        <a:off x="1641961" y="966071"/>
        <a:ext cx="57228" cy="57228"/>
      </dsp:txXfrm>
    </dsp:sp>
    <dsp:sp modelId="{93180932-306E-E545-95F9-2A5635FDC9F1}">
      <dsp:nvSpPr>
        <dsp:cNvPr id="0" name=""/>
        <dsp:cNvSpPr/>
      </dsp:nvSpPr>
      <dsp:spPr>
        <a:xfrm>
          <a:off x="1124513" y="736252"/>
          <a:ext cx="1092125" cy="91440"/>
        </a:xfrm>
        <a:custGeom>
          <a:avLst/>
          <a:gdLst/>
          <a:ahLst/>
          <a:cxnLst/>
          <a:rect l="0" t="0" r="0" b="0"/>
          <a:pathLst>
            <a:path>
              <a:moveTo>
                <a:pt x="0" y="87176"/>
              </a:moveTo>
              <a:lnTo>
                <a:pt x="546062" y="87176"/>
              </a:lnTo>
              <a:lnTo>
                <a:pt x="546062" y="45720"/>
              </a:lnTo>
              <a:lnTo>
                <a:pt x="1092125" y="4572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66725">
            <a:lnSpc>
              <a:spcPct val="90000"/>
            </a:lnSpc>
            <a:spcBef>
              <a:spcPct val="0"/>
            </a:spcBef>
            <a:spcAft>
              <a:spcPct val="35000"/>
            </a:spcAft>
          </a:pPr>
          <a:endParaRPr lang="zh-CN" altLang="en-US" sz="1050" kern="1200">
            <a:latin typeface="Microsoft YaHei" charset="-122"/>
            <a:ea typeface="Microsoft YaHei" charset="-122"/>
            <a:cs typeface="Microsoft YaHei" charset="-122"/>
          </a:endParaRPr>
        </a:p>
      </dsp:txBody>
      <dsp:txXfrm>
        <a:off x="1643253" y="754649"/>
        <a:ext cx="54645" cy="54645"/>
      </dsp:txXfrm>
    </dsp:sp>
    <dsp:sp modelId="{082A771F-69AF-7C4C-86CB-DF1CD8CB6581}">
      <dsp:nvSpPr>
        <dsp:cNvPr id="0" name=""/>
        <dsp:cNvSpPr/>
      </dsp:nvSpPr>
      <dsp:spPr>
        <a:xfrm>
          <a:off x="1124513" y="398000"/>
          <a:ext cx="1092125" cy="425428"/>
        </a:xfrm>
        <a:custGeom>
          <a:avLst/>
          <a:gdLst/>
          <a:ahLst/>
          <a:cxnLst/>
          <a:rect l="0" t="0" r="0" b="0"/>
          <a:pathLst>
            <a:path>
              <a:moveTo>
                <a:pt x="0" y="425428"/>
              </a:moveTo>
              <a:lnTo>
                <a:pt x="546062" y="425428"/>
              </a:lnTo>
              <a:lnTo>
                <a:pt x="546062" y="0"/>
              </a:lnTo>
              <a:lnTo>
                <a:pt x="1092125"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66725">
            <a:lnSpc>
              <a:spcPct val="90000"/>
            </a:lnSpc>
            <a:spcBef>
              <a:spcPct val="0"/>
            </a:spcBef>
            <a:spcAft>
              <a:spcPct val="35000"/>
            </a:spcAft>
          </a:pPr>
          <a:endParaRPr lang="zh-CN" altLang="en-US" sz="1050" kern="1200">
            <a:latin typeface="Microsoft YaHei" charset="-122"/>
            <a:ea typeface="Microsoft YaHei" charset="-122"/>
            <a:cs typeface="Microsoft YaHei" charset="-122"/>
          </a:endParaRPr>
        </a:p>
      </dsp:txBody>
      <dsp:txXfrm>
        <a:off x="1641274" y="581412"/>
        <a:ext cx="58603" cy="58603"/>
      </dsp:txXfrm>
    </dsp:sp>
    <dsp:sp modelId="{7111AE39-B455-7C4D-91F4-9E37E3822D07}">
      <dsp:nvSpPr>
        <dsp:cNvPr id="0" name=""/>
        <dsp:cNvSpPr/>
      </dsp:nvSpPr>
      <dsp:spPr>
        <a:xfrm>
          <a:off x="332391" y="644686"/>
          <a:ext cx="1226760" cy="357483"/>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ctr" defTabSz="466725">
            <a:lnSpc>
              <a:spcPct val="90000"/>
            </a:lnSpc>
            <a:spcBef>
              <a:spcPct val="0"/>
            </a:spcBef>
            <a:spcAft>
              <a:spcPct val="35000"/>
            </a:spcAft>
          </a:pPr>
          <a:r>
            <a:rPr lang="en-US" altLang="zh-CN" sz="1050" kern="1200" dirty="0" smtClean="0">
              <a:latin typeface="Microsoft YaHei" charset="-122"/>
              <a:ea typeface="Microsoft YaHei" charset="-122"/>
              <a:cs typeface="Microsoft YaHei" charset="-122"/>
            </a:rPr>
            <a:t>6.1</a:t>
          </a:r>
          <a:r>
            <a:rPr lang="zh-CN" altLang="en-US" sz="1050" kern="1200" dirty="0" smtClean="0">
              <a:latin typeface="Microsoft YaHei" charset="-122"/>
              <a:ea typeface="Microsoft YaHei" charset="-122"/>
              <a:cs typeface="Microsoft YaHei" charset="-122"/>
            </a:rPr>
            <a:t> </a:t>
          </a:r>
          <a:r>
            <a:rPr lang="zh-CN" altLang="en-US" sz="1050" kern="1200" dirty="0" smtClean="0">
              <a:solidFill>
                <a:schemeClr val="tx1"/>
              </a:solidFill>
              <a:latin typeface="Microsoft YaHei" charset="-122"/>
              <a:ea typeface="Microsoft YaHei" charset="-122"/>
              <a:cs typeface="Microsoft YaHei" charset="-122"/>
            </a:rPr>
            <a:t>成本与利润概述</a:t>
          </a:r>
          <a:endParaRPr lang="zh-CN" altLang="en-US" sz="1050" kern="1200" dirty="0">
            <a:latin typeface="Microsoft YaHei" charset="-122"/>
            <a:ea typeface="Microsoft YaHei" charset="-122"/>
            <a:cs typeface="Microsoft YaHei" charset="-122"/>
          </a:endParaRPr>
        </a:p>
      </dsp:txBody>
      <dsp:txXfrm>
        <a:off x="332391" y="644686"/>
        <a:ext cx="1226760" cy="357483"/>
      </dsp:txXfrm>
    </dsp:sp>
    <dsp:sp modelId="{C852AF5D-E3CA-F844-B775-08DD6E6FB940}">
      <dsp:nvSpPr>
        <dsp:cNvPr id="0" name=""/>
        <dsp:cNvSpPr/>
      </dsp:nvSpPr>
      <dsp:spPr>
        <a:xfrm>
          <a:off x="2216638" y="241145"/>
          <a:ext cx="1225808" cy="313710"/>
        </a:xfrm>
        <a:prstGeom prst="rect">
          <a:avLst/>
        </a:prstGeom>
        <a:solidFill>
          <a:schemeClr val="bg1"/>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l" defTabSz="466725">
            <a:lnSpc>
              <a:spcPct val="90000"/>
            </a:lnSpc>
            <a:spcBef>
              <a:spcPct val="0"/>
            </a:spcBef>
            <a:spcAft>
              <a:spcPct val="35000"/>
            </a:spcAft>
          </a:pPr>
          <a:r>
            <a:rPr lang="en-US" altLang="zh-CN" sz="1050" kern="1200" dirty="0" smtClean="0">
              <a:solidFill>
                <a:schemeClr val="tx1"/>
              </a:solidFill>
              <a:latin typeface="Microsoft YaHei" charset="-122"/>
              <a:ea typeface="Microsoft YaHei" charset="-122"/>
              <a:cs typeface="Microsoft YaHei" charset="-122"/>
            </a:rPr>
            <a:t>6.1.1</a:t>
          </a:r>
          <a:r>
            <a:rPr lang="zh-CN" altLang="en-US" sz="1050" kern="1200" dirty="0" smtClean="0">
              <a:solidFill>
                <a:schemeClr val="tx1"/>
              </a:solidFill>
              <a:latin typeface="Microsoft YaHei" charset="-122"/>
              <a:ea typeface="Microsoft YaHei" charset="-122"/>
              <a:cs typeface="Microsoft YaHei" charset="-122"/>
            </a:rPr>
            <a:t> 成本的含义</a:t>
          </a:r>
          <a:endParaRPr lang="zh-CN" altLang="en-US" sz="1050" kern="1200" dirty="0">
            <a:solidFill>
              <a:schemeClr val="tx1"/>
            </a:solidFill>
            <a:latin typeface="Microsoft YaHei" charset="-122"/>
            <a:ea typeface="Microsoft YaHei" charset="-122"/>
            <a:cs typeface="Microsoft YaHei" charset="-122"/>
          </a:endParaRPr>
        </a:p>
      </dsp:txBody>
      <dsp:txXfrm>
        <a:off x="2216638" y="241145"/>
        <a:ext cx="1225808" cy="313710"/>
      </dsp:txXfrm>
    </dsp:sp>
    <dsp:sp modelId="{D3E2E567-EC04-E743-9B8C-985408EA1058}">
      <dsp:nvSpPr>
        <dsp:cNvPr id="0" name=""/>
        <dsp:cNvSpPr/>
      </dsp:nvSpPr>
      <dsp:spPr>
        <a:xfrm>
          <a:off x="2216638" y="625116"/>
          <a:ext cx="1238464" cy="313710"/>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l" defTabSz="466725">
            <a:lnSpc>
              <a:spcPct val="90000"/>
            </a:lnSpc>
            <a:spcBef>
              <a:spcPct val="0"/>
            </a:spcBef>
            <a:spcAft>
              <a:spcPct val="35000"/>
            </a:spcAft>
          </a:pPr>
          <a:r>
            <a:rPr lang="en-US" altLang="zh-CN" sz="1050" kern="1200" dirty="0" smtClean="0">
              <a:latin typeface="Microsoft YaHei" charset="-122"/>
              <a:ea typeface="Microsoft YaHei" charset="-122"/>
              <a:cs typeface="Microsoft YaHei" charset="-122"/>
            </a:rPr>
            <a:t>6.1.2</a:t>
          </a:r>
          <a:r>
            <a:rPr lang="zh-CN" altLang="en-US" sz="1050" kern="1200" dirty="0" smtClean="0">
              <a:latin typeface="Microsoft YaHei" charset="-122"/>
              <a:ea typeface="Microsoft YaHei" charset="-122"/>
              <a:cs typeface="Microsoft YaHei" charset="-122"/>
            </a:rPr>
            <a:t> 成本的分类</a:t>
          </a:r>
          <a:endParaRPr lang="zh-CN" altLang="en-US" sz="1050" kern="1200" dirty="0">
            <a:latin typeface="Microsoft YaHei" charset="-122"/>
            <a:ea typeface="Microsoft YaHei" charset="-122"/>
            <a:cs typeface="Microsoft YaHei" charset="-122"/>
          </a:endParaRPr>
        </a:p>
      </dsp:txBody>
      <dsp:txXfrm>
        <a:off x="2216638" y="625116"/>
        <a:ext cx="1238464" cy="313710"/>
      </dsp:txXfrm>
    </dsp:sp>
    <dsp:sp modelId="{1C998B4A-F8C8-5D49-862A-38B9C7611407}">
      <dsp:nvSpPr>
        <dsp:cNvPr id="0" name=""/>
        <dsp:cNvSpPr/>
      </dsp:nvSpPr>
      <dsp:spPr>
        <a:xfrm>
          <a:off x="2216638" y="1009088"/>
          <a:ext cx="1225808" cy="313710"/>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l" defTabSz="466725">
            <a:lnSpc>
              <a:spcPct val="90000"/>
            </a:lnSpc>
            <a:spcBef>
              <a:spcPct val="0"/>
            </a:spcBef>
            <a:spcAft>
              <a:spcPct val="35000"/>
            </a:spcAft>
          </a:pPr>
          <a:r>
            <a:rPr lang="en-US" altLang="zh-CN" sz="1050" kern="1200" dirty="0" smtClean="0">
              <a:latin typeface="Microsoft YaHei" charset="-122"/>
              <a:ea typeface="Microsoft YaHei" charset="-122"/>
              <a:cs typeface="Microsoft YaHei" charset="-122"/>
            </a:rPr>
            <a:t>6.1.3</a:t>
          </a:r>
          <a:r>
            <a:rPr lang="zh-CN" altLang="en-US" sz="1050" kern="1200" dirty="0" smtClean="0">
              <a:latin typeface="Microsoft YaHei" charset="-122"/>
              <a:ea typeface="Microsoft YaHei" charset="-122"/>
              <a:cs typeface="Microsoft YaHei" charset="-122"/>
            </a:rPr>
            <a:t> 利润</a:t>
          </a:r>
          <a:endParaRPr lang="zh-CN" altLang="en-US" sz="1050" kern="1200" dirty="0">
            <a:latin typeface="Microsoft YaHei" charset="-122"/>
            <a:ea typeface="Microsoft YaHei" charset="-122"/>
            <a:cs typeface="Microsoft YaHei" charset="-122"/>
          </a:endParaRPr>
        </a:p>
      </dsp:txBody>
      <dsp:txXfrm>
        <a:off x="2216638" y="1009088"/>
        <a:ext cx="1225808" cy="313710"/>
      </dsp:txXfrm>
    </dsp:sp>
  </dsp:spTree>
</dsp:drawing>
</file>

<file path=ppt/diagrams/drawing3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2800E8-CF94-FD43-8D0E-7E4B278315B1}">
      <dsp:nvSpPr>
        <dsp:cNvPr id="0" name=""/>
        <dsp:cNvSpPr/>
      </dsp:nvSpPr>
      <dsp:spPr>
        <a:xfrm>
          <a:off x="1124513" y="823428"/>
          <a:ext cx="1092125" cy="342515"/>
        </a:xfrm>
        <a:custGeom>
          <a:avLst/>
          <a:gdLst/>
          <a:ahLst/>
          <a:cxnLst/>
          <a:rect l="0" t="0" r="0" b="0"/>
          <a:pathLst>
            <a:path>
              <a:moveTo>
                <a:pt x="0" y="0"/>
              </a:moveTo>
              <a:lnTo>
                <a:pt x="546062" y="0"/>
              </a:lnTo>
              <a:lnTo>
                <a:pt x="546062" y="342515"/>
              </a:lnTo>
              <a:lnTo>
                <a:pt x="1092125" y="342515"/>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66725">
            <a:lnSpc>
              <a:spcPct val="90000"/>
            </a:lnSpc>
            <a:spcBef>
              <a:spcPct val="0"/>
            </a:spcBef>
            <a:spcAft>
              <a:spcPct val="35000"/>
            </a:spcAft>
          </a:pPr>
          <a:endParaRPr lang="zh-CN" altLang="en-US" sz="1050" kern="1200">
            <a:latin typeface="Microsoft YaHei" charset="-122"/>
            <a:ea typeface="Microsoft YaHei" charset="-122"/>
            <a:cs typeface="Microsoft YaHei" charset="-122"/>
          </a:endParaRPr>
        </a:p>
      </dsp:txBody>
      <dsp:txXfrm>
        <a:off x="1641961" y="966071"/>
        <a:ext cx="57228" cy="57228"/>
      </dsp:txXfrm>
    </dsp:sp>
    <dsp:sp modelId="{93180932-306E-E545-95F9-2A5635FDC9F1}">
      <dsp:nvSpPr>
        <dsp:cNvPr id="0" name=""/>
        <dsp:cNvSpPr/>
      </dsp:nvSpPr>
      <dsp:spPr>
        <a:xfrm>
          <a:off x="1124513" y="736252"/>
          <a:ext cx="1092125" cy="91440"/>
        </a:xfrm>
        <a:custGeom>
          <a:avLst/>
          <a:gdLst/>
          <a:ahLst/>
          <a:cxnLst/>
          <a:rect l="0" t="0" r="0" b="0"/>
          <a:pathLst>
            <a:path>
              <a:moveTo>
                <a:pt x="0" y="87176"/>
              </a:moveTo>
              <a:lnTo>
                <a:pt x="546062" y="87176"/>
              </a:lnTo>
              <a:lnTo>
                <a:pt x="546062" y="45720"/>
              </a:lnTo>
              <a:lnTo>
                <a:pt x="1092125" y="4572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66725">
            <a:lnSpc>
              <a:spcPct val="90000"/>
            </a:lnSpc>
            <a:spcBef>
              <a:spcPct val="0"/>
            </a:spcBef>
            <a:spcAft>
              <a:spcPct val="35000"/>
            </a:spcAft>
          </a:pPr>
          <a:endParaRPr lang="zh-CN" altLang="en-US" sz="1050" kern="1200">
            <a:latin typeface="Microsoft YaHei" charset="-122"/>
            <a:ea typeface="Microsoft YaHei" charset="-122"/>
            <a:cs typeface="Microsoft YaHei" charset="-122"/>
          </a:endParaRPr>
        </a:p>
      </dsp:txBody>
      <dsp:txXfrm>
        <a:off x="1643253" y="754649"/>
        <a:ext cx="54645" cy="54645"/>
      </dsp:txXfrm>
    </dsp:sp>
    <dsp:sp modelId="{082A771F-69AF-7C4C-86CB-DF1CD8CB6581}">
      <dsp:nvSpPr>
        <dsp:cNvPr id="0" name=""/>
        <dsp:cNvSpPr/>
      </dsp:nvSpPr>
      <dsp:spPr>
        <a:xfrm>
          <a:off x="1124513" y="398000"/>
          <a:ext cx="1092125" cy="425428"/>
        </a:xfrm>
        <a:custGeom>
          <a:avLst/>
          <a:gdLst/>
          <a:ahLst/>
          <a:cxnLst/>
          <a:rect l="0" t="0" r="0" b="0"/>
          <a:pathLst>
            <a:path>
              <a:moveTo>
                <a:pt x="0" y="425428"/>
              </a:moveTo>
              <a:lnTo>
                <a:pt x="546062" y="425428"/>
              </a:lnTo>
              <a:lnTo>
                <a:pt x="546062" y="0"/>
              </a:lnTo>
              <a:lnTo>
                <a:pt x="1092125"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66725">
            <a:lnSpc>
              <a:spcPct val="90000"/>
            </a:lnSpc>
            <a:spcBef>
              <a:spcPct val="0"/>
            </a:spcBef>
            <a:spcAft>
              <a:spcPct val="35000"/>
            </a:spcAft>
          </a:pPr>
          <a:endParaRPr lang="zh-CN" altLang="en-US" sz="1050" kern="1200">
            <a:latin typeface="Microsoft YaHei" charset="-122"/>
            <a:ea typeface="Microsoft YaHei" charset="-122"/>
            <a:cs typeface="Microsoft YaHei" charset="-122"/>
          </a:endParaRPr>
        </a:p>
      </dsp:txBody>
      <dsp:txXfrm>
        <a:off x="1641274" y="581412"/>
        <a:ext cx="58603" cy="58603"/>
      </dsp:txXfrm>
    </dsp:sp>
    <dsp:sp modelId="{7111AE39-B455-7C4D-91F4-9E37E3822D07}">
      <dsp:nvSpPr>
        <dsp:cNvPr id="0" name=""/>
        <dsp:cNvSpPr/>
      </dsp:nvSpPr>
      <dsp:spPr>
        <a:xfrm>
          <a:off x="332391" y="644686"/>
          <a:ext cx="1226760" cy="357483"/>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ctr" defTabSz="466725">
            <a:lnSpc>
              <a:spcPct val="90000"/>
            </a:lnSpc>
            <a:spcBef>
              <a:spcPct val="0"/>
            </a:spcBef>
            <a:spcAft>
              <a:spcPct val="35000"/>
            </a:spcAft>
          </a:pPr>
          <a:r>
            <a:rPr lang="en-US" altLang="zh-CN" sz="1050" kern="1200" dirty="0" smtClean="0">
              <a:latin typeface="Microsoft YaHei" charset="-122"/>
              <a:ea typeface="Microsoft YaHei" charset="-122"/>
              <a:cs typeface="Microsoft YaHei" charset="-122"/>
            </a:rPr>
            <a:t>6.1</a:t>
          </a:r>
          <a:r>
            <a:rPr lang="zh-CN" altLang="en-US" sz="1050" kern="1200" dirty="0" smtClean="0">
              <a:latin typeface="Microsoft YaHei" charset="-122"/>
              <a:ea typeface="Microsoft YaHei" charset="-122"/>
              <a:cs typeface="Microsoft YaHei" charset="-122"/>
            </a:rPr>
            <a:t> </a:t>
          </a:r>
          <a:r>
            <a:rPr lang="zh-CN" altLang="en-US" sz="1050" kern="1200" dirty="0" smtClean="0">
              <a:solidFill>
                <a:schemeClr val="tx1"/>
              </a:solidFill>
              <a:latin typeface="Microsoft YaHei" charset="-122"/>
              <a:ea typeface="Microsoft YaHei" charset="-122"/>
              <a:cs typeface="Microsoft YaHei" charset="-122"/>
            </a:rPr>
            <a:t>成本与利润概述</a:t>
          </a:r>
          <a:endParaRPr lang="zh-CN" altLang="en-US" sz="1050" kern="1200" dirty="0">
            <a:latin typeface="Microsoft YaHei" charset="-122"/>
            <a:ea typeface="Microsoft YaHei" charset="-122"/>
            <a:cs typeface="Microsoft YaHei" charset="-122"/>
          </a:endParaRPr>
        </a:p>
      </dsp:txBody>
      <dsp:txXfrm>
        <a:off x="332391" y="644686"/>
        <a:ext cx="1226760" cy="357483"/>
      </dsp:txXfrm>
    </dsp:sp>
    <dsp:sp modelId="{C852AF5D-E3CA-F844-B775-08DD6E6FB940}">
      <dsp:nvSpPr>
        <dsp:cNvPr id="0" name=""/>
        <dsp:cNvSpPr/>
      </dsp:nvSpPr>
      <dsp:spPr>
        <a:xfrm>
          <a:off x="2216638" y="241145"/>
          <a:ext cx="1225808" cy="313710"/>
        </a:xfrm>
        <a:prstGeom prst="rect">
          <a:avLst/>
        </a:prstGeom>
        <a:solidFill>
          <a:schemeClr val="bg1"/>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l" defTabSz="466725">
            <a:lnSpc>
              <a:spcPct val="90000"/>
            </a:lnSpc>
            <a:spcBef>
              <a:spcPct val="0"/>
            </a:spcBef>
            <a:spcAft>
              <a:spcPct val="35000"/>
            </a:spcAft>
          </a:pPr>
          <a:r>
            <a:rPr lang="en-US" altLang="zh-CN" sz="1050" kern="1200" dirty="0" smtClean="0">
              <a:solidFill>
                <a:schemeClr val="tx1"/>
              </a:solidFill>
              <a:latin typeface="Microsoft YaHei" charset="-122"/>
              <a:ea typeface="Microsoft YaHei" charset="-122"/>
              <a:cs typeface="Microsoft YaHei" charset="-122"/>
            </a:rPr>
            <a:t>6.1.1</a:t>
          </a:r>
          <a:r>
            <a:rPr lang="zh-CN" altLang="en-US" sz="1050" kern="1200" dirty="0" smtClean="0">
              <a:solidFill>
                <a:schemeClr val="tx1"/>
              </a:solidFill>
              <a:latin typeface="Microsoft YaHei" charset="-122"/>
              <a:ea typeface="Microsoft YaHei" charset="-122"/>
              <a:cs typeface="Microsoft YaHei" charset="-122"/>
            </a:rPr>
            <a:t> 成本的含义</a:t>
          </a:r>
          <a:endParaRPr lang="zh-CN" altLang="en-US" sz="1050" kern="1200" dirty="0">
            <a:solidFill>
              <a:schemeClr val="tx1"/>
            </a:solidFill>
            <a:latin typeface="Microsoft YaHei" charset="-122"/>
            <a:ea typeface="Microsoft YaHei" charset="-122"/>
            <a:cs typeface="Microsoft YaHei" charset="-122"/>
          </a:endParaRPr>
        </a:p>
      </dsp:txBody>
      <dsp:txXfrm>
        <a:off x="2216638" y="241145"/>
        <a:ext cx="1225808" cy="313710"/>
      </dsp:txXfrm>
    </dsp:sp>
    <dsp:sp modelId="{D3E2E567-EC04-E743-9B8C-985408EA1058}">
      <dsp:nvSpPr>
        <dsp:cNvPr id="0" name=""/>
        <dsp:cNvSpPr/>
      </dsp:nvSpPr>
      <dsp:spPr>
        <a:xfrm>
          <a:off x="2216638" y="625116"/>
          <a:ext cx="1238464" cy="313710"/>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l" defTabSz="466725">
            <a:lnSpc>
              <a:spcPct val="90000"/>
            </a:lnSpc>
            <a:spcBef>
              <a:spcPct val="0"/>
            </a:spcBef>
            <a:spcAft>
              <a:spcPct val="35000"/>
            </a:spcAft>
          </a:pPr>
          <a:r>
            <a:rPr lang="en-US" altLang="zh-CN" sz="1050" kern="1200" dirty="0" smtClean="0">
              <a:latin typeface="Microsoft YaHei" charset="-122"/>
              <a:ea typeface="Microsoft YaHei" charset="-122"/>
              <a:cs typeface="Microsoft YaHei" charset="-122"/>
            </a:rPr>
            <a:t>6.1.2</a:t>
          </a:r>
          <a:r>
            <a:rPr lang="zh-CN" altLang="en-US" sz="1050" kern="1200" dirty="0" smtClean="0">
              <a:latin typeface="Microsoft YaHei" charset="-122"/>
              <a:ea typeface="Microsoft YaHei" charset="-122"/>
              <a:cs typeface="Microsoft YaHei" charset="-122"/>
            </a:rPr>
            <a:t> 成本的分类</a:t>
          </a:r>
          <a:endParaRPr lang="zh-CN" altLang="en-US" sz="1050" kern="1200" dirty="0">
            <a:latin typeface="Microsoft YaHei" charset="-122"/>
            <a:ea typeface="Microsoft YaHei" charset="-122"/>
            <a:cs typeface="Microsoft YaHei" charset="-122"/>
          </a:endParaRPr>
        </a:p>
      </dsp:txBody>
      <dsp:txXfrm>
        <a:off x="2216638" y="625116"/>
        <a:ext cx="1238464" cy="313710"/>
      </dsp:txXfrm>
    </dsp:sp>
    <dsp:sp modelId="{1C998B4A-F8C8-5D49-862A-38B9C7611407}">
      <dsp:nvSpPr>
        <dsp:cNvPr id="0" name=""/>
        <dsp:cNvSpPr/>
      </dsp:nvSpPr>
      <dsp:spPr>
        <a:xfrm>
          <a:off x="2216638" y="1009088"/>
          <a:ext cx="1225808" cy="313710"/>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l" defTabSz="466725">
            <a:lnSpc>
              <a:spcPct val="90000"/>
            </a:lnSpc>
            <a:spcBef>
              <a:spcPct val="0"/>
            </a:spcBef>
            <a:spcAft>
              <a:spcPct val="35000"/>
            </a:spcAft>
          </a:pPr>
          <a:r>
            <a:rPr lang="en-US" altLang="zh-CN" sz="1050" kern="1200" dirty="0" smtClean="0">
              <a:latin typeface="Microsoft YaHei" charset="-122"/>
              <a:ea typeface="Microsoft YaHei" charset="-122"/>
              <a:cs typeface="Microsoft YaHei" charset="-122"/>
            </a:rPr>
            <a:t>6.1.3</a:t>
          </a:r>
          <a:r>
            <a:rPr lang="zh-CN" altLang="en-US" sz="1050" kern="1200" dirty="0" smtClean="0">
              <a:latin typeface="Microsoft YaHei" charset="-122"/>
              <a:ea typeface="Microsoft YaHei" charset="-122"/>
              <a:cs typeface="Microsoft YaHei" charset="-122"/>
            </a:rPr>
            <a:t> 利润</a:t>
          </a:r>
          <a:endParaRPr lang="zh-CN" altLang="en-US" sz="1050" kern="1200" dirty="0">
            <a:latin typeface="Microsoft YaHei" charset="-122"/>
            <a:ea typeface="Microsoft YaHei" charset="-122"/>
            <a:cs typeface="Microsoft YaHei" charset="-122"/>
          </a:endParaRPr>
        </a:p>
      </dsp:txBody>
      <dsp:txXfrm>
        <a:off x="2216638" y="1009088"/>
        <a:ext cx="1225808" cy="313710"/>
      </dsp:txXfrm>
    </dsp:sp>
  </dsp:spTree>
</dsp:drawing>
</file>

<file path=ppt/diagrams/drawing3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2800E8-CF94-FD43-8D0E-7E4B278315B1}">
      <dsp:nvSpPr>
        <dsp:cNvPr id="0" name=""/>
        <dsp:cNvSpPr/>
      </dsp:nvSpPr>
      <dsp:spPr>
        <a:xfrm>
          <a:off x="1124513" y="823428"/>
          <a:ext cx="1092125" cy="342515"/>
        </a:xfrm>
        <a:custGeom>
          <a:avLst/>
          <a:gdLst/>
          <a:ahLst/>
          <a:cxnLst/>
          <a:rect l="0" t="0" r="0" b="0"/>
          <a:pathLst>
            <a:path>
              <a:moveTo>
                <a:pt x="0" y="0"/>
              </a:moveTo>
              <a:lnTo>
                <a:pt x="546062" y="0"/>
              </a:lnTo>
              <a:lnTo>
                <a:pt x="546062" y="342515"/>
              </a:lnTo>
              <a:lnTo>
                <a:pt x="1092125" y="342515"/>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66725">
            <a:lnSpc>
              <a:spcPct val="90000"/>
            </a:lnSpc>
            <a:spcBef>
              <a:spcPct val="0"/>
            </a:spcBef>
            <a:spcAft>
              <a:spcPct val="35000"/>
            </a:spcAft>
          </a:pPr>
          <a:endParaRPr lang="zh-CN" altLang="en-US" sz="1050" kern="1200">
            <a:latin typeface="Microsoft YaHei" charset="-122"/>
            <a:ea typeface="Microsoft YaHei" charset="-122"/>
            <a:cs typeface="Microsoft YaHei" charset="-122"/>
          </a:endParaRPr>
        </a:p>
      </dsp:txBody>
      <dsp:txXfrm>
        <a:off x="1641961" y="966071"/>
        <a:ext cx="57228" cy="57228"/>
      </dsp:txXfrm>
    </dsp:sp>
    <dsp:sp modelId="{93180932-306E-E545-95F9-2A5635FDC9F1}">
      <dsp:nvSpPr>
        <dsp:cNvPr id="0" name=""/>
        <dsp:cNvSpPr/>
      </dsp:nvSpPr>
      <dsp:spPr>
        <a:xfrm>
          <a:off x="1124513" y="736252"/>
          <a:ext cx="1092125" cy="91440"/>
        </a:xfrm>
        <a:custGeom>
          <a:avLst/>
          <a:gdLst/>
          <a:ahLst/>
          <a:cxnLst/>
          <a:rect l="0" t="0" r="0" b="0"/>
          <a:pathLst>
            <a:path>
              <a:moveTo>
                <a:pt x="0" y="87176"/>
              </a:moveTo>
              <a:lnTo>
                <a:pt x="546062" y="87176"/>
              </a:lnTo>
              <a:lnTo>
                <a:pt x="546062" y="45720"/>
              </a:lnTo>
              <a:lnTo>
                <a:pt x="1092125" y="4572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66725">
            <a:lnSpc>
              <a:spcPct val="90000"/>
            </a:lnSpc>
            <a:spcBef>
              <a:spcPct val="0"/>
            </a:spcBef>
            <a:spcAft>
              <a:spcPct val="35000"/>
            </a:spcAft>
          </a:pPr>
          <a:endParaRPr lang="zh-CN" altLang="en-US" sz="1050" kern="1200">
            <a:latin typeface="Microsoft YaHei" charset="-122"/>
            <a:ea typeface="Microsoft YaHei" charset="-122"/>
            <a:cs typeface="Microsoft YaHei" charset="-122"/>
          </a:endParaRPr>
        </a:p>
      </dsp:txBody>
      <dsp:txXfrm>
        <a:off x="1643253" y="754649"/>
        <a:ext cx="54645" cy="54645"/>
      </dsp:txXfrm>
    </dsp:sp>
    <dsp:sp modelId="{082A771F-69AF-7C4C-86CB-DF1CD8CB6581}">
      <dsp:nvSpPr>
        <dsp:cNvPr id="0" name=""/>
        <dsp:cNvSpPr/>
      </dsp:nvSpPr>
      <dsp:spPr>
        <a:xfrm>
          <a:off x="1124513" y="398000"/>
          <a:ext cx="1092125" cy="425428"/>
        </a:xfrm>
        <a:custGeom>
          <a:avLst/>
          <a:gdLst/>
          <a:ahLst/>
          <a:cxnLst/>
          <a:rect l="0" t="0" r="0" b="0"/>
          <a:pathLst>
            <a:path>
              <a:moveTo>
                <a:pt x="0" y="425428"/>
              </a:moveTo>
              <a:lnTo>
                <a:pt x="546062" y="425428"/>
              </a:lnTo>
              <a:lnTo>
                <a:pt x="546062" y="0"/>
              </a:lnTo>
              <a:lnTo>
                <a:pt x="1092125"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66725">
            <a:lnSpc>
              <a:spcPct val="90000"/>
            </a:lnSpc>
            <a:spcBef>
              <a:spcPct val="0"/>
            </a:spcBef>
            <a:spcAft>
              <a:spcPct val="35000"/>
            </a:spcAft>
          </a:pPr>
          <a:endParaRPr lang="zh-CN" altLang="en-US" sz="1050" kern="1200">
            <a:latin typeface="Microsoft YaHei" charset="-122"/>
            <a:ea typeface="Microsoft YaHei" charset="-122"/>
            <a:cs typeface="Microsoft YaHei" charset="-122"/>
          </a:endParaRPr>
        </a:p>
      </dsp:txBody>
      <dsp:txXfrm>
        <a:off x="1641274" y="581412"/>
        <a:ext cx="58603" cy="58603"/>
      </dsp:txXfrm>
    </dsp:sp>
    <dsp:sp modelId="{7111AE39-B455-7C4D-91F4-9E37E3822D07}">
      <dsp:nvSpPr>
        <dsp:cNvPr id="0" name=""/>
        <dsp:cNvSpPr/>
      </dsp:nvSpPr>
      <dsp:spPr>
        <a:xfrm>
          <a:off x="332391" y="644686"/>
          <a:ext cx="1226760" cy="357483"/>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ctr" defTabSz="466725">
            <a:lnSpc>
              <a:spcPct val="90000"/>
            </a:lnSpc>
            <a:spcBef>
              <a:spcPct val="0"/>
            </a:spcBef>
            <a:spcAft>
              <a:spcPct val="35000"/>
            </a:spcAft>
          </a:pPr>
          <a:r>
            <a:rPr lang="en-US" altLang="zh-CN" sz="1050" kern="1200" dirty="0" smtClean="0">
              <a:latin typeface="Microsoft YaHei" charset="-122"/>
              <a:ea typeface="Microsoft YaHei" charset="-122"/>
              <a:cs typeface="Microsoft YaHei" charset="-122"/>
            </a:rPr>
            <a:t>6.1</a:t>
          </a:r>
          <a:r>
            <a:rPr lang="zh-CN" altLang="en-US" sz="1050" kern="1200" dirty="0" smtClean="0">
              <a:latin typeface="Microsoft YaHei" charset="-122"/>
              <a:ea typeface="Microsoft YaHei" charset="-122"/>
              <a:cs typeface="Microsoft YaHei" charset="-122"/>
            </a:rPr>
            <a:t> </a:t>
          </a:r>
          <a:r>
            <a:rPr lang="zh-CN" altLang="en-US" sz="1050" kern="1200" dirty="0" smtClean="0">
              <a:solidFill>
                <a:schemeClr val="tx1"/>
              </a:solidFill>
              <a:latin typeface="Microsoft YaHei" charset="-122"/>
              <a:ea typeface="Microsoft YaHei" charset="-122"/>
              <a:cs typeface="Microsoft YaHei" charset="-122"/>
            </a:rPr>
            <a:t>成本与利润概述</a:t>
          </a:r>
          <a:endParaRPr lang="zh-CN" altLang="en-US" sz="1050" kern="1200" dirty="0">
            <a:latin typeface="Microsoft YaHei" charset="-122"/>
            <a:ea typeface="Microsoft YaHei" charset="-122"/>
            <a:cs typeface="Microsoft YaHei" charset="-122"/>
          </a:endParaRPr>
        </a:p>
      </dsp:txBody>
      <dsp:txXfrm>
        <a:off x="332391" y="644686"/>
        <a:ext cx="1226760" cy="357483"/>
      </dsp:txXfrm>
    </dsp:sp>
    <dsp:sp modelId="{C852AF5D-E3CA-F844-B775-08DD6E6FB940}">
      <dsp:nvSpPr>
        <dsp:cNvPr id="0" name=""/>
        <dsp:cNvSpPr/>
      </dsp:nvSpPr>
      <dsp:spPr>
        <a:xfrm>
          <a:off x="2216638" y="241145"/>
          <a:ext cx="1225808" cy="313710"/>
        </a:xfrm>
        <a:prstGeom prst="rect">
          <a:avLst/>
        </a:prstGeom>
        <a:solidFill>
          <a:schemeClr val="bg1"/>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l" defTabSz="466725">
            <a:lnSpc>
              <a:spcPct val="90000"/>
            </a:lnSpc>
            <a:spcBef>
              <a:spcPct val="0"/>
            </a:spcBef>
            <a:spcAft>
              <a:spcPct val="35000"/>
            </a:spcAft>
          </a:pPr>
          <a:r>
            <a:rPr lang="en-US" altLang="zh-CN" sz="1050" kern="1200" dirty="0" smtClean="0">
              <a:solidFill>
                <a:schemeClr val="tx1"/>
              </a:solidFill>
              <a:latin typeface="Microsoft YaHei" charset="-122"/>
              <a:ea typeface="Microsoft YaHei" charset="-122"/>
              <a:cs typeface="Microsoft YaHei" charset="-122"/>
            </a:rPr>
            <a:t>6.1.1</a:t>
          </a:r>
          <a:r>
            <a:rPr lang="zh-CN" altLang="en-US" sz="1050" kern="1200" dirty="0" smtClean="0">
              <a:solidFill>
                <a:schemeClr val="tx1"/>
              </a:solidFill>
              <a:latin typeface="Microsoft YaHei" charset="-122"/>
              <a:ea typeface="Microsoft YaHei" charset="-122"/>
              <a:cs typeface="Microsoft YaHei" charset="-122"/>
            </a:rPr>
            <a:t> 成本的含义</a:t>
          </a:r>
          <a:endParaRPr lang="zh-CN" altLang="en-US" sz="1050" kern="1200" dirty="0">
            <a:solidFill>
              <a:schemeClr val="tx1"/>
            </a:solidFill>
            <a:latin typeface="Microsoft YaHei" charset="-122"/>
            <a:ea typeface="Microsoft YaHei" charset="-122"/>
            <a:cs typeface="Microsoft YaHei" charset="-122"/>
          </a:endParaRPr>
        </a:p>
      </dsp:txBody>
      <dsp:txXfrm>
        <a:off x="2216638" y="241145"/>
        <a:ext cx="1225808" cy="313710"/>
      </dsp:txXfrm>
    </dsp:sp>
    <dsp:sp modelId="{D3E2E567-EC04-E743-9B8C-985408EA1058}">
      <dsp:nvSpPr>
        <dsp:cNvPr id="0" name=""/>
        <dsp:cNvSpPr/>
      </dsp:nvSpPr>
      <dsp:spPr>
        <a:xfrm>
          <a:off x="2216638" y="625116"/>
          <a:ext cx="1238464" cy="313710"/>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l" defTabSz="466725">
            <a:lnSpc>
              <a:spcPct val="90000"/>
            </a:lnSpc>
            <a:spcBef>
              <a:spcPct val="0"/>
            </a:spcBef>
            <a:spcAft>
              <a:spcPct val="35000"/>
            </a:spcAft>
          </a:pPr>
          <a:r>
            <a:rPr lang="en-US" altLang="zh-CN" sz="1050" kern="1200" dirty="0" smtClean="0">
              <a:latin typeface="Microsoft YaHei" charset="-122"/>
              <a:ea typeface="Microsoft YaHei" charset="-122"/>
              <a:cs typeface="Microsoft YaHei" charset="-122"/>
            </a:rPr>
            <a:t>6.1.2</a:t>
          </a:r>
          <a:r>
            <a:rPr lang="zh-CN" altLang="en-US" sz="1050" kern="1200" dirty="0" smtClean="0">
              <a:latin typeface="Microsoft YaHei" charset="-122"/>
              <a:ea typeface="Microsoft YaHei" charset="-122"/>
              <a:cs typeface="Microsoft YaHei" charset="-122"/>
            </a:rPr>
            <a:t> 成本的分类</a:t>
          </a:r>
          <a:endParaRPr lang="zh-CN" altLang="en-US" sz="1050" kern="1200" dirty="0">
            <a:latin typeface="Microsoft YaHei" charset="-122"/>
            <a:ea typeface="Microsoft YaHei" charset="-122"/>
            <a:cs typeface="Microsoft YaHei" charset="-122"/>
          </a:endParaRPr>
        </a:p>
      </dsp:txBody>
      <dsp:txXfrm>
        <a:off x="2216638" y="625116"/>
        <a:ext cx="1238464" cy="313710"/>
      </dsp:txXfrm>
    </dsp:sp>
    <dsp:sp modelId="{1C998B4A-F8C8-5D49-862A-38B9C7611407}">
      <dsp:nvSpPr>
        <dsp:cNvPr id="0" name=""/>
        <dsp:cNvSpPr/>
      </dsp:nvSpPr>
      <dsp:spPr>
        <a:xfrm>
          <a:off x="2216638" y="1009088"/>
          <a:ext cx="1225808" cy="313710"/>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l" defTabSz="466725">
            <a:lnSpc>
              <a:spcPct val="90000"/>
            </a:lnSpc>
            <a:spcBef>
              <a:spcPct val="0"/>
            </a:spcBef>
            <a:spcAft>
              <a:spcPct val="35000"/>
            </a:spcAft>
          </a:pPr>
          <a:r>
            <a:rPr lang="en-US" altLang="zh-CN" sz="1050" kern="1200" dirty="0" smtClean="0">
              <a:latin typeface="Microsoft YaHei" charset="-122"/>
              <a:ea typeface="Microsoft YaHei" charset="-122"/>
              <a:cs typeface="Microsoft YaHei" charset="-122"/>
            </a:rPr>
            <a:t>6.1.3</a:t>
          </a:r>
          <a:r>
            <a:rPr lang="zh-CN" altLang="en-US" sz="1050" kern="1200" dirty="0" smtClean="0">
              <a:latin typeface="Microsoft YaHei" charset="-122"/>
              <a:ea typeface="Microsoft YaHei" charset="-122"/>
              <a:cs typeface="Microsoft YaHei" charset="-122"/>
            </a:rPr>
            <a:t> 利润</a:t>
          </a:r>
          <a:endParaRPr lang="zh-CN" altLang="en-US" sz="1050" kern="1200" dirty="0">
            <a:latin typeface="Microsoft YaHei" charset="-122"/>
            <a:ea typeface="Microsoft YaHei" charset="-122"/>
            <a:cs typeface="Microsoft YaHei" charset="-122"/>
          </a:endParaRPr>
        </a:p>
      </dsp:txBody>
      <dsp:txXfrm>
        <a:off x="2216638" y="1009088"/>
        <a:ext cx="1225808" cy="313710"/>
      </dsp:txXfrm>
    </dsp:sp>
  </dsp:spTree>
</dsp:drawing>
</file>

<file path=ppt/diagrams/drawing3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2800E8-CF94-FD43-8D0E-7E4B278315B1}">
      <dsp:nvSpPr>
        <dsp:cNvPr id="0" name=""/>
        <dsp:cNvSpPr/>
      </dsp:nvSpPr>
      <dsp:spPr>
        <a:xfrm>
          <a:off x="1124513" y="823428"/>
          <a:ext cx="1092125" cy="342515"/>
        </a:xfrm>
        <a:custGeom>
          <a:avLst/>
          <a:gdLst/>
          <a:ahLst/>
          <a:cxnLst/>
          <a:rect l="0" t="0" r="0" b="0"/>
          <a:pathLst>
            <a:path>
              <a:moveTo>
                <a:pt x="0" y="0"/>
              </a:moveTo>
              <a:lnTo>
                <a:pt x="546062" y="0"/>
              </a:lnTo>
              <a:lnTo>
                <a:pt x="546062" y="342515"/>
              </a:lnTo>
              <a:lnTo>
                <a:pt x="1092125" y="342515"/>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66725">
            <a:lnSpc>
              <a:spcPct val="90000"/>
            </a:lnSpc>
            <a:spcBef>
              <a:spcPct val="0"/>
            </a:spcBef>
            <a:spcAft>
              <a:spcPct val="35000"/>
            </a:spcAft>
          </a:pPr>
          <a:endParaRPr lang="zh-CN" altLang="en-US" sz="1050" kern="1200">
            <a:latin typeface="Microsoft YaHei" charset="-122"/>
            <a:ea typeface="Microsoft YaHei" charset="-122"/>
            <a:cs typeface="Microsoft YaHei" charset="-122"/>
          </a:endParaRPr>
        </a:p>
      </dsp:txBody>
      <dsp:txXfrm>
        <a:off x="1641961" y="966071"/>
        <a:ext cx="57228" cy="57228"/>
      </dsp:txXfrm>
    </dsp:sp>
    <dsp:sp modelId="{93180932-306E-E545-95F9-2A5635FDC9F1}">
      <dsp:nvSpPr>
        <dsp:cNvPr id="0" name=""/>
        <dsp:cNvSpPr/>
      </dsp:nvSpPr>
      <dsp:spPr>
        <a:xfrm>
          <a:off x="1124513" y="736252"/>
          <a:ext cx="1092125" cy="91440"/>
        </a:xfrm>
        <a:custGeom>
          <a:avLst/>
          <a:gdLst/>
          <a:ahLst/>
          <a:cxnLst/>
          <a:rect l="0" t="0" r="0" b="0"/>
          <a:pathLst>
            <a:path>
              <a:moveTo>
                <a:pt x="0" y="87176"/>
              </a:moveTo>
              <a:lnTo>
                <a:pt x="546062" y="87176"/>
              </a:lnTo>
              <a:lnTo>
                <a:pt x="546062" y="45720"/>
              </a:lnTo>
              <a:lnTo>
                <a:pt x="1092125" y="4572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66725">
            <a:lnSpc>
              <a:spcPct val="90000"/>
            </a:lnSpc>
            <a:spcBef>
              <a:spcPct val="0"/>
            </a:spcBef>
            <a:spcAft>
              <a:spcPct val="35000"/>
            </a:spcAft>
          </a:pPr>
          <a:endParaRPr lang="zh-CN" altLang="en-US" sz="1050" kern="1200">
            <a:latin typeface="Microsoft YaHei" charset="-122"/>
            <a:ea typeface="Microsoft YaHei" charset="-122"/>
            <a:cs typeface="Microsoft YaHei" charset="-122"/>
          </a:endParaRPr>
        </a:p>
      </dsp:txBody>
      <dsp:txXfrm>
        <a:off x="1643253" y="754649"/>
        <a:ext cx="54645" cy="54645"/>
      </dsp:txXfrm>
    </dsp:sp>
    <dsp:sp modelId="{082A771F-69AF-7C4C-86CB-DF1CD8CB6581}">
      <dsp:nvSpPr>
        <dsp:cNvPr id="0" name=""/>
        <dsp:cNvSpPr/>
      </dsp:nvSpPr>
      <dsp:spPr>
        <a:xfrm>
          <a:off x="1124513" y="398000"/>
          <a:ext cx="1092125" cy="425428"/>
        </a:xfrm>
        <a:custGeom>
          <a:avLst/>
          <a:gdLst/>
          <a:ahLst/>
          <a:cxnLst/>
          <a:rect l="0" t="0" r="0" b="0"/>
          <a:pathLst>
            <a:path>
              <a:moveTo>
                <a:pt x="0" y="425428"/>
              </a:moveTo>
              <a:lnTo>
                <a:pt x="546062" y="425428"/>
              </a:lnTo>
              <a:lnTo>
                <a:pt x="546062" y="0"/>
              </a:lnTo>
              <a:lnTo>
                <a:pt x="1092125"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66725">
            <a:lnSpc>
              <a:spcPct val="90000"/>
            </a:lnSpc>
            <a:spcBef>
              <a:spcPct val="0"/>
            </a:spcBef>
            <a:spcAft>
              <a:spcPct val="35000"/>
            </a:spcAft>
          </a:pPr>
          <a:endParaRPr lang="zh-CN" altLang="en-US" sz="1050" kern="1200">
            <a:latin typeface="Microsoft YaHei" charset="-122"/>
            <a:ea typeface="Microsoft YaHei" charset="-122"/>
            <a:cs typeface="Microsoft YaHei" charset="-122"/>
          </a:endParaRPr>
        </a:p>
      </dsp:txBody>
      <dsp:txXfrm>
        <a:off x="1641274" y="581412"/>
        <a:ext cx="58603" cy="58603"/>
      </dsp:txXfrm>
    </dsp:sp>
    <dsp:sp modelId="{7111AE39-B455-7C4D-91F4-9E37E3822D07}">
      <dsp:nvSpPr>
        <dsp:cNvPr id="0" name=""/>
        <dsp:cNvSpPr/>
      </dsp:nvSpPr>
      <dsp:spPr>
        <a:xfrm>
          <a:off x="332391" y="644686"/>
          <a:ext cx="1226760" cy="357483"/>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ctr" defTabSz="466725">
            <a:lnSpc>
              <a:spcPct val="90000"/>
            </a:lnSpc>
            <a:spcBef>
              <a:spcPct val="0"/>
            </a:spcBef>
            <a:spcAft>
              <a:spcPct val="35000"/>
            </a:spcAft>
          </a:pPr>
          <a:r>
            <a:rPr lang="en-US" altLang="zh-CN" sz="1050" kern="1200" dirty="0" smtClean="0">
              <a:latin typeface="Microsoft YaHei" charset="-122"/>
              <a:ea typeface="Microsoft YaHei" charset="-122"/>
              <a:cs typeface="Microsoft YaHei" charset="-122"/>
            </a:rPr>
            <a:t>6.1</a:t>
          </a:r>
          <a:r>
            <a:rPr lang="zh-CN" altLang="en-US" sz="1050" kern="1200" dirty="0" smtClean="0">
              <a:latin typeface="Microsoft YaHei" charset="-122"/>
              <a:ea typeface="Microsoft YaHei" charset="-122"/>
              <a:cs typeface="Microsoft YaHei" charset="-122"/>
            </a:rPr>
            <a:t> </a:t>
          </a:r>
          <a:r>
            <a:rPr lang="zh-CN" altLang="en-US" sz="1050" kern="1200" dirty="0" smtClean="0">
              <a:solidFill>
                <a:schemeClr val="tx1"/>
              </a:solidFill>
              <a:latin typeface="Microsoft YaHei" charset="-122"/>
              <a:ea typeface="Microsoft YaHei" charset="-122"/>
              <a:cs typeface="Microsoft YaHei" charset="-122"/>
            </a:rPr>
            <a:t>成本与利润概述</a:t>
          </a:r>
          <a:endParaRPr lang="zh-CN" altLang="en-US" sz="1050" kern="1200" dirty="0">
            <a:latin typeface="Microsoft YaHei" charset="-122"/>
            <a:ea typeface="Microsoft YaHei" charset="-122"/>
            <a:cs typeface="Microsoft YaHei" charset="-122"/>
          </a:endParaRPr>
        </a:p>
      </dsp:txBody>
      <dsp:txXfrm>
        <a:off x="332391" y="644686"/>
        <a:ext cx="1226760" cy="357483"/>
      </dsp:txXfrm>
    </dsp:sp>
    <dsp:sp modelId="{C852AF5D-E3CA-F844-B775-08DD6E6FB940}">
      <dsp:nvSpPr>
        <dsp:cNvPr id="0" name=""/>
        <dsp:cNvSpPr/>
      </dsp:nvSpPr>
      <dsp:spPr>
        <a:xfrm>
          <a:off x="2216638" y="241145"/>
          <a:ext cx="1225808" cy="313710"/>
        </a:xfrm>
        <a:prstGeom prst="rect">
          <a:avLst/>
        </a:prstGeom>
        <a:solidFill>
          <a:schemeClr val="bg1"/>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l" defTabSz="466725">
            <a:lnSpc>
              <a:spcPct val="90000"/>
            </a:lnSpc>
            <a:spcBef>
              <a:spcPct val="0"/>
            </a:spcBef>
            <a:spcAft>
              <a:spcPct val="35000"/>
            </a:spcAft>
          </a:pPr>
          <a:r>
            <a:rPr lang="en-US" altLang="zh-CN" sz="1050" kern="1200" dirty="0" smtClean="0">
              <a:solidFill>
                <a:schemeClr val="tx1"/>
              </a:solidFill>
              <a:latin typeface="Microsoft YaHei" charset="-122"/>
              <a:ea typeface="Microsoft YaHei" charset="-122"/>
              <a:cs typeface="Microsoft YaHei" charset="-122"/>
            </a:rPr>
            <a:t>6.1.1</a:t>
          </a:r>
          <a:r>
            <a:rPr lang="zh-CN" altLang="en-US" sz="1050" kern="1200" dirty="0" smtClean="0">
              <a:solidFill>
                <a:schemeClr val="tx1"/>
              </a:solidFill>
              <a:latin typeface="Microsoft YaHei" charset="-122"/>
              <a:ea typeface="Microsoft YaHei" charset="-122"/>
              <a:cs typeface="Microsoft YaHei" charset="-122"/>
            </a:rPr>
            <a:t> 成本的含义</a:t>
          </a:r>
          <a:endParaRPr lang="zh-CN" altLang="en-US" sz="1050" kern="1200" dirty="0">
            <a:solidFill>
              <a:schemeClr val="tx1"/>
            </a:solidFill>
            <a:latin typeface="Microsoft YaHei" charset="-122"/>
            <a:ea typeface="Microsoft YaHei" charset="-122"/>
            <a:cs typeface="Microsoft YaHei" charset="-122"/>
          </a:endParaRPr>
        </a:p>
      </dsp:txBody>
      <dsp:txXfrm>
        <a:off x="2216638" y="241145"/>
        <a:ext cx="1225808" cy="313710"/>
      </dsp:txXfrm>
    </dsp:sp>
    <dsp:sp modelId="{D3E2E567-EC04-E743-9B8C-985408EA1058}">
      <dsp:nvSpPr>
        <dsp:cNvPr id="0" name=""/>
        <dsp:cNvSpPr/>
      </dsp:nvSpPr>
      <dsp:spPr>
        <a:xfrm>
          <a:off x="2216638" y="625116"/>
          <a:ext cx="1238464" cy="313710"/>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l" defTabSz="466725">
            <a:lnSpc>
              <a:spcPct val="90000"/>
            </a:lnSpc>
            <a:spcBef>
              <a:spcPct val="0"/>
            </a:spcBef>
            <a:spcAft>
              <a:spcPct val="35000"/>
            </a:spcAft>
          </a:pPr>
          <a:r>
            <a:rPr lang="en-US" altLang="zh-CN" sz="1050" kern="1200" dirty="0" smtClean="0">
              <a:latin typeface="Microsoft YaHei" charset="-122"/>
              <a:ea typeface="Microsoft YaHei" charset="-122"/>
              <a:cs typeface="Microsoft YaHei" charset="-122"/>
            </a:rPr>
            <a:t>6.1.2</a:t>
          </a:r>
          <a:r>
            <a:rPr lang="zh-CN" altLang="en-US" sz="1050" kern="1200" dirty="0" smtClean="0">
              <a:latin typeface="Microsoft YaHei" charset="-122"/>
              <a:ea typeface="Microsoft YaHei" charset="-122"/>
              <a:cs typeface="Microsoft YaHei" charset="-122"/>
            </a:rPr>
            <a:t> 成本的分类</a:t>
          </a:r>
          <a:endParaRPr lang="zh-CN" altLang="en-US" sz="1050" kern="1200" dirty="0">
            <a:latin typeface="Microsoft YaHei" charset="-122"/>
            <a:ea typeface="Microsoft YaHei" charset="-122"/>
            <a:cs typeface="Microsoft YaHei" charset="-122"/>
          </a:endParaRPr>
        </a:p>
      </dsp:txBody>
      <dsp:txXfrm>
        <a:off x="2216638" y="625116"/>
        <a:ext cx="1238464" cy="313710"/>
      </dsp:txXfrm>
    </dsp:sp>
    <dsp:sp modelId="{1C998B4A-F8C8-5D49-862A-38B9C7611407}">
      <dsp:nvSpPr>
        <dsp:cNvPr id="0" name=""/>
        <dsp:cNvSpPr/>
      </dsp:nvSpPr>
      <dsp:spPr>
        <a:xfrm>
          <a:off x="2216638" y="1009088"/>
          <a:ext cx="1225808" cy="313710"/>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l" defTabSz="466725">
            <a:lnSpc>
              <a:spcPct val="90000"/>
            </a:lnSpc>
            <a:spcBef>
              <a:spcPct val="0"/>
            </a:spcBef>
            <a:spcAft>
              <a:spcPct val="35000"/>
            </a:spcAft>
          </a:pPr>
          <a:r>
            <a:rPr lang="en-US" altLang="zh-CN" sz="1050" kern="1200" dirty="0" smtClean="0">
              <a:latin typeface="Microsoft YaHei" charset="-122"/>
              <a:ea typeface="Microsoft YaHei" charset="-122"/>
              <a:cs typeface="Microsoft YaHei" charset="-122"/>
            </a:rPr>
            <a:t>6.1.3</a:t>
          </a:r>
          <a:r>
            <a:rPr lang="zh-CN" altLang="en-US" sz="1050" kern="1200" dirty="0" smtClean="0">
              <a:latin typeface="Microsoft YaHei" charset="-122"/>
              <a:ea typeface="Microsoft YaHei" charset="-122"/>
              <a:cs typeface="Microsoft YaHei" charset="-122"/>
            </a:rPr>
            <a:t> 利润</a:t>
          </a:r>
          <a:endParaRPr lang="zh-CN" altLang="en-US" sz="1050" kern="1200" dirty="0">
            <a:latin typeface="Microsoft YaHei" charset="-122"/>
            <a:ea typeface="Microsoft YaHei" charset="-122"/>
            <a:cs typeface="Microsoft YaHei" charset="-122"/>
          </a:endParaRPr>
        </a:p>
      </dsp:txBody>
      <dsp:txXfrm>
        <a:off x="2216638" y="1009088"/>
        <a:ext cx="1225808" cy="313710"/>
      </dsp:txXfrm>
    </dsp:sp>
  </dsp:spTree>
</dsp:drawing>
</file>

<file path=ppt/diagrams/drawing3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2800E8-CF94-FD43-8D0E-7E4B278315B1}">
      <dsp:nvSpPr>
        <dsp:cNvPr id="0" name=""/>
        <dsp:cNvSpPr/>
      </dsp:nvSpPr>
      <dsp:spPr>
        <a:xfrm>
          <a:off x="1124513" y="823428"/>
          <a:ext cx="1092125" cy="342515"/>
        </a:xfrm>
        <a:custGeom>
          <a:avLst/>
          <a:gdLst/>
          <a:ahLst/>
          <a:cxnLst/>
          <a:rect l="0" t="0" r="0" b="0"/>
          <a:pathLst>
            <a:path>
              <a:moveTo>
                <a:pt x="0" y="0"/>
              </a:moveTo>
              <a:lnTo>
                <a:pt x="546062" y="0"/>
              </a:lnTo>
              <a:lnTo>
                <a:pt x="546062" y="342515"/>
              </a:lnTo>
              <a:lnTo>
                <a:pt x="1092125" y="342515"/>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66725">
            <a:lnSpc>
              <a:spcPct val="90000"/>
            </a:lnSpc>
            <a:spcBef>
              <a:spcPct val="0"/>
            </a:spcBef>
            <a:spcAft>
              <a:spcPct val="35000"/>
            </a:spcAft>
          </a:pPr>
          <a:endParaRPr lang="zh-CN" altLang="en-US" sz="1050" kern="1200">
            <a:latin typeface="Microsoft YaHei" charset="-122"/>
            <a:ea typeface="Microsoft YaHei" charset="-122"/>
            <a:cs typeface="Microsoft YaHei" charset="-122"/>
          </a:endParaRPr>
        </a:p>
      </dsp:txBody>
      <dsp:txXfrm>
        <a:off x="1641961" y="966071"/>
        <a:ext cx="57228" cy="57228"/>
      </dsp:txXfrm>
    </dsp:sp>
    <dsp:sp modelId="{93180932-306E-E545-95F9-2A5635FDC9F1}">
      <dsp:nvSpPr>
        <dsp:cNvPr id="0" name=""/>
        <dsp:cNvSpPr/>
      </dsp:nvSpPr>
      <dsp:spPr>
        <a:xfrm>
          <a:off x="1124513" y="736252"/>
          <a:ext cx="1092125" cy="91440"/>
        </a:xfrm>
        <a:custGeom>
          <a:avLst/>
          <a:gdLst/>
          <a:ahLst/>
          <a:cxnLst/>
          <a:rect l="0" t="0" r="0" b="0"/>
          <a:pathLst>
            <a:path>
              <a:moveTo>
                <a:pt x="0" y="87176"/>
              </a:moveTo>
              <a:lnTo>
                <a:pt x="546062" y="87176"/>
              </a:lnTo>
              <a:lnTo>
                <a:pt x="546062" y="45720"/>
              </a:lnTo>
              <a:lnTo>
                <a:pt x="1092125" y="4572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66725">
            <a:lnSpc>
              <a:spcPct val="90000"/>
            </a:lnSpc>
            <a:spcBef>
              <a:spcPct val="0"/>
            </a:spcBef>
            <a:spcAft>
              <a:spcPct val="35000"/>
            </a:spcAft>
          </a:pPr>
          <a:endParaRPr lang="zh-CN" altLang="en-US" sz="1050" kern="1200">
            <a:latin typeface="Microsoft YaHei" charset="-122"/>
            <a:ea typeface="Microsoft YaHei" charset="-122"/>
            <a:cs typeface="Microsoft YaHei" charset="-122"/>
          </a:endParaRPr>
        </a:p>
      </dsp:txBody>
      <dsp:txXfrm>
        <a:off x="1643253" y="754649"/>
        <a:ext cx="54645" cy="54645"/>
      </dsp:txXfrm>
    </dsp:sp>
    <dsp:sp modelId="{082A771F-69AF-7C4C-86CB-DF1CD8CB6581}">
      <dsp:nvSpPr>
        <dsp:cNvPr id="0" name=""/>
        <dsp:cNvSpPr/>
      </dsp:nvSpPr>
      <dsp:spPr>
        <a:xfrm>
          <a:off x="1124513" y="398000"/>
          <a:ext cx="1092125" cy="425428"/>
        </a:xfrm>
        <a:custGeom>
          <a:avLst/>
          <a:gdLst/>
          <a:ahLst/>
          <a:cxnLst/>
          <a:rect l="0" t="0" r="0" b="0"/>
          <a:pathLst>
            <a:path>
              <a:moveTo>
                <a:pt x="0" y="425428"/>
              </a:moveTo>
              <a:lnTo>
                <a:pt x="546062" y="425428"/>
              </a:lnTo>
              <a:lnTo>
                <a:pt x="546062" y="0"/>
              </a:lnTo>
              <a:lnTo>
                <a:pt x="1092125"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66725">
            <a:lnSpc>
              <a:spcPct val="90000"/>
            </a:lnSpc>
            <a:spcBef>
              <a:spcPct val="0"/>
            </a:spcBef>
            <a:spcAft>
              <a:spcPct val="35000"/>
            </a:spcAft>
          </a:pPr>
          <a:endParaRPr lang="zh-CN" altLang="en-US" sz="1050" kern="1200">
            <a:latin typeface="Microsoft YaHei" charset="-122"/>
            <a:ea typeface="Microsoft YaHei" charset="-122"/>
            <a:cs typeface="Microsoft YaHei" charset="-122"/>
          </a:endParaRPr>
        </a:p>
      </dsp:txBody>
      <dsp:txXfrm>
        <a:off x="1641274" y="581412"/>
        <a:ext cx="58603" cy="58603"/>
      </dsp:txXfrm>
    </dsp:sp>
    <dsp:sp modelId="{7111AE39-B455-7C4D-91F4-9E37E3822D07}">
      <dsp:nvSpPr>
        <dsp:cNvPr id="0" name=""/>
        <dsp:cNvSpPr/>
      </dsp:nvSpPr>
      <dsp:spPr>
        <a:xfrm>
          <a:off x="332391" y="644686"/>
          <a:ext cx="1226760" cy="357483"/>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ctr" defTabSz="466725">
            <a:lnSpc>
              <a:spcPct val="90000"/>
            </a:lnSpc>
            <a:spcBef>
              <a:spcPct val="0"/>
            </a:spcBef>
            <a:spcAft>
              <a:spcPct val="35000"/>
            </a:spcAft>
          </a:pPr>
          <a:r>
            <a:rPr lang="en-US" altLang="zh-CN" sz="1050" kern="1200" dirty="0" smtClean="0">
              <a:latin typeface="Microsoft YaHei" charset="-122"/>
              <a:ea typeface="Microsoft YaHei" charset="-122"/>
              <a:cs typeface="Microsoft YaHei" charset="-122"/>
            </a:rPr>
            <a:t>6.1</a:t>
          </a:r>
          <a:r>
            <a:rPr lang="zh-CN" altLang="en-US" sz="1050" kern="1200" dirty="0" smtClean="0">
              <a:latin typeface="Microsoft YaHei" charset="-122"/>
              <a:ea typeface="Microsoft YaHei" charset="-122"/>
              <a:cs typeface="Microsoft YaHei" charset="-122"/>
            </a:rPr>
            <a:t> </a:t>
          </a:r>
          <a:r>
            <a:rPr lang="zh-CN" altLang="en-US" sz="1050" kern="1200" dirty="0" smtClean="0">
              <a:solidFill>
                <a:schemeClr val="tx1"/>
              </a:solidFill>
              <a:latin typeface="Microsoft YaHei" charset="-122"/>
              <a:ea typeface="Microsoft YaHei" charset="-122"/>
              <a:cs typeface="Microsoft YaHei" charset="-122"/>
            </a:rPr>
            <a:t>成本与利润概述</a:t>
          </a:r>
          <a:endParaRPr lang="zh-CN" altLang="en-US" sz="1050" kern="1200" dirty="0">
            <a:latin typeface="Microsoft YaHei" charset="-122"/>
            <a:ea typeface="Microsoft YaHei" charset="-122"/>
            <a:cs typeface="Microsoft YaHei" charset="-122"/>
          </a:endParaRPr>
        </a:p>
      </dsp:txBody>
      <dsp:txXfrm>
        <a:off x="332391" y="644686"/>
        <a:ext cx="1226760" cy="357483"/>
      </dsp:txXfrm>
    </dsp:sp>
    <dsp:sp modelId="{C852AF5D-E3CA-F844-B775-08DD6E6FB940}">
      <dsp:nvSpPr>
        <dsp:cNvPr id="0" name=""/>
        <dsp:cNvSpPr/>
      </dsp:nvSpPr>
      <dsp:spPr>
        <a:xfrm>
          <a:off x="2216638" y="241145"/>
          <a:ext cx="1225808" cy="313710"/>
        </a:xfrm>
        <a:prstGeom prst="rect">
          <a:avLst/>
        </a:prstGeom>
        <a:solidFill>
          <a:schemeClr val="bg1"/>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l" defTabSz="466725">
            <a:lnSpc>
              <a:spcPct val="90000"/>
            </a:lnSpc>
            <a:spcBef>
              <a:spcPct val="0"/>
            </a:spcBef>
            <a:spcAft>
              <a:spcPct val="35000"/>
            </a:spcAft>
          </a:pPr>
          <a:r>
            <a:rPr lang="en-US" altLang="zh-CN" sz="1050" kern="1200" dirty="0" smtClean="0">
              <a:solidFill>
                <a:schemeClr val="tx1"/>
              </a:solidFill>
              <a:latin typeface="Microsoft YaHei" charset="-122"/>
              <a:ea typeface="Microsoft YaHei" charset="-122"/>
              <a:cs typeface="Microsoft YaHei" charset="-122"/>
            </a:rPr>
            <a:t>6.1.1</a:t>
          </a:r>
          <a:r>
            <a:rPr lang="zh-CN" altLang="en-US" sz="1050" kern="1200" dirty="0" smtClean="0">
              <a:solidFill>
                <a:schemeClr val="tx1"/>
              </a:solidFill>
              <a:latin typeface="Microsoft YaHei" charset="-122"/>
              <a:ea typeface="Microsoft YaHei" charset="-122"/>
              <a:cs typeface="Microsoft YaHei" charset="-122"/>
            </a:rPr>
            <a:t> 成本的含义</a:t>
          </a:r>
          <a:endParaRPr lang="zh-CN" altLang="en-US" sz="1050" kern="1200" dirty="0">
            <a:solidFill>
              <a:schemeClr val="tx1"/>
            </a:solidFill>
            <a:latin typeface="Microsoft YaHei" charset="-122"/>
            <a:ea typeface="Microsoft YaHei" charset="-122"/>
            <a:cs typeface="Microsoft YaHei" charset="-122"/>
          </a:endParaRPr>
        </a:p>
      </dsp:txBody>
      <dsp:txXfrm>
        <a:off x="2216638" y="241145"/>
        <a:ext cx="1225808" cy="313710"/>
      </dsp:txXfrm>
    </dsp:sp>
    <dsp:sp modelId="{D3E2E567-EC04-E743-9B8C-985408EA1058}">
      <dsp:nvSpPr>
        <dsp:cNvPr id="0" name=""/>
        <dsp:cNvSpPr/>
      </dsp:nvSpPr>
      <dsp:spPr>
        <a:xfrm>
          <a:off x="2216638" y="625116"/>
          <a:ext cx="1238464" cy="313710"/>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l" defTabSz="466725">
            <a:lnSpc>
              <a:spcPct val="90000"/>
            </a:lnSpc>
            <a:spcBef>
              <a:spcPct val="0"/>
            </a:spcBef>
            <a:spcAft>
              <a:spcPct val="35000"/>
            </a:spcAft>
          </a:pPr>
          <a:r>
            <a:rPr lang="en-US" altLang="zh-CN" sz="1050" kern="1200" dirty="0" smtClean="0">
              <a:latin typeface="Microsoft YaHei" charset="-122"/>
              <a:ea typeface="Microsoft YaHei" charset="-122"/>
              <a:cs typeface="Microsoft YaHei" charset="-122"/>
            </a:rPr>
            <a:t>6.1.2</a:t>
          </a:r>
          <a:r>
            <a:rPr lang="zh-CN" altLang="en-US" sz="1050" kern="1200" dirty="0" smtClean="0">
              <a:latin typeface="Microsoft YaHei" charset="-122"/>
              <a:ea typeface="Microsoft YaHei" charset="-122"/>
              <a:cs typeface="Microsoft YaHei" charset="-122"/>
            </a:rPr>
            <a:t> 成本的分类</a:t>
          </a:r>
          <a:endParaRPr lang="zh-CN" altLang="en-US" sz="1050" kern="1200" dirty="0">
            <a:latin typeface="Microsoft YaHei" charset="-122"/>
            <a:ea typeface="Microsoft YaHei" charset="-122"/>
            <a:cs typeface="Microsoft YaHei" charset="-122"/>
          </a:endParaRPr>
        </a:p>
      </dsp:txBody>
      <dsp:txXfrm>
        <a:off x="2216638" y="625116"/>
        <a:ext cx="1238464" cy="313710"/>
      </dsp:txXfrm>
    </dsp:sp>
    <dsp:sp modelId="{1C998B4A-F8C8-5D49-862A-38B9C7611407}">
      <dsp:nvSpPr>
        <dsp:cNvPr id="0" name=""/>
        <dsp:cNvSpPr/>
      </dsp:nvSpPr>
      <dsp:spPr>
        <a:xfrm>
          <a:off x="2216638" y="1009088"/>
          <a:ext cx="1225808" cy="313710"/>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l" defTabSz="466725">
            <a:lnSpc>
              <a:spcPct val="90000"/>
            </a:lnSpc>
            <a:spcBef>
              <a:spcPct val="0"/>
            </a:spcBef>
            <a:spcAft>
              <a:spcPct val="35000"/>
            </a:spcAft>
          </a:pPr>
          <a:r>
            <a:rPr lang="en-US" altLang="zh-CN" sz="1050" kern="1200" dirty="0" smtClean="0">
              <a:latin typeface="Microsoft YaHei" charset="-122"/>
              <a:ea typeface="Microsoft YaHei" charset="-122"/>
              <a:cs typeface="Microsoft YaHei" charset="-122"/>
            </a:rPr>
            <a:t>6.1.3</a:t>
          </a:r>
          <a:r>
            <a:rPr lang="zh-CN" altLang="en-US" sz="1050" kern="1200" dirty="0" smtClean="0">
              <a:latin typeface="Microsoft YaHei" charset="-122"/>
              <a:ea typeface="Microsoft YaHei" charset="-122"/>
              <a:cs typeface="Microsoft YaHei" charset="-122"/>
            </a:rPr>
            <a:t> 利润</a:t>
          </a:r>
          <a:endParaRPr lang="zh-CN" altLang="en-US" sz="1050" kern="1200" dirty="0">
            <a:latin typeface="Microsoft YaHei" charset="-122"/>
            <a:ea typeface="Microsoft YaHei" charset="-122"/>
            <a:cs typeface="Microsoft YaHei" charset="-122"/>
          </a:endParaRPr>
        </a:p>
      </dsp:txBody>
      <dsp:txXfrm>
        <a:off x="2216638" y="1009088"/>
        <a:ext cx="1225808" cy="313710"/>
      </dsp:txXfrm>
    </dsp:sp>
  </dsp:spTree>
</dsp:drawing>
</file>

<file path=ppt/diagrams/drawing3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2800E8-CF94-FD43-8D0E-7E4B278315B1}">
      <dsp:nvSpPr>
        <dsp:cNvPr id="0" name=""/>
        <dsp:cNvSpPr/>
      </dsp:nvSpPr>
      <dsp:spPr>
        <a:xfrm>
          <a:off x="1124513" y="823428"/>
          <a:ext cx="1092125" cy="342515"/>
        </a:xfrm>
        <a:custGeom>
          <a:avLst/>
          <a:gdLst/>
          <a:ahLst/>
          <a:cxnLst/>
          <a:rect l="0" t="0" r="0" b="0"/>
          <a:pathLst>
            <a:path>
              <a:moveTo>
                <a:pt x="0" y="0"/>
              </a:moveTo>
              <a:lnTo>
                <a:pt x="546062" y="0"/>
              </a:lnTo>
              <a:lnTo>
                <a:pt x="546062" y="342515"/>
              </a:lnTo>
              <a:lnTo>
                <a:pt x="1092125" y="342515"/>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66725">
            <a:lnSpc>
              <a:spcPct val="90000"/>
            </a:lnSpc>
            <a:spcBef>
              <a:spcPct val="0"/>
            </a:spcBef>
            <a:spcAft>
              <a:spcPct val="35000"/>
            </a:spcAft>
          </a:pPr>
          <a:endParaRPr lang="zh-CN" altLang="en-US" sz="1050" kern="1200">
            <a:latin typeface="Microsoft YaHei" charset="-122"/>
            <a:ea typeface="Microsoft YaHei" charset="-122"/>
            <a:cs typeface="Microsoft YaHei" charset="-122"/>
          </a:endParaRPr>
        </a:p>
      </dsp:txBody>
      <dsp:txXfrm>
        <a:off x="1641961" y="966071"/>
        <a:ext cx="57228" cy="57228"/>
      </dsp:txXfrm>
    </dsp:sp>
    <dsp:sp modelId="{93180932-306E-E545-95F9-2A5635FDC9F1}">
      <dsp:nvSpPr>
        <dsp:cNvPr id="0" name=""/>
        <dsp:cNvSpPr/>
      </dsp:nvSpPr>
      <dsp:spPr>
        <a:xfrm>
          <a:off x="1124513" y="736252"/>
          <a:ext cx="1092125" cy="91440"/>
        </a:xfrm>
        <a:custGeom>
          <a:avLst/>
          <a:gdLst/>
          <a:ahLst/>
          <a:cxnLst/>
          <a:rect l="0" t="0" r="0" b="0"/>
          <a:pathLst>
            <a:path>
              <a:moveTo>
                <a:pt x="0" y="87176"/>
              </a:moveTo>
              <a:lnTo>
                <a:pt x="546062" y="87176"/>
              </a:lnTo>
              <a:lnTo>
                <a:pt x="546062" y="45720"/>
              </a:lnTo>
              <a:lnTo>
                <a:pt x="1092125" y="4572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66725">
            <a:lnSpc>
              <a:spcPct val="90000"/>
            </a:lnSpc>
            <a:spcBef>
              <a:spcPct val="0"/>
            </a:spcBef>
            <a:spcAft>
              <a:spcPct val="35000"/>
            </a:spcAft>
          </a:pPr>
          <a:endParaRPr lang="zh-CN" altLang="en-US" sz="1050" kern="1200">
            <a:latin typeface="Microsoft YaHei" charset="-122"/>
            <a:ea typeface="Microsoft YaHei" charset="-122"/>
            <a:cs typeface="Microsoft YaHei" charset="-122"/>
          </a:endParaRPr>
        </a:p>
      </dsp:txBody>
      <dsp:txXfrm>
        <a:off x="1643253" y="754649"/>
        <a:ext cx="54645" cy="54645"/>
      </dsp:txXfrm>
    </dsp:sp>
    <dsp:sp modelId="{082A771F-69AF-7C4C-86CB-DF1CD8CB6581}">
      <dsp:nvSpPr>
        <dsp:cNvPr id="0" name=""/>
        <dsp:cNvSpPr/>
      </dsp:nvSpPr>
      <dsp:spPr>
        <a:xfrm>
          <a:off x="1124513" y="398000"/>
          <a:ext cx="1092125" cy="425428"/>
        </a:xfrm>
        <a:custGeom>
          <a:avLst/>
          <a:gdLst/>
          <a:ahLst/>
          <a:cxnLst/>
          <a:rect l="0" t="0" r="0" b="0"/>
          <a:pathLst>
            <a:path>
              <a:moveTo>
                <a:pt x="0" y="425428"/>
              </a:moveTo>
              <a:lnTo>
                <a:pt x="546062" y="425428"/>
              </a:lnTo>
              <a:lnTo>
                <a:pt x="546062" y="0"/>
              </a:lnTo>
              <a:lnTo>
                <a:pt x="1092125"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66725">
            <a:lnSpc>
              <a:spcPct val="90000"/>
            </a:lnSpc>
            <a:spcBef>
              <a:spcPct val="0"/>
            </a:spcBef>
            <a:spcAft>
              <a:spcPct val="35000"/>
            </a:spcAft>
          </a:pPr>
          <a:endParaRPr lang="zh-CN" altLang="en-US" sz="1050" kern="1200">
            <a:latin typeface="Microsoft YaHei" charset="-122"/>
            <a:ea typeface="Microsoft YaHei" charset="-122"/>
            <a:cs typeface="Microsoft YaHei" charset="-122"/>
          </a:endParaRPr>
        </a:p>
      </dsp:txBody>
      <dsp:txXfrm>
        <a:off x="1641274" y="581412"/>
        <a:ext cx="58603" cy="58603"/>
      </dsp:txXfrm>
    </dsp:sp>
    <dsp:sp modelId="{7111AE39-B455-7C4D-91F4-9E37E3822D07}">
      <dsp:nvSpPr>
        <dsp:cNvPr id="0" name=""/>
        <dsp:cNvSpPr/>
      </dsp:nvSpPr>
      <dsp:spPr>
        <a:xfrm>
          <a:off x="332391" y="644686"/>
          <a:ext cx="1226760" cy="357483"/>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ctr" defTabSz="466725">
            <a:lnSpc>
              <a:spcPct val="90000"/>
            </a:lnSpc>
            <a:spcBef>
              <a:spcPct val="0"/>
            </a:spcBef>
            <a:spcAft>
              <a:spcPct val="35000"/>
            </a:spcAft>
          </a:pPr>
          <a:r>
            <a:rPr lang="en-US" altLang="zh-CN" sz="1050" kern="1200" dirty="0" smtClean="0">
              <a:latin typeface="Microsoft YaHei" charset="-122"/>
              <a:ea typeface="Microsoft YaHei" charset="-122"/>
              <a:cs typeface="Microsoft YaHei" charset="-122"/>
            </a:rPr>
            <a:t>6.1</a:t>
          </a:r>
          <a:r>
            <a:rPr lang="zh-CN" altLang="en-US" sz="1050" kern="1200" dirty="0" smtClean="0">
              <a:latin typeface="Microsoft YaHei" charset="-122"/>
              <a:ea typeface="Microsoft YaHei" charset="-122"/>
              <a:cs typeface="Microsoft YaHei" charset="-122"/>
            </a:rPr>
            <a:t> </a:t>
          </a:r>
          <a:r>
            <a:rPr lang="zh-CN" altLang="en-US" sz="1050" kern="1200" dirty="0" smtClean="0">
              <a:solidFill>
                <a:schemeClr val="tx1"/>
              </a:solidFill>
              <a:latin typeface="Microsoft YaHei" charset="-122"/>
              <a:ea typeface="Microsoft YaHei" charset="-122"/>
              <a:cs typeface="Microsoft YaHei" charset="-122"/>
            </a:rPr>
            <a:t>成本与利润概述</a:t>
          </a:r>
          <a:endParaRPr lang="zh-CN" altLang="en-US" sz="1050" kern="1200" dirty="0">
            <a:latin typeface="Microsoft YaHei" charset="-122"/>
            <a:ea typeface="Microsoft YaHei" charset="-122"/>
            <a:cs typeface="Microsoft YaHei" charset="-122"/>
          </a:endParaRPr>
        </a:p>
      </dsp:txBody>
      <dsp:txXfrm>
        <a:off x="332391" y="644686"/>
        <a:ext cx="1226760" cy="357483"/>
      </dsp:txXfrm>
    </dsp:sp>
    <dsp:sp modelId="{C852AF5D-E3CA-F844-B775-08DD6E6FB940}">
      <dsp:nvSpPr>
        <dsp:cNvPr id="0" name=""/>
        <dsp:cNvSpPr/>
      </dsp:nvSpPr>
      <dsp:spPr>
        <a:xfrm>
          <a:off x="2216638" y="241145"/>
          <a:ext cx="1225808" cy="313710"/>
        </a:xfrm>
        <a:prstGeom prst="rect">
          <a:avLst/>
        </a:prstGeom>
        <a:solidFill>
          <a:schemeClr val="bg1"/>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l" defTabSz="466725">
            <a:lnSpc>
              <a:spcPct val="90000"/>
            </a:lnSpc>
            <a:spcBef>
              <a:spcPct val="0"/>
            </a:spcBef>
            <a:spcAft>
              <a:spcPct val="35000"/>
            </a:spcAft>
          </a:pPr>
          <a:r>
            <a:rPr lang="en-US" altLang="zh-CN" sz="1050" kern="1200" dirty="0" smtClean="0">
              <a:solidFill>
                <a:schemeClr val="tx1"/>
              </a:solidFill>
              <a:latin typeface="Microsoft YaHei" charset="-122"/>
              <a:ea typeface="Microsoft YaHei" charset="-122"/>
              <a:cs typeface="Microsoft YaHei" charset="-122"/>
            </a:rPr>
            <a:t>6.1.1</a:t>
          </a:r>
          <a:r>
            <a:rPr lang="zh-CN" altLang="en-US" sz="1050" kern="1200" dirty="0" smtClean="0">
              <a:solidFill>
                <a:schemeClr val="tx1"/>
              </a:solidFill>
              <a:latin typeface="Microsoft YaHei" charset="-122"/>
              <a:ea typeface="Microsoft YaHei" charset="-122"/>
              <a:cs typeface="Microsoft YaHei" charset="-122"/>
            </a:rPr>
            <a:t> 成本的含义</a:t>
          </a:r>
          <a:endParaRPr lang="zh-CN" altLang="en-US" sz="1050" kern="1200" dirty="0">
            <a:solidFill>
              <a:schemeClr val="tx1"/>
            </a:solidFill>
            <a:latin typeface="Microsoft YaHei" charset="-122"/>
            <a:ea typeface="Microsoft YaHei" charset="-122"/>
            <a:cs typeface="Microsoft YaHei" charset="-122"/>
          </a:endParaRPr>
        </a:p>
      </dsp:txBody>
      <dsp:txXfrm>
        <a:off x="2216638" y="241145"/>
        <a:ext cx="1225808" cy="313710"/>
      </dsp:txXfrm>
    </dsp:sp>
    <dsp:sp modelId="{D3E2E567-EC04-E743-9B8C-985408EA1058}">
      <dsp:nvSpPr>
        <dsp:cNvPr id="0" name=""/>
        <dsp:cNvSpPr/>
      </dsp:nvSpPr>
      <dsp:spPr>
        <a:xfrm>
          <a:off x="2216638" y="625116"/>
          <a:ext cx="1238464" cy="313710"/>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l" defTabSz="466725">
            <a:lnSpc>
              <a:spcPct val="90000"/>
            </a:lnSpc>
            <a:spcBef>
              <a:spcPct val="0"/>
            </a:spcBef>
            <a:spcAft>
              <a:spcPct val="35000"/>
            </a:spcAft>
          </a:pPr>
          <a:r>
            <a:rPr lang="en-US" altLang="zh-CN" sz="1050" kern="1200" dirty="0" smtClean="0">
              <a:latin typeface="Microsoft YaHei" charset="-122"/>
              <a:ea typeface="Microsoft YaHei" charset="-122"/>
              <a:cs typeface="Microsoft YaHei" charset="-122"/>
            </a:rPr>
            <a:t>6.1.2</a:t>
          </a:r>
          <a:r>
            <a:rPr lang="zh-CN" altLang="en-US" sz="1050" kern="1200" dirty="0" smtClean="0">
              <a:latin typeface="Microsoft YaHei" charset="-122"/>
              <a:ea typeface="Microsoft YaHei" charset="-122"/>
              <a:cs typeface="Microsoft YaHei" charset="-122"/>
            </a:rPr>
            <a:t> 成本的分类</a:t>
          </a:r>
          <a:endParaRPr lang="zh-CN" altLang="en-US" sz="1050" kern="1200" dirty="0">
            <a:latin typeface="Microsoft YaHei" charset="-122"/>
            <a:ea typeface="Microsoft YaHei" charset="-122"/>
            <a:cs typeface="Microsoft YaHei" charset="-122"/>
          </a:endParaRPr>
        </a:p>
      </dsp:txBody>
      <dsp:txXfrm>
        <a:off x="2216638" y="625116"/>
        <a:ext cx="1238464" cy="313710"/>
      </dsp:txXfrm>
    </dsp:sp>
    <dsp:sp modelId="{1C998B4A-F8C8-5D49-862A-38B9C7611407}">
      <dsp:nvSpPr>
        <dsp:cNvPr id="0" name=""/>
        <dsp:cNvSpPr/>
      </dsp:nvSpPr>
      <dsp:spPr>
        <a:xfrm>
          <a:off x="2216638" y="1009088"/>
          <a:ext cx="1225808" cy="313710"/>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l" defTabSz="466725">
            <a:lnSpc>
              <a:spcPct val="90000"/>
            </a:lnSpc>
            <a:spcBef>
              <a:spcPct val="0"/>
            </a:spcBef>
            <a:spcAft>
              <a:spcPct val="35000"/>
            </a:spcAft>
          </a:pPr>
          <a:r>
            <a:rPr lang="en-US" altLang="zh-CN" sz="1050" kern="1200" dirty="0" smtClean="0">
              <a:latin typeface="Microsoft YaHei" charset="-122"/>
              <a:ea typeface="Microsoft YaHei" charset="-122"/>
              <a:cs typeface="Microsoft YaHei" charset="-122"/>
            </a:rPr>
            <a:t>6.1.3</a:t>
          </a:r>
          <a:r>
            <a:rPr lang="zh-CN" altLang="en-US" sz="1050" kern="1200" dirty="0" smtClean="0">
              <a:latin typeface="Microsoft YaHei" charset="-122"/>
              <a:ea typeface="Microsoft YaHei" charset="-122"/>
              <a:cs typeface="Microsoft YaHei" charset="-122"/>
            </a:rPr>
            <a:t> 利润</a:t>
          </a:r>
          <a:endParaRPr lang="zh-CN" altLang="en-US" sz="1050" kern="1200" dirty="0">
            <a:latin typeface="Microsoft YaHei" charset="-122"/>
            <a:ea typeface="Microsoft YaHei" charset="-122"/>
            <a:cs typeface="Microsoft YaHei" charset="-122"/>
          </a:endParaRPr>
        </a:p>
      </dsp:txBody>
      <dsp:txXfrm>
        <a:off x="2216638" y="1009088"/>
        <a:ext cx="1225808" cy="313710"/>
      </dsp:txXfrm>
    </dsp:sp>
  </dsp:spTree>
</dsp:drawing>
</file>

<file path=ppt/diagrams/drawing3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2800E8-CF94-FD43-8D0E-7E4B278315B1}">
      <dsp:nvSpPr>
        <dsp:cNvPr id="0" name=""/>
        <dsp:cNvSpPr/>
      </dsp:nvSpPr>
      <dsp:spPr>
        <a:xfrm>
          <a:off x="1124513" y="823428"/>
          <a:ext cx="1092125" cy="342515"/>
        </a:xfrm>
        <a:custGeom>
          <a:avLst/>
          <a:gdLst/>
          <a:ahLst/>
          <a:cxnLst/>
          <a:rect l="0" t="0" r="0" b="0"/>
          <a:pathLst>
            <a:path>
              <a:moveTo>
                <a:pt x="0" y="0"/>
              </a:moveTo>
              <a:lnTo>
                <a:pt x="546062" y="0"/>
              </a:lnTo>
              <a:lnTo>
                <a:pt x="546062" y="342515"/>
              </a:lnTo>
              <a:lnTo>
                <a:pt x="1092125" y="342515"/>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66725">
            <a:lnSpc>
              <a:spcPct val="90000"/>
            </a:lnSpc>
            <a:spcBef>
              <a:spcPct val="0"/>
            </a:spcBef>
            <a:spcAft>
              <a:spcPct val="35000"/>
            </a:spcAft>
          </a:pPr>
          <a:endParaRPr lang="zh-CN" altLang="en-US" sz="1050" kern="1200">
            <a:latin typeface="Microsoft YaHei" charset="-122"/>
            <a:ea typeface="Microsoft YaHei" charset="-122"/>
            <a:cs typeface="Microsoft YaHei" charset="-122"/>
          </a:endParaRPr>
        </a:p>
      </dsp:txBody>
      <dsp:txXfrm>
        <a:off x="1641961" y="966071"/>
        <a:ext cx="57228" cy="57228"/>
      </dsp:txXfrm>
    </dsp:sp>
    <dsp:sp modelId="{93180932-306E-E545-95F9-2A5635FDC9F1}">
      <dsp:nvSpPr>
        <dsp:cNvPr id="0" name=""/>
        <dsp:cNvSpPr/>
      </dsp:nvSpPr>
      <dsp:spPr>
        <a:xfrm>
          <a:off x="1124513" y="736252"/>
          <a:ext cx="1092125" cy="91440"/>
        </a:xfrm>
        <a:custGeom>
          <a:avLst/>
          <a:gdLst/>
          <a:ahLst/>
          <a:cxnLst/>
          <a:rect l="0" t="0" r="0" b="0"/>
          <a:pathLst>
            <a:path>
              <a:moveTo>
                <a:pt x="0" y="87176"/>
              </a:moveTo>
              <a:lnTo>
                <a:pt x="546062" y="87176"/>
              </a:lnTo>
              <a:lnTo>
                <a:pt x="546062" y="45720"/>
              </a:lnTo>
              <a:lnTo>
                <a:pt x="1092125" y="4572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66725">
            <a:lnSpc>
              <a:spcPct val="90000"/>
            </a:lnSpc>
            <a:spcBef>
              <a:spcPct val="0"/>
            </a:spcBef>
            <a:spcAft>
              <a:spcPct val="35000"/>
            </a:spcAft>
          </a:pPr>
          <a:endParaRPr lang="zh-CN" altLang="en-US" sz="1050" kern="1200">
            <a:latin typeface="Microsoft YaHei" charset="-122"/>
            <a:ea typeface="Microsoft YaHei" charset="-122"/>
            <a:cs typeface="Microsoft YaHei" charset="-122"/>
          </a:endParaRPr>
        </a:p>
      </dsp:txBody>
      <dsp:txXfrm>
        <a:off x="1643253" y="754649"/>
        <a:ext cx="54645" cy="54645"/>
      </dsp:txXfrm>
    </dsp:sp>
    <dsp:sp modelId="{082A771F-69AF-7C4C-86CB-DF1CD8CB6581}">
      <dsp:nvSpPr>
        <dsp:cNvPr id="0" name=""/>
        <dsp:cNvSpPr/>
      </dsp:nvSpPr>
      <dsp:spPr>
        <a:xfrm>
          <a:off x="1124513" y="398000"/>
          <a:ext cx="1092125" cy="425428"/>
        </a:xfrm>
        <a:custGeom>
          <a:avLst/>
          <a:gdLst/>
          <a:ahLst/>
          <a:cxnLst/>
          <a:rect l="0" t="0" r="0" b="0"/>
          <a:pathLst>
            <a:path>
              <a:moveTo>
                <a:pt x="0" y="425428"/>
              </a:moveTo>
              <a:lnTo>
                <a:pt x="546062" y="425428"/>
              </a:lnTo>
              <a:lnTo>
                <a:pt x="546062" y="0"/>
              </a:lnTo>
              <a:lnTo>
                <a:pt x="1092125"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66725">
            <a:lnSpc>
              <a:spcPct val="90000"/>
            </a:lnSpc>
            <a:spcBef>
              <a:spcPct val="0"/>
            </a:spcBef>
            <a:spcAft>
              <a:spcPct val="35000"/>
            </a:spcAft>
          </a:pPr>
          <a:endParaRPr lang="zh-CN" altLang="en-US" sz="1050" kern="1200">
            <a:latin typeface="Microsoft YaHei" charset="-122"/>
            <a:ea typeface="Microsoft YaHei" charset="-122"/>
            <a:cs typeface="Microsoft YaHei" charset="-122"/>
          </a:endParaRPr>
        </a:p>
      </dsp:txBody>
      <dsp:txXfrm>
        <a:off x="1641274" y="581412"/>
        <a:ext cx="58603" cy="58603"/>
      </dsp:txXfrm>
    </dsp:sp>
    <dsp:sp modelId="{7111AE39-B455-7C4D-91F4-9E37E3822D07}">
      <dsp:nvSpPr>
        <dsp:cNvPr id="0" name=""/>
        <dsp:cNvSpPr/>
      </dsp:nvSpPr>
      <dsp:spPr>
        <a:xfrm>
          <a:off x="332391" y="644686"/>
          <a:ext cx="1226760" cy="357483"/>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ctr" defTabSz="466725">
            <a:lnSpc>
              <a:spcPct val="90000"/>
            </a:lnSpc>
            <a:spcBef>
              <a:spcPct val="0"/>
            </a:spcBef>
            <a:spcAft>
              <a:spcPct val="35000"/>
            </a:spcAft>
          </a:pPr>
          <a:r>
            <a:rPr lang="en-US" altLang="zh-CN" sz="1050" kern="1200" dirty="0" smtClean="0">
              <a:latin typeface="Microsoft YaHei" charset="-122"/>
              <a:ea typeface="Microsoft YaHei" charset="-122"/>
              <a:cs typeface="Microsoft YaHei" charset="-122"/>
            </a:rPr>
            <a:t>6.1</a:t>
          </a:r>
          <a:r>
            <a:rPr lang="zh-CN" altLang="en-US" sz="1050" kern="1200" dirty="0" smtClean="0">
              <a:latin typeface="Microsoft YaHei" charset="-122"/>
              <a:ea typeface="Microsoft YaHei" charset="-122"/>
              <a:cs typeface="Microsoft YaHei" charset="-122"/>
            </a:rPr>
            <a:t> </a:t>
          </a:r>
          <a:r>
            <a:rPr lang="zh-CN" altLang="en-US" sz="1050" kern="1200" dirty="0" smtClean="0">
              <a:solidFill>
                <a:schemeClr val="tx1"/>
              </a:solidFill>
              <a:latin typeface="Microsoft YaHei" charset="-122"/>
              <a:ea typeface="Microsoft YaHei" charset="-122"/>
              <a:cs typeface="Microsoft YaHei" charset="-122"/>
            </a:rPr>
            <a:t>成本与利润概述</a:t>
          </a:r>
          <a:endParaRPr lang="zh-CN" altLang="en-US" sz="1050" kern="1200" dirty="0">
            <a:latin typeface="Microsoft YaHei" charset="-122"/>
            <a:ea typeface="Microsoft YaHei" charset="-122"/>
            <a:cs typeface="Microsoft YaHei" charset="-122"/>
          </a:endParaRPr>
        </a:p>
      </dsp:txBody>
      <dsp:txXfrm>
        <a:off x="332391" y="644686"/>
        <a:ext cx="1226760" cy="357483"/>
      </dsp:txXfrm>
    </dsp:sp>
    <dsp:sp modelId="{C852AF5D-E3CA-F844-B775-08DD6E6FB940}">
      <dsp:nvSpPr>
        <dsp:cNvPr id="0" name=""/>
        <dsp:cNvSpPr/>
      </dsp:nvSpPr>
      <dsp:spPr>
        <a:xfrm>
          <a:off x="2216638" y="241145"/>
          <a:ext cx="1225808" cy="313710"/>
        </a:xfrm>
        <a:prstGeom prst="rect">
          <a:avLst/>
        </a:prstGeom>
        <a:solidFill>
          <a:schemeClr val="bg1"/>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l" defTabSz="466725">
            <a:lnSpc>
              <a:spcPct val="90000"/>
            </a:lnSpc>
            <a:spcBef>
              <a:spcPct val="0"/>
            </a:spcBef>
            <a:spcAft>
              <a:spcPct val="35000"/>
            </a:spcAft>
          </a:pPr>
          <a:r>
            <a:rPr lang="en-US" altLang="zh-CN" sz="1050" kern="1200" dirty="0" smtClean="0">
              <a:solidFill>
                <a:schemeClr val="tx1"/>
              </a:solidFill>
              <a:latin typeface="Microsoft YaHei" charset="-122"/>
              <a:ea typeface="Microsoft YaHei" charset="-122"/>
              <a:cs typeface="Microsoft YaHei" charset="-122"/>
            </a:rPr>
            <a:t>6.1.1</a:t>
          </a:r>
          <a:r>
            <a:rPr lang="zh-CN" altLang="en-US" sz="1050" kern="1200" dirty="0" smtClean="0">
              <a:solidFill>
                <a:schemeClr val="tx1"/>
              </a:solidFill>
              <a:latin typeface="Microsoft YaHei" charset="-122"/>
              <a:ea typeface="Microsoft YaHei" charset="-122"/>
              <a:cs typeface="Microsoft YaHei" charset="-122"/>
            </a:rPr>
            <a:t> 成本的含义</a:t>
          </a:r>
          <a:endParaRPr lang="zh-CN" altLang="en-US" sz="1050" kern="1200" dirty="0">
            <a:solidFill>
              <a:schemeClr val="tx1"/>
            </a:solidFill>
            <a:latin typeface="Microsoft YaHei" charset="-122"/>
            <a:ea typeface="Microsoft YaHei" charset="-122"/>
            <a:cs typeface="Microsoft YaHei" charset="-122"/>
          </a:endParaRPr>
        </a:p>
      </dsp:txBody>
      <dsp:txXfrm>
        <a:off x="2216638" y="241145"/>
        <a:ext cx="1225808" cy="313710"/>
      </dsp:txXfrm>
    </dsp:sp>
    <dsp:sp modelId="{D3E2E567-EC04-E743-9B8C-985408EA1058}">
      <dsp:nvSpPr>
        <dsp:cNvPr id="0" name=""/>
        <dsp:cNvSpPr/>
      </dsp:nvSpPr>
      <dsp:spPr>
        <a:xfrm>
          <a:off x="2216638" y="625116"/>
          <a:ext cx="1238464" cy="313710"/>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l" defTabSz="466725">
            <a:lnSpc>
              <a:spcPct val="90000"/>
            </a:lnSpc>
            <a:spcBef>
              <a:spcPct val="0"/>
            </a:spcBef>
            <a:spcAft>
              <a:spcPct val="35000"/>
            </a:spcAft>
          </a:pPr>
          <a:r>
            <a:rPr lang="en-US" altLang="zh-CN" sz="1050" kern="1200" dirty="0" smtClean="0">
              <a:latin typeface="Microsoft YaHei" charset="-122"/>
              <a:ea typeface="Microsoft YaHei" charset="-122"/>
              <a:cs typeface="Microsoft YaHei" charset="-122"/>
            </a:rPr>
            <a:t>6.1.2</a:t>
          </a:r>
          <a:r>
            <a:rPr lang="zh-CN" altLang="en-US" sz="1050" kern="1200" dirty="0" smtClean="0">
              <a:latin typeface="Microsoft YaHei" charset="-122"/>
              <a:ea typeface="Microsoft YaHei" charset="-122"/>
              <a:cs typeface="Microsoft YaHei" charset="-122"/>
            </a:rPr>
            <a:t> 成本的分类</a:t>
          </a:r>
          <a:endParaRPr lang="zh-CN" altLang="en-US" sz="1050" kern="1200" dirty="0">
            <a:latin typeface="Microsoft YaHei" charset="-122"/>
            <a:ea typeface="Microsoft YaHei" charset="-122"/>
            <a:cs typeface="Microsoft YaHei" charset="-122"/>
          </a:endParaRPr>
        </a:p>
      </dsp:txBody>
      <dsp:txXfrm>
        <a:off x="2216638" y="625116"/>
        <a:ext cx="1238464" cy="313710"/>
      </dsp:txXfrm>
    </dsp:sp>
    <dsp:sp modelId="{1C998B4A-F8C8-5D49-862A-38B9C7611407}">
      <dsp:nvSpPr>
        <dsp:cNvPr id="0" name=""/>
        <dsp:cNvSpPr/>
      </dsp:nvSpPr>
      <dsp:spPr>
        <a:xfrm>
          <a:off x="2216638" y="1009088"/>
          <a:ext cx="1225808" cy="313710"/>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l" defTabSz="466725">
            <a:lnSpc>
              <a:spcPct val="90000"/>
            </a:lnSpc>
            <a:spcBef>
              <a:spcPct val="0"/>
            </a:spcBef>
            <a:spcAft>
              <a:spcPct val="35000"/>
            </a:spcAft>
          </a:pPr>
          <a:r>
            <a:rPr lang="en-US" altLang="zh-CN" sz="1050" kern="1200" dirty="0" smtClean="0">
              <a:latin typeface="Microsoft YaHei" charset="-122"/>
              <a:ea typeface="Microsoft YaHei" charset="-122"/>
              <a:cs typeface="Microsoft YaHei" charset="-122"/>
            </a:rPr>
            <a:t>6.1.3</a:t>
          </a:r>
          <a:r>
            <a:rPr lang="zh-CN" altLang="en-US" sz="1050" kern="1200" dirty="0" smtClean="0">
              <a:latin typeface="Microsoft YaHei" charset="-122"/>
              <a:ea typeface="Microsoft YaHei" charset="-122"/>
              <a:cs typeface="Microsoft YaHei" charset="-122"/>
            </a:rPr>
            <a:t> 利润</a:t>
          </a:r>
          <a:endParaRPr lang="zh-CN" altLang="en-US" sz="1050" kern="1200" dirty="0">
            <a:latin typeface="Microsoft YaHei" charset="-122"/>
            <a:ea typeface="Microsoft YaHei" charset="-122"/>
            <a:cs typeface="Microsoft YaHei" charset="-122"/>
          </a:endParaRPr>
        </a:p>
      </dsp:txBody>
      <dsp:txXfrm>
        <a:off x="2216638" y="1009088"/>
        <a:ext cx="1225808" cy="31371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A932122-C705-D24C-AA6C-0CE9ECCC4590}">
      <dsp:nvSpPr>
        <dsp:cNvPr id="0" name=""/>
        <dsp:cNvSpPr/>
      </dsp:nvSpPr>
      <dsp:spPr>
        <a:xfrm>
          <a:off x="2702778" y="2751489"/>
          <a:ext cx="2969074" cy="2196754"/>
        </a:xfrm>
        <a:custGeom>
          <a:avLst/>
          <a:gdLst/>
          <a:ahLst/>
          <a:cxnLst/>
          <a:rect l="0" t="0" r="0" b="0"/>
          <a:pathLst>
            <a:path>
              <a:moveTo>
                <a:pt x="0" y="0"/>
              </a:moveTo>
              <a:lnTo>
                <a:pt x="1484537" y="0"/>
              </a:lnTo>
              <a:lnTo>
                <a:pt x="1484537" y="2196754"/>
              </a:lnTo>
              <a:lnTo>
                <a:pt x="2969074" y="2196754"/>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577850">
            <a:lnSpc>
              <a:spcPct val="90000"/>
            </a:lnSpc>
            <a:spcBef>
              <a:spcPct val="0"/>
            </a:spcBef>
            <a:spcAft>
              <a:spcPct val="35000"/>
            </a:spcAft>
          </a:pPr>
          <a:endParaRPr lang="zh-CN" altLang="en-US" sz="1300" kern="1200"/>
        </a:p>
      </dsp:txBody>
      <dsp:txXfrm>
        <a:off x="4094981" y="3757531"/>
        <a:ext cx="184669" cy="184669"/>
      </dsp:txXfrm>
    </dsp:sp>
    <dsp:sp modelId="{549ACCCE-CDAF-FC45-AA47-DF887F7ADF15}">
      <dsp:nvSpPr>
        <dsp:cNvPr id="0" name=""/>
        <dsp:cNvSpPr/>
      </dsp:nvSpPr>
      <dsp:spPr>
        <a:xfrm>
          <a:off x="2702778" y="2751489"/>
          <a:ext cx="2969074" cy="1069276"/>
        </a:xfrm>
        <a:custGeom>
          <a:avLst/>
          <a:gdLst/>
          <a:ahLst/>
          <a:cxnLst/>
          <a:rect l="0" t="0" r="0" b="0"/>
          <a:pathLst>
            <a:path>
              <a:moveTo>
                <a:pt x="0" y="0"/>
              </a:moveTo>
              <a:lnTo>
                <a:pt x="1484537" y="0"/>
              </a:lnTo>
              <a:lnTo>
                <a:pt x="1484537" y="1069276"/>
              </a:lnTo>
              <a:lnTo>
                <a:pt x="2969074" y="1069276"/>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88950">
            <a:lnSpc>
              <a:spcPct val="90000"/>
            </a:lnSpc>
            <a:spcBef>
              <a:spcPct val="0"/>
            </a:spcBef>
            <a:spcAft>
              <a:spcPct val="35000"/>
            </a:spcAft>
          </a:pPr>
          <a:endParaRPr lang="zh-CN" altLang="en-US" sz="1100" kern="1200"/>
        </a:p>
      </dsp:txBody>
      <dsp:txXfrm>
        <a:off x="4108422" y="3207233"/>
        <a:ext cx="157787" cy="157787"/>
      </dsp:txXfrm>
    </dsp:sp>
    <dsp:sp modelId="{1F2800E8-CF94-FD43-8D0E-7E4B278315B1}">
      <dsp:nvSpPr>
        <dsp:cNvPr id="0" name=""/>
        <dsp:cNvSpPr/>
      </dsp:nvSpPr>
      <dsp:spPr>
        <a:xfrm>
          <a:off x="2702778" y="2705769"/>
          <a:ext cx="2935969" cy="91440"/>
        </a:xfrm>
        <a:custGeom>
          <a:avLst/>
          <a:gdLst/>
          <a:ahLst/>
          <a:cxnLst/>
          <a:rect l="0" t="0" r="0" b="0"/>
          <a:pathLst>
            <a:path>
              <a:moveTo>
                <a:pt x="0" y="45720"/>
              </a:moveTo>
              <a:lnTo>
                <a:pt x="1467984" y="45720"/>
              </a:lnTo>
              <a:lnTo>
                <a:pt x="1467984" y="81784"/>
              </a:lnTo>
              <a:lnTo>
                <a:pt x="2935969" y="81784"/>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66700">
            <a:lnSpc>
              <a:spcPct val="90000"/>
            </a:lnSpc>
            <a:spcBef>
              <a:spcPct val="0"/>
            </a:spcBef>
            <a:spcAft>
              <a:spcPct val="35000"/>
            </a:spcAft>
          </a:pPr>
          <a:endParaRPr lang="zh-CN" altLang="en-US" sz="600" kern="1200">
            <a:latin typeface="Microsoft YaHei" charset="-122"/>
            <a:ea typeface="Microsoft YaHei" charset="-122"/>
            <a:cs typeface="Microsoft YaHei" charset="-122"/>
          </a:endParaRPr>
        </a:p>
      </dsp:txBody>
      <dsp:txXfrm>
        <a:off x="4097358" y="2678084"/>
        <a:ext cx="146809" cy="146809"/>
      </dsp:txXfrm>
    </dsp:sp>
    <dsp:sp modelId="{93180932-306E-E545-95F9-2A5635FDC9F1}">
      <dsp:nvSpPr>
        <dsp:cNvPr id="0" name=""/>
        <dsp:cNvSpPr/>
      </dsp:nvSpPr>
      <dsp:spPr>
        <a:xfrm>
          <a:off x="2702778" y="1660075"/>
          <a:ext cx="2935969" cy="1091414"/>
        </a:xfrm>
        <a:custGeom>
          <a:avLst/>
          <a:gdLst/>
          <a:ahLst/>
          <a:cxnLst/>
          <a:rect l="0" t="0" r="0" b="0"/>
          <a:pathLst>
            <a:path>
              <a:moveTo>
                <a:pt x="0" y="1091414"/>
              </a:moveTo>
              <a:lnTo>
                <a:pt x="1467984" y="1091414"/>
              </a:lnTo>
              <a:lnTo>
                <a:pt x="1467984" y="0"/>
              </a:lnTo>
              <a:lnTo>
                <a:pt x="2935969"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66700">
            <a:lnSpc>
              <a:spcPct val="90000"/>
            </a:lnSpc>
            <a:spcBef>
              <a:spcPct val="0"/>
            </a:spcBef>
            <a:spcAft>
              <a:spcPct val="35000"/>
            </a:spcAft>
          </a:pPr>
          <a:endParaRPr lang="zh-CN" altLang="en-US" sz="600" kern="1200">
            <a:latin typeface="Microsoft YaHei" charset="-122"/>
            <a:ea typeface="Microsoft YaHei" charset="-122"/>
            <a:cs typeface="Microsoft YaHei" charset="-122"/>
          </a:endParaRPr>
        </a:p>
      </dsp:txBody>
      <dsp:txXfrm>
        <a:off x="4092456" y="2127475"/>
        <a:ext cx="156613" cy="156613"/>
      </dsp:txXfrm>
    </dsp:sp>
    <dsp:sp modelId="{082A771F-69AF-7C4C-86CB-DF1CD8CB6581}">
      <dsp:nvSpPr>
        <dsp:cNvPr id="0" name=""/>
        <dsp:cNvSpPr/>
      </dsp:nvSpPr>
      <dsp:spPr>
        <a:xfrm>
          <a:off x="2702778" y="564680"/>
          <a:ext cx="2935969" cy="2186808"/>
        </a:xfrm>
        <a:custGeom>
          <a:avLst/>
          <a:gdLst/>
          <a:ahLst/>
          <a:cxnLst/>
          <a:rect l="0" t="0" r="0" b="0"/>
          <a:pathLst>
            <a:path>
              <a:moveTo>
                <a:pt x="0" y="2186808"/>
              </a:moveTo>
              <a:lnTo>
                <a:pt x="1467984" y="2186808"/>
              </a:lnTo>
              <a:lnTo>
                <a:pt x="1467984" y="0"/>
              </a:lnTo>
              <a:lnTo>
                <a:pt x="2935969"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66700">
            <a:lnSpc>
              <a:spcPct val="90000"/>
            </a:lnSpc>
            <a:spcBef>
              <a:spcPct val="0"/>
            </a:spcBef>
            <a:spcAft>
              <a:spcPct val="35000"/>
            </a:spcAft>
          </a:pPr>
          <a:endParaRPr lang="zh-CN" altLang="en-US" sz="600" kern="1200">
            <a:latin typeface="Microsoft YaHei" charset="-122"/>
            <a:ea typeface="Microsoft YaHei" charset="-122"/>
            <a:cs typeface="Microsoft YaHei" charset="-122"/>
          </a:endParaRPr>
        </a:p>
      </dsp:txBody>
      <dsp:txXfrm>
        <a:off x="4079241" y="1566562"/>
        <a:ext cx="183044" cy="183044"/>
      </dsp:txXfrm>
    </dsp:sp>
    <dsp:sp modelId="{7111AE39-B455-7C4D-91F4-9E37E3822D07}">
      <dsp:nvSpPr>
        <dsp:cNvPr id="0" name=""/>
        <dsp:cNvSpPr/>
      </dsp:nvSpPr>
      <dsp:spPr>
        <a:xfrm>
          <a:off x="534744" y="2300498"/>
          <a:ext cx="3434084" cy="901982"/>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7780" tIns="17780" rIns="17780" bIns="17780" numCol="1" spcCol="1270" anchor="ctr" anchorCtr="0">
          <a:noAutofit/>
        </a:bodyPr>
        <a:lstStyle/>
        <a:p>
          <a:pPr lvl="0" algn="ctr" defTabSz="1244600">
            <a:lnSpc>
              <a:spcPct val="90000"/>
            </a:lnSpc>
            <a:spcBef>
              <a:spcPct val="0"/>
            </a:spcBef>
            <a:spcAft>
              <a:spcPct val="35000"/>
            </a:spcAft>
          </a:pPr>
          <a:r>
            <a:rPr lang="zh-CN" altLang="en-US" sz="2800" b="1" kern="1200" dirty="0" smtClean="0">
              <a:latin typeface="黑体" panose="02010609060101010101" pitchFamily="49" charset="-122"/>
              <a:ea typeface="黑体" panose="02010609060101010101" pitchFamily="49" charset="-122"/>
            </a:rPr>
            <a:t>第五章 生产要素投入的决策分析</a:t>
          </a:r>
          <a:endParaRPr lang="zh-CN" altLang="en-US" sz="2800" kern="1200" dirty="0">
            <a:latin typeface="Microsoft YaHei" charset="-122"/>
            <a:ea typeface="Microsoft YaHei" charset="-122"/>
            <a:cs typeface="Microsoft YaHei" charset="-122"/>
          </a:endParaRPr>
        </a:p>
      </dsp:txBody>
      <dsp:txXfrm>
        <a:off x="534744" y="2300498"/>
        <a:ext cx="3434084" cy="901982"/>
      </dsp:txXfrm>
    </dsp:sp>
    <dsp:sp modelId="{C852AF5D-E3CA-F844-B775-08DD6E6FB940}">
      <dsp:nvSpPr>
        <dsp:cNvPr id="0" name=""/>
        <dsp:cNvSpPr/>
      </dsp:nvSpPr>
      <dsp:spPr>
        <a:xfrm>
          <a:off x="5638747" y="113689"/>
          <a:ext cx="2958502" cy="901982"/>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altLang="zh-CN" sz="2000" kern="1200" dirty="0" smtClean="0">
              <a:solidFill>
                <a:schemeClr val="tx1"/>
              </a:solidFill>
              <a:latin typeface="Microsoft YaHei" charset="-122"/>
              <a:ea typeface="Microsoft YaHei" charset="-122"/>
              <a:cs typeface="Microsoft YaHei" charset="-122"/>
            </a:rPr>
            <a:t>5.1</a:t>
          </a:r>
          <a:r>
            <a:rPr lang="zh-CN" altLang="en-US" sz="2000" kern="1200" dirty="0" smtClean="0">
              <a:solidFill>
                <a:schemeClr val="tx1"/>
              </a:solidFill>
              <a:latin typeface="Microsoft YaHei" charset="-122"/>
              <a:ea typeface="Microsoft YaHei" charset="-122"/>
              <a:cs typeface="Microsoft YaHei" charset="-122"/>
            </a:rPr>
            <a:t> 生产函数</a:t>
          </a:r>
          <a:endParaRPr lang="zh-CN" altLang="en-US" sz="2000" kern="1200" dirty="0">
            <a:solidFill>
              <a:schemeClr val="tx1"/>
            </a:solidFill>
            <a:latin typeface="Microsoft YaHei" charset="-122"/>
            <a:ea typeface="Microsoft YaHei" charset="-122"/>
            <a:cs typeface="Microsoft YaHei" charset="-122"/>
          </a:endParaRPr>
        </a:p>
      </dsp:txBody>
      <dsp:txXfrm>
        <a:off x="5638747" y="113689"/>
        <a:ext cx="2958502" cy="901982"/>
      </dsp:txXfrm>
    </dsp:sp>
    <dsp:sp modelId="{D3E2E567-EC04-E743-9B8C-985408EA1058}">
      <dsp:nvSpPr>
        <dsp:cNvPr id="0" name=""/>
        <dsp:cNvSpPr/>
      </dsp:nvSpPr>
      <dsp:spPr>
        <a:xfrm>
          <a:off x="5638747" y="1209084"/>
          <a:ext cx="2989063" cy="901982"/>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altLang="zh-CN" sz="2000" kern="1200" dirty="0" smtClean="0">
              <a:latin typeface="Microsoft YaHei" charset="-122"/>
              <a:ea typeface="Microsoft YaHei" charset="-122"/>
              <a:cs typeface="Microsoft YaHei" charset="-122"/>
            </a:rPr>
            <a:t>5.2</a:t>
          </a:r>
          <a:r>
            <a:rPr lang="zh-CN" altLang="en-US" sz="2000" kern="1200" dirty="0" smtClean="0">
              <a:latin typeface="Microsoft YaHei" charset="-122"/>
              <a:ea typeface="Microsoft YaHei" charset="-122"/>
              <a:cs typeface="Microsoft YaHei" charset="-122"/>
            </a:rPr>
            <a:t> 短期生产函数分析</a:t>
          </a:r>
          <a:endParaRPr lang="zh-CN" altLang="en-US" sz="2000" kern="1200" dirty="0">
            <a:latin typeface="Microsoft YaHei" charset="-122"/>
            <a:ea typeface="Microsoft YaHei" charset="-122"/>
            <a:cs typeface="Microsoft YaHei" charset="-122"/>
          </a:endParaRPr>
        </a:p>
      </dsp:txBody>
      <dsp:txXfrm>
        <a:off x="5638747" y="1209084"/>
        <a:ext cx="2989063" cy="901982"/>
      </dsp:txXfrm>
    </dsp:sp>
    <dsp:sp modelId="{1C998B4A-F8C8-5D49-862A-38B9C7611407}">
      <dsp:nvSpPr>
        <dsp:cNvPr id="0" name=""/>
        <dsp:cNvSpPr/>
      </dsp:nvSpPr>
      <dsp:spPr>
        <a:xfrm>
          <a:off x="5638747" y="2336562"/>
          <a:ext cx="2958502" cy="901982"/>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altLang="zh-CN" sz="2000" kern="1200" dirty="0" smtClean="0">
              <a:latin typeface="Microsoft YaHei" charset="-122"/>
              <a:ea typeface="Microsoft YaHei" charset="-122"/>
              <a:cs typeface="Microsoft YaHei" charset="-122"/>
            </a:rPr>
            <a:t>5.3</a:t>
          </a:r>
          <a:r>
            <a:rPr lang="zh-CN" altLang="en-US" sz="2000" kern="1200" dirty="0" smtClean="0">
              <a:latin typeface="Microsoft YaHei" charset="-122"/>
              <a:ea typeface="Microsoft YaHei" charset="-122"/>
              <a:cs typeface="Microsoft YaHei" charset="-122"/>
            </a:rPr>
            <a:t> 长期生产函数分析</a:t>
          </a:r>
          <a:endParaRPr lang="zh-CN" altLang="en-US" sz="2000" kern="1200" dirty="0">
            <a:latin typeface="Microsoft YaHei" charset="-122"/>
            <a:ea typeface="Microsoft YaHei" charset="-122"/>
            <a:cs typeface="Microsoft YaHei" charset="-122"/>
          </a:endParaRPr>
        </a:p>
      </dsp:txBody>
      <dsp:txXfrm>
        <a:off x="5638747" y="2336562"/>
        <a:ext cx="2958502" cy="901982"/>
      </dsp:txXfrm>
    </dsp:sp>
    <dsp:sp modelId="{14ECDE4D-D5C9-BA44-B90A-27B061B8EA32}">
      <dsp:nvSpPr>
        <dsp:cNvPr id="0" name=""/>
        <dsp:cNvSpPr/>
      </dsp:nvSpPr>
      <dsp:spPr>
        <a:xfrm>
          <a:off x="5671853" y="3369774"/>
          <a:ext cx="2958502" cy="901982"/>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altLang="zh-CN" sz="2000" kern="1200" dirty="0" smtClean="0">
              <a:solidFill>
                <a:srgbClr val="C00000"/>
              </a:solidFill>
              <a:latin typeface="Microsoft YaHei" charset="-122"/>
              <a:ea typeface="Microsoft YaHei" charset="-122"/>
              <a:cs typeface="Microsoft YaHei" charset="-122"/>
            </a:rPr>
            <a:t>5.4</a:t>
          </a:r>
          <a:r>
            <a:rPr lang="zh-CN" altLang="en-US" sz="2000" kern="1200" dirty="0" smtClean="0">
              <a:solidFill>
                <a:srgbClr val="C00000"/>
              </a:solidFill>
              <a:latin typeface="Microsoft YaHei" charset="-122"/>
              <a:ea typeface="Microsoft YaHei" charset="-122"/>
              <a:cs typeface="Microsoft YaHei" charset="-122"/>
            </a:rPr>
            <a:t> 规模报酬</a:t>
          </a:r>
          <a:endParaRPr lang="zh-CN" altLang="en-US" sz="2000" kern="1200" dirty="0">
            <a:solidFill>
              <a:srgbClr val="C00000"/>
            </a:solidFill>
            <a:latin typeface="Microsoft YaHei" charset="-122"/>
            <a:ea typeface="Microsoft YaHei" charset="-122"/>
            <a:cs typeface="Microsoft YaHei" charset="-122"/>
          </a:endParaRPr>
        </a:p>
      </dsp:txBody>
      <dsp:txXfrm>
        <a:off x="5671853" y="3369774"/>
        <a:ext cx="2958502" cy="901982"/>
      </dsp:txXfrm>
    </dsp:sp>
    <dsp:sp modelId="{201C5B2F-98A9-7A47-821F-4067D3D101D1}">
      <dsp:nvSpPr>
        <dsp:cNvPr id="0" name=""/>
        <dsp:cNvSpPr/>
      </dsp:nvSpPr>
      <dsp:spPr>
        <a:xfrm>
          <a:off x="5671853" y="4497252"/>
          <a:ext cx="2958502" cy="901982"/>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altLang="zh-CN" sz="2000" kern="1200" dirty="0" smtClean="0">
              <a:latin typeface="Microsoft YaHei" charset="-122"/>
              <a:ea typeface="Microsoft YaHei" charset="-122"/>
              <a:cs typeface="Microsoft YaHei" charset="-122"/>
            </a:rPr>
            <a:t>5.5</a:t>
          </a:r>
          <a:r>
            <a:rPr lang="zh-CN" altLang="en-US" sz="2000" kern="1200" dirty="0" smtClean="0">
              <a:latin typeface="Microsoft YaHei" charset="-122"/>
              <a:ea typeface="Microsoft YaHei" charset="-122"/>
              <a:cs typeface="Microsoft YaHei" charset="-122"/>
            </a:rPr>
            <a:t> 生产函数与技术进步</a:t>
          </a:r>
          <a:endParaRPr lang="zh-CN" altLang="en-US" sz="2000" kern="1200" dirty="0">
            <a:latin typeface="Microsoft YaHei" charset="-122"/>
            <a:ea typeface="Microsoft YaHei" charset="-122"/>
            <a:cs typeface="Microsoft YaHei" charset="-122"/>
          </a:endParaRPr>
        </a:p>
      </dsp:txBody>
      <dsp:txXfrm>
        <a:off x="5671853" y="4497252"/>
        <a:ext cx="2958502" cy="901982"/>
      </dsp:txXfrm>
    </dsp:sp>
  </dsp:spTree>
</dsp:drawing>
</file>

<file path=ppt/diagrams/drawing4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2800E8-CF94-FD43-8D0E-7E4B278315B1}">
      <dsp:nvSpPr>
        <dsp:cNvPr id="0" name=""/>
        <dsp:cNvSpPr/>
      </dsp:nvSpPr>
      <dsp:spPr>
        <a:xfrm>
          <a:off x="1124513" y="823428"/>
          <a:ext cx="1092125" cy="342515"/>
        </a:xfrm>
        <a:custGeom>
          <a:avLst/>
          <a:gdLst/>
          <a:ahLst/>
          <a:cxnLst/>
          <a:rect l="0" t="0" r="0" b="0"/>
          <a:pathLst>
            <a:path>
              <a:moveTo>
                <a:pt x="0" y="0"/>
              </a:moveTo>
              <a:lnTo>
                <a:pt x="546062" y="0"/>
              </a:lnTo>
              <a:lnTo>
                <a:pt x="546062" y="342515"/>
              </a:lnTo>
              <a:lnTo>
                <a:pt x="1092125" y="342515"/>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66725">
            <a:lnSpc>
              <a:spcPct val="90000"/>
            </a:lnSpc>
            <a:spcBef>
              <a:spcPct val="0"/>
            </a:spcBef>
            <a:spcAft>
              <a:spcPct val="35000"/>
            </a:spcAft>
          </a:pPr>
          <a:endParaRPr lang="zh-CN" altLang="en-US" sz="1050" kern="1200">
            <a:latin typeface="Microsoft YaHei" charset="-122"/>
            <a:ea typeface="Microsoft YaHei" charset="-122"/>
            <a:cs typeface="Microsoft YaHei" charset="-122"/>
          </a:endParaRPr>
        </a:p>
      </dsp:txBody>
      <dsp:txXfrm>
        <a:off x="1641961" y="966071"/>
        <a:ext cx="57228" cy="57228"/>
      </dsp:txXfrm>
    </dsp:sp>
    <dsp:sp modelId="{93180932-306E-E545-95F9-2A5635FDC9F1}">
      <dsp:nvSpPr>
        <dsp:cNvPr id="0" name=""/>
        <dsp:cNvSpPr/>
      </dsp:nvSpPr>
      <dsp:spPr>
        <a:xfrm>
          <a:off x="1124513" y="736252"/>
          <a:ext cx="1092125" cy="91440"/>
        </a:xfrm>
        <a:custGeom>
          <a:avLst/>
          <a:gdLst/>
          <a:ahLst/>
          <a:cxnLst/>
          <a:rect l="0" t="0" r="0" b="0"/>
          <a:pathLst>
            <a:path>
              <a:moveTo>
                <a:pt x="0" y="87176"/>
              </a:moveTo>
              <a:lnTo>
                <a:pt x="546062" y="87176"/>
              </a:lnTo>
              <a:lnTo>
                <a:pt x="546062" y="45720"/>
              </a:lnTo>
              <a:lnTo>
                <a:pt x="1092125" y="4572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66725">
            <a:lnSpc>
              <a:spcPct val="90000"/>
            </a:lnSpc>
            <a:spcBef>
              <a:spcPct val="0"/>
            </a:spcBef>
            <a:spcAft>
              <a:spcPct val="35000"/>
            </a:spcAft>
          </a:pPr>
          <a:endParaRPr lang="zh-CN" altLang="en-US" sz="1050" kern="1200">
            <a:latin typeface="Microsoft YaHei" charset="-122"/>
            <a:ea typeface="Microsoft YaHei" charset="-122"/>
            <a:cs typeface="Microsoft YaHei" charset="-122"/>
          </a:endParaRPr>
        </a:p>
      </dsp:txBody>
      <dsp:txXfrm>
        <a:off x="1643253" y="754649"/>
        <a:ext cx="54645" cy="54645"/>
      </dsp:txXfrm>
    </dsp:sp>
    <dsp:sp modelId="{082A771F-69AF-7C4C-86CB-DF1CD8CB6581}">
      <dsp:nvSpPr>
        <dsp:cNvPr id="0" name=""/>
        <dsp:cNvSpPr/>
      </dsp:nvSpPr>
      <dsp:spPr>
        <a:xfrm>
          <a:off x="1124513" y="398000"/>
          <a:ext cx="1092125" cy="425428"/>
        </a:xfrm>
        <a:custGeom>
          <a:avLst/>
          <a:gdLst/>
          <a:ahLst/>
          <a:cxnLst/>
          <a:rect l="0" t="0" r="0" b="0"/>
          <a:pathLst>
            <a:path>
              <a:moveTo>
                <a:pt x="0" y="425428"/>
              </a:moveTo>
              <a:lnTo>
                <a:pt x="546062" y="425428"/>
              </a:lnTo>
              <a:lnTo>
                <a:pt x="546062" y="0"/>
              </a:lnTo>
              <a:lnTo>
                <a:pt x="1092125"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66725">
            <a:lnSpc>
              <a:spcPct val="90000"/>
            </a:lnSpc>
            <a:spcBef>
              <a:spcPct val="0"/>
            </a:spcBef>
            <a:spcAft>
              <a:spcPct val="35000"/>
            </a:spcAft>
          </a:pPr>
          <a:endParaRPr lang="zh-CN" altLang="en-US" sz="1050" kern="1200">
            <a:latin typeface="Microsoft YaHei" charset="-122"/>
            <a:ea typeface="Microsoft YaHei" charset="-122"/>
            <a:cs typeface="Microsoft YaHei" charset="-122"/>
          </a:endParaRPr>
        </a:p>
      </dsp:txBody>
      <dsp:txXfrm>
        <a:off x="1641274" y="581412"/>
        <a:ext cx="58603" cy="58603"/>
      </dsp:txXfrm>
    </dsp:sp>
    <dsp:sp modelId="{7111AE39-B455-7C4D-91F4-9E37E3822D07}">
      <dsp:nvSpPr>
        <dsp:cNvPr id="0" name=""/>
        <dsp:cNvSpPr/>
      </dsp:nvSpPr>
      <dsp:spPr>
        <a:xfrm>
          <a:off x="332391" y="644686"/>
          <a:ext cx="1226760" cy="357483"/>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ctr" defTabSz="466725">
            <a:lnSpc>
              <a:spcPct val="90000"/>
            </a:lnSpc>
            <a:spcBef>
              <a:spcPct val="0"/>
            </a:spcBef>
            <a:spcAft>
              <a:spcPct val="35000"/>
            </a:spcAft>
          </a:pPr>
          <a:r>
            <a:rPr lang="en-US" altLang="zh-CN" sz="1050" kern="1200" dirty="0" smtClean="0">
              <a:latin typeface="Microsoft YaHei" charset="-122"/>
              <a:ea typeface="Microsoft YaHei" charset="-122"/>
              <a:cs typeface="Microsoft YaHei" charset="-122"/>
            </a:rPr>
            <a:t>6.1</a:t>
          </a:r>
          <a:r>
            <a:rPr lang="zh-CN" altLang="en-US" sz="1050" kern="1200" dirty="0" smtClean="0">
              <a:latin typeface="Microsoft YaHei" charset="-122"/>
              <a:ea typeface="Microsoft YaHei" charset="-122"/>
              <a:cs typeface="Microsoft YaHei" charset="-122"/>
            </a:rPr>
            <a:t> </a:t>
          </a:r>
          <a:r>
            <a:rPr lang="zh-CN" altLang="en-US" sz="1050" kern="1200" dirty="0" smtClean="0">
              <a:solidFill>
                <a:schemeClr val="tx1"/>
              </a:solidFill>
              <a:latin typeface="Microsoft YaHei" charset="-122"/>
              <a:ea typeface="Microsoft YaHei" charset="-122"/>
              <a:cs typeface="Microsoft YaHei" charset="-122"/>
            </a:rPr>
            <a:t>成本与利润概述</a:t>
          </a:r>
          <a:endParaRPr lang="zh-CN" altLang="en-US" sz="1050" kern="1200" dirty="0">
            <a:latin typeface="Microsoft YaHei" charset="-122"/>
            <a:ea typeface="Microsoft YaHei" charset="-122"/>
            <a:cs typeface="Microsoft YaHei" charset="-122"/>
          </a:endParaRPr>
        </a:p>
      </dsp:txBody>
      <dsp:txXfrm>
        <a:off x="332391" y="644686"/>
        <a:ext cx="1226760" cy="357483"/>
      </dsp:txXfrm>
    </dsp:sp>
    <dsp:sp modelId="{C852AF5D-E3CA-F844-B775-08DD6E6FB940}">
      <dsp:nvSpPr>
        <dsp:cNvPr id="0" name=""/>
        <dsp:cNvSpPr/>
      </dsp:nvSpPr>
      <dsp:spPr>
        <a:xfrm>
          <a:off x="2216638" y="241145"/>
          <a:ext cx="1225808" cy="313710"/>
        </a:xfrm>
        <a:prstGeom prst="rect">
          <a:avLst/>
        </a:prstGeom>
        <a:solidFill>
          <a:schemeClr val="bg1"/>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l" defTabSz="466725">
            <a:lnSpc>
              <a:spcPct val="90000"/>
            </a:lnSpc>
            <a:spcBef>
              <a:spcPct val="0"/>
            </a:spcBef>
            <a:spcAft>
              <a:spcPct val="35000"/>
            </a:spcAft>
          </a:pPr>
          <a:r>
            <a:rPr lang="en-US" altLang="zh-CN" sz="1050" kern="1200" dirty="0" smtClean="0">
              <a:solidFill>
                <a:schemeClr val="tx1"/>
              </a:solidFill>
              <a:latin typeface="Microsoft YaHei" charset="-122"/>
              <a:ea typeface="Microsoft YaHei" charset="-122"/>
              <a:cs typeface="Microsoft YaHei" charset="-122"/>
            </a:rPr>
            <a:t>6.1.1</a:t>
          </a:r>
          <a:r>
            <a:rPr lang="zh-CN" altLang="en-US" sz="1050" kern="1200" dirty="0" smtClean="0">
              <a:solidFill>
                <a:schemeClr val="tx1"/>
              </a:solidFill>
              <a:latin typeface="Microsoft YaHei" charset="-122"/>
              <a:ea typeface="Microsoft YaHei" charset="-122"/>
              <a:cs typeface="Microsoft YaHei" charset="-122"/>
            </a:rPr>
            <a:t> 成本的含义</a:t>
          </a:r>
          <a:endParaRPr lang="zh-CN" altLang="en-US" sz="1050" kern="1200" dirty="0">
            <a:solidFill>
              <a:schemeClr val="tx1"/>
            </a:solidFill>
            <a:latin typeface="Microsoft YaHei" charset="-122"/>
            <a:ea typeface="Microsoft YaHei" charset="-122"/>
            <a:cs typeface="Microsoft YaHei" charset="-122"/>
          </a:endParaRPr>
        </a:p>
      </dsp:txBody>
      <dsp:txXfrm>
        <a:off x="2216638" y="241145"/>
        <a:ext cx="1225808" cy="313710"/>
      </dsp:txXfrm>
    </dsp:sp>
    <dsp:sp modelId="{D3E2E567-EC04-E743-9B8C-985408EA1058}">
      <dsp:nvSpPr>
        <dsp:cNvPr id="0" name=""/>
        <dsp:cNvSpPr/>
      </dsp:nvSpPr>
      <dsp:spPr>
        <a:xfrm>
          <a:off x="2216638" y="625116"/>
          <a:ext cx="1238464" cy="313710"/>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l" defTabSz="466725">
            <a:lnSpc>
              <a:spcPct val="90000"/>
            </a:lnSpc>
            <a:spcBef>
              <a:spcPct val="0"/>
            </a:spcBef>
            <a:spcAft>
              <a:spcPct val="35000"/>
            </a:spcAft>
          </a:pPr>
          <a:r>
            <a:rPr lang="en-US" altLang="zh-CN" sz="1050" kern="1200" dirty="0" smtClean="0">
              <a:latin typeface="Microsoft YaHei" charset="-122"/>
              <a:ea typeface="Microsoft YaHei" charset="-122"/>
              <a:cs typeface="Microsoft YaHei" charset="-122"/>
            </a:rPr>
            <a:t>6.1.2</a:t>
          </a:r>
          <a:r>
            <a:rPr lang="zh-CN" altLang="en-US" sz="1050" kern="1200" dirty="0" smtClean="0">
              <a:latin typeface="Microsoft YaHei" charset="-122"/>
              <a:ea typeface="Microsoft YaHei" charset="-122"/>
              <a:cs typeface="Microsoft YaHei" charset="-122"/>
            </a:rPr>
            <a:t> 成本的分类</a:t>
          </a:r>
          <a:endParaRPr lang="zh-CN" altLang="en-US" sz="1050" kern="1200" dirty="0">
            <a:latin typeface="Microsoft YaHei" charset="-122"/>
            <a:ea typeface="Microsoft YaHei" charset="-122"/>
            <a:cs typeface="Microsoft YaHei" charset="-122"/>
          </a:endParaRPr>
        </a:p>
      </dsp:txBody>
      <dsp:txXfrm>
        <a:off x="2216638" y="625116"/>
        <a:ext cx="1238464" cy="313710"/>
      </dsp:txXfrm>
    </dsp:sp>
    <dsp:sp modelId="{1C998B4A-F8C8-5D49-862A-38B9C7611407}">
      <dsp:nvSpPr>
        <dsp:cNvPr id="0" name=""/>
        <dsp:cNvSpPr/>
      </dsp:nvSpPr>
      <dsp:spPr>
        <a:xfrm>
          <a:off x="2216638" y="1009088"/>
          <a:ext cx="1225808" cy="313710"/>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l" defTabSz="466725">
            <a:lnSpc>
              <a:spcPct val="90000"/>
            </a:lnSpc>
            <a:spcBef>
              <a:spcPct val="0"/>
            </a:spcBef>
            <a:spcAft>
              <a:spcPct val="35000"/>
            </a:spcAft>
          </a:pPr>
          <a:r>
            <a:rPr lang="en-US" altLang="zh-CN" sz="1050" kern="1200" dirty="0" smtClean="0">
              <a:latin typeface="Microsoft YaHei" charset="-122"/>
              <a:ea typeface="Microsoft YaHei" charset="-122"/>
              <a:cs typeface="Microsoft YaHei" charset="-122"/>
            </a:rPr>
            <a:t>6.1.3</a:t>
          </a:r>
          <a:r>
            <a:rPr lang="zh-CN" altLang="en-US" sz="1050" kern="1200" dirty="0" smtClean="0">
              <a:latin typeface="Microsoft YaHei" charset="-122"/>
              <a:ea typeface="Microsoft YaHei" charset="-122"/>
              <a:cs typeface="Microsoft YaHei" charset="-122"/>
            </a:rPr>
            <a:t> 利润</a:t>
          </a:r>
          <a:endParaRPr lang="zh-CN" altLang="en-US" sz="1050" kern="1200" dirty="0">
            <a:latin typeface="Microsoft YaHei" charset="-122"/>
            <a:ea typeface="Microsoft YaHei" charset="-122"/>
            <a:cs typeface="Microsoft YaHei" charset="-122"/>
          </a:endParaRPr>
        </a:p>
      </dsp:txBody>
      <dsp:txXfrm>
        <a:off x="2216638" y="1009088"/>
        <a:ext cx="1225808" cy="313710"/>
      </dsp:txXfrm>
    </dsp:sp>
  </dsp:spTree>
</dsp:drawing>
</file>

<file path=ppt/diagrams/drawing4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2800E8-CF94-FD43-8D0E-7E4B278315B1}">
      <dsp:nvSpPr>
        <dsp:cNvPr id="0" name=""/>
        <dsp:cNvSpPr/>
      </dsp:nvSpPr>
      <dsp:spPr>
        <a:xfrm>
          <a:off x="2876583" y="2757451"/>
          <a:ext cx="1686037" cy="1238815"/>
        </a:xfrm>
        <a:custGeom>
          <a:avLst/>
          <a:gdLst/>
          <a:ahLst/>
          <a:cxnLst/>
          <a:rect l="0" t="0" r="0" b="0"/>
          <a:pathLst>
            <a:path>
              <a:moveTo>
                <a:pt x="0" y="0"/>
              </a:moveTo>
              <a:lnTo>
                <a:pt x="843018" y="0"/>
              </a:lnTo>
              <a:lnTo>
                <a:pt x="843018" y="1238815"/>
              </a:lnTo>
              <a:lnTo>
                <a:pt x="1686037" y="1238815"/>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889000">
            <a:lnSpc>
              <a:spcPct val="90000"/>
            </a:lnSpc>
            <a:spcBef>
              <a:spcPct val="0"/>
            </a:spcBef>
            <a:spcAft>
              <a:spcPct val="35000"/>
            </a:spcAft>
          </a:pPr>
          <a:endParaRPr lang="zh-CN" altLang="en-US" sz="2000" kern="1200">
            <a:latin typeface="Microsoft YaHei" charset="-122"/>
            <a:ea typeface="Microsoft YaHei" charset="-122"/>
            <a:cs typeface="Microsoft YaHei" charset="-122"/>
          </a:endParaRPr>
        </a:p>
      </dsp:txBody>
      <dsp:txXfrm>
        <a:off x="3667296" y="3324553"/>
        <a:ext cx="104611" cy="104611"/>
      </dsp:txXfrm>
    </dsp:sp>
    <dsp:sp modelId="{93180932-306E-E545-95F9-2A5635FDC9F1}">
      <dsp:nvSpPr>
        <dsp:cNvPr id="0" name=""/>
        <dsp:cNvSpPr/>
      </dsp:nvSpPr>
      <dsp:spPr>
        <a:xfrm>
          <a:off x="2876583" y="2663613"/>
          <a:ext cx="1686037" cy="91440"/>
        </a:xfrm>
        <a:custGeom>
          <a:avLst/>
          <a:gdLst/>
          <a:ahLst/>
          <a:cxnLst/>
          <a:rect l="0" t="0" r="0" b="0"/>
          <a:pathLst>
            <a:path>
              <a:moveTo>
                <a:pt x="0" y="93837"/>
              </a:moveTo>
              <a:lnTo>
                <a:pt x="843018" y="93837"/>
              </a:lnTo>
              <a:lnTo>
                <a:pt x="843018" y="45720"/>
              </a:lnTo>
              <a:lnTo>
                <a:pt x="1686037" y="4572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889000">
            <a:lnSpc>
              <a:spcPct val="90000"/>
            </a:lnSpc>
            <a:spcBef>
              <a:spcPct val="0"/>
            </a:spcBef>
            <a:spcAft>
              <a:spcPct val="35000"/>
            </a:spcAft>
          </a:pPr>
          <a:endParaRPr lang="zh-CN" altLang="en-US" sz="2000" kern="1200">
            <a:latin typeface="Microsoft YaHei" charset="-122"/>
            <a:ea typeface="Microsoft YaHei" charset="-122"/>
            <a:cs typeface="Microsoft YaHei" charset="-122"/>
          </a:endParaRPr>
        </a:p>
      </dsp:txBody>
      <dsp:txXfrm>
        <a:off x="3677433" y="2667165"/>
        <a:ext cx="84336" cy="84336"/>
      </dsp:txXfrm>
    </dsp:sp>
    <dsp:sp modelId="{082A771F-69AF-7C4C-86CB-DF1CD8CB6581}">
      <dsp:nvSpPr>
        <dsp:cNvPr id="0" name=""/>
        <dsp:cNvSpPr/>
      </dsp:nvSpPr>
      <dsp:spPr>
        <a:xfrm>
          <a:off x="2876583" y="1422400"/>
          <a:ext cx="1686037" cy="1335051"/>
        </a:xfrm>
        <a:custGeom>
          <a:avLst/>
          <a:gdLst/>
          <a:ahLst/>
          <a:cxnLst/>
          <a:rect l="0" t="0" r="0" b="0"/>
          <a:pathLst>
            <a:path>
              <a:moveTo>
                <a:pt x="0" y="1335051"/>
              </a:moveTo>
              <a:lnTo>
                <a:pt x="843018" y="1335051"/>
              </a:lnTo>
              <a:lnTo>
                <a:pt x="843018" y="0"/>
              </a:lnTo>
              <a:lnTo>
                <a:pt x="1686037"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889000">
            <a:lnSpc>
              <a:spcPct val="90000"/>
            </a:lnSpc>
            <a:spcBef>
              <a:spcPct val="0"/>
            </a:spcBef>
            <a:spcAft>
              <a:spcPct val="35000"/>
            </a:spcAft>
          </a:pPr>
          <a:endParaRPr lang="zh-CN" altLang="en-US" sz="2000" kern="1200">
            <a:latin typeface="Microsoft YaHei" charset="-122"/>
            <a:ea typeface="Microsoft YaHei" charset="-122"/>
            <a:cs typeface="Microsoft YaHei" charset="-122"/>
          </a:endParaRPr>
        </a:p>
      </dsp:txBody>
      <dsp:txXfrm>
        <a:off x="3665836" y="2036160"/>
        <a:ext cx="107530" cy="107530"/>
      </dsp:txXfrm>
    </dsp:sp>
    <dsp:sp modelId="{7111AE39-B455-7C4D-91F4-9E37E3822D07}">
      <dsp:nvSpPr>
        <dsp:cNvPr id="0" name=""/>
        <dsp:cNvSpPr/>
      </dsp:nvSpPr>
      <dsp:spPr>
        <a:xfrm>
          <a:off x="1442668" y="2242677"/>
          <a:ext cx="1838282" cy="1029546"/>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altLang="zh-CN" sz="2000" kern="1200" dirty="0" smtClean="0">
              <a:latin typeface="Microsoft YaHei" charset="-122"/>
              <a:ea typeface="Microsoft YaHei" charset="-122"/>
              <a:cs typeface="Microsoft YaHei" charset="-122"/>
            </a:rPr>
            <a:t>6.1</a:t>
          </a:r>
          <a:r>
            <a:rPr lang="zh-CN" altLang="en-US" sz="2000" kern="1200" dirty="0" smtClean="0">
              <a:latin typeface="Microsoft YaHei" charset="-122"/>
              <a:ea typeface="Microsoft YaHei" charset="-122"/>
              <a:cs typeface="Microsoft YaHei" charset="-122"/>
            </a:rPr>
            <a:t> </a:t>
          </a:r>
          <a:r>
            <a:rPr lang="zh-CN" altLang="en-US" sz="2000" kern="1200" dirty="0" smtClean="0">
              <a:solidFill>
                <a:schemeClr val="tx1"/>
              </a:solidFill>
              <a:latin typeface="Microsoft YaHei" charset="-122"/>
              <a:ea typeface="Microsoft YaHei" charset="-122"/>
              <a:cs typeface="Microsoft YaHei" charset="-122"/>
            </a:rPr>
            <a:t>成本与利润概述</a:t>
          </a:r>
          <a:endParaRPr lang="zh-CN" altLang="en-US" sz="2000" kern="1200" dirty="0">
            <a:latin typeface="Microsoft YaHei" charset="-122"/>
            <a:ea typeface="Microsoft YaHei" charset="-122"/>
            <a:cs typeface="Microsoft YaHei" charset="-122"/>
          </a:endParaRPr>
        </a:p>
      </dsp:txBody>
      <dsp:txXfrm>
        <a:off x="1442668" y="2242677"/>
        <a:ext cx="1838282" cy="1029546"/>
      </dsp:txXfrm>
    </dsp:sp>
    <dsp:sp modelId="{C852AF5D-E3CA-F844-B775-08DD6E6FB940}">
      <dsp:nvSpPr>
        <dsp:cNvPr id="0" name=""/>
        <dsp:cNvSpPr/>
      </dsp:nvSpPr>
      <dsp:spPr>
        <a:xfrm>
          <a:off x="4562620" y="907626"/>
          <a:ext cx="2410001" cy="1029546"/>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700" tIns="12700" rIns="12700" bIns="12700" numCol="1" spcCol="1270" anchor="ctr" anchorCtr="0">
          <a:noAutofit/>
        </a:bodyPr>
        <a:lstStyle/>
        <a:p>
          <a:pPr lvl="0" algn="l" defTabSz="889000">
            <a:lnSpc>
              <a:spcPct val="90000"/>
            </a:lnSpc>
            <a:spcBef>
              <a:spcPct val="0"/>
            </a:spcBef>
            <a:spcAft>
              <a:spcPct val="35000"/>
            </a:spcAft>
          </a:pPr>
          <a:r>
            <a:rPr lang="en-US" altLang="zh-CN" sz="2000" kern="1200" dirty="0" smtClean="0">
              <a:solidFill>
                <a:schemeClr val="tx1"/>
              </a:solidFill>
              <a:latin typeface="Microsoft YaHei" charset="-122"/>
              <a:ea typeface="Microsoft YaHei" charset="-122"/>
              <a:cs typeface="Microsoft YaHei" charset="-122"/>
            </a:rPr>
            <a:t>6.1.1</a:t>
          </a:r>
          <a:r>
            <a:rPr lang="zh-CN" altLang="en-US" sz="2000" kern="1200" dirty="0" smtClean="0">
              <a:solidFill>
                <a:schemeClr val="tx1"/>
              </a:solidFill>
              <a:latin typeface="Microsoft YaHei" charset="-122"/>
              <a:ea typeface="Microsoft YaHei" charset="-122"/>
              <a:cs typeface="Microsoft YaHei" charset="-122"/>
            </a:rPr>
            <a:t> 成本的含义</a:t>
          </a:r>
          <a:endParaRPr lang="zh-CN" altLang="en-US" sz="2000" kern="1200" dirty="0">
            <a:solidFill>
              <a:schemeClr val="tx1"/>
            </a:solidFill>
            <a:latin typeface="Microsoft YaHei" charset="-122"/>
            <a:ea typeface="Microsoft YaHei" charset="-122"/>
            <a:cs typeface="Microsoft YaHei" charset="-122"/>
          </a:endParaRPr>
        </a:p>
      </dsp:txBody>
      <dsp:txXfrm>
        <a:off x="4562620" y="907626"/>
        <a:ext cx="2410001" cy="1029546"/>
      </dsp:txXfrm>
    </dsp:sp>
    <dsp:sp modelId="{D3E2E567-EC04-E743-9B8C-985408EA1058}">
      <dsp:nvSpPr>
        <dsp:cNvPr id="0" name=""/>
        <dsp:cNvSpPr/>
      </dsp:nvSpPr>
      <dsp:spPr>
        <a:xfrm>
          <a:off x="4562620" y="2194560"/>
          <a:ext cx="2434889" cy="1029546"/>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700" tIns="12700" rIns="12700" bIns="12700" numCol="1" spcCol="1270" anchor="ctr" anchorCtr="0">
          <a:noAutofit/>
        </a:bodyPr>
        <a:lstStyle/>
        <a:p>
          <a:pPr lvl="0" algn="l" defTabSz="889000">
            <a:lnSpc>
              <a:spcPct val="90000"/>
            </a:lnSpc>
            <a:spcBef>
              <a:spcPct val="0"/>
            </a:spcBef>
            <a:spcAft>
              <a:spcPct val="35000"/>
            </a:spcAft>
          </a:pPr>
          <a:r>
            <a:rPr lang="en-US" altLang="zh-CN" sz="2000" kern="1200" dirty="0" smtClean="0">
              <a:latin typeface="Microsoft YaHei" charset="-122"/>
              <a:ea typeface="Microsoft YaHei" charset="-122"/>
              <a:cs typeface="Microsoft YaHei" charset="-122"/>
            </a:rPr>
            <a:t>6.1.2</a:t>
          </a:r>
          <a:r>
            <a:rPr lang="zh-CN" altLang="en-US" sz="2000" kern="1200" dirty="0" smtClean="0">
              <a:latin typeface="Microsoft YaHei" charset="-122"/>
              <a:ea typeface="Microsoft YaHei" charset="-122"/>
              <a:cs typeface="Microsoft YaHei" charset="-122"/>
            </a:rPr>
            <a:t> 成本的分类</a:t>
          </a:r>
          <a:endParaRPr lang="zh-CN" altLang="en-US" sz="2000" kern="1200" dirty="0">
            <a:latin typeface="Microsoft YaHei" charset="-122"/>
            <a:ea typeface="Microsoft YaHei" charset="-122"/>
            <a:cs typeface="Microsoft YaHei" charset="-122"/>
          </a:endParaRPr>
        </a:p>
      </dsp:txBody>
      <dsp:txXfrm>
        <a:off x="4562620" y="2194560"/>
        <a:ext cx="2434889" cy="1029546"/>
      </dsp:txXfrm>
    </dsp:sp>
    <dsp:sp modelId="{1C998B4A-F8C8-5D49-862A-38B9C7611407}">
      <dsp:nvSpPr>
        <dsp:cNvPr id="0" name=""/>
        <dsp:cNvSpPr/>
      </dsp:nvSpPr>
      <dsp:spPr>
        <a:xfrm>
          <a:off x="4562620" y="3481493"/>
          <a:ext cx="2410001" cy="1029546"/>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700" tIns="12700" rIns="12700" bIns="12700" numCol="1" spcCol="1270" anchor="ctr" anchorCtr="0">
          <a:noAutofit/>
        </a:bodyPr>
        <a:lstStyle/>
        <a:p>
          <a:pPr lvl="0" algn="l" defTabSz="889000">
            <a:lnSpc>
              <a:spcPct val="90000"/>
            </a:lnSpc>
            <a:spcBef>
              <a:spcPct val="0"/>
            </a:spcBef>
            <a:spcAft>
              <a:spcPct val="35000"/>
            </a:spcAft>
          </a:pPr>
          <a:r>
            <a:rPr lang="en-US" altLang="zh-CN" sz="2000" kern="1200" dirty="0" smtClean="0">
              <a:solidFill>
                <a:srgbClr val="C00000"/>
              </a:solidFill>
              <a:latin typeface="Microsoft YaHei" charset="-122"/>
              <a:ea typeface="Microsoft YaHei" charset="-122"/>
              <a:cs typeface="Microsoft YaHei" charset="-122"/>
            </a:rPr>
            <a:t>6.1.3</a:t>
          </a:r>
          <a:r>
            <a:rPr lang="zh-CN" altLang="en-US" sz="2000" kern="1200" dirty="0" smtClean="0">
              <a:solidFill>
                <a:srgbClr val="C00000"/>
              </a:solidFill>
              <a:latin typeface="Microsoft YaHei" charset="-122"/>
              <a:ea typeface="Microsoft YaHei" charset="-122"/>
              <a:cs typeface="Microsoft YaHei" charset="-122"/>
            </a:rPr>
            <a:t> 利润</a:t>
          </a:r>
          <a:endParaRPr lang="zh-CN" altLang="en-US" sz="2000" kern="1200" dirty="0">
            <a:solidFill>
              <a:srgbClr val="C00000"/>
            </a:solidFill>
            <a:latin typeface="Microsoft YaHei" charset="-122"/>
            <a:ea typeface="Microsoft YaHei" charset="-122"/>
            <a:cs typeface="Microsoft YaHei" charset="-122"/>
          </a:endParaRPr>
        </a:p>
      </dsp:txBody>
      <dsp:txXfrm>
        <a:off x="4562620" y="3481493"/>
        <a:ext cx="2410001" cy="1029546"/>
      </dsp:txXfrm>
    </dsp:sp>
  </dsp:spTree>
</dsp:drawing>
</file>

<file path=ppt/diagrams/drawing4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2800E8-CF94-FD43-8D0E-7E4B278315B1}">
      <dsp:nvSpPr>
        <dsp:cNvPr id="0" name=""/>
        <dsp:cNvSpPr/>
      </dsp:nvSpPr>
      <dsp:spPr>
        <a:xfrm>
          <a:off x="1124513" y="823428"/>
          <a:ext cx="1092125" cy="342515"/>
        </a:xfrm>
        <a:custGeom>
          <a:avLst/>
          <a:gdLst/>
          <a:ahLst/>
          <a:cxnLst/>
          <a:rect l="0" t="0" r="0" b="0"/>
          <a:pathLst>
            <a:path>
              <a:moveTo>
                <a:pt x="0" y="0"/>
              </a:moveTo>
              <a:lnTo>
                <a:pt x="546062" y="0"/>
              </a:lnTo>
              <a:lnTo>
                <a:pt x="546062" y="342515"/>
              </a:lnTo>
              <a:lnTo>
                <a:pt x="1092125" y="342515"/>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66725">
            <a:lnSpc>
              <a:spcPct val="90000"/>
            </a:lnSpc>
            <a:spcBef>
              <a:spcPct val="0"/>
            </a:spcBef>
            <a:spcAft>
              <a:spcPct val="35000"/>
            </a:spcAft>
          </a:pPr>
          <a:endParaRPr lang="zh-CN" altLang="en-US" sz="1050" kern="1200">
            <a:latin typeface="Microsoft YaHei" charset="-122"/>
            <a:ea typeface="Microsoft YaHei" charset="-122"/>
            <a:cs typeface="Microsoft YaHei" charset="-122"/>
          </a:endParaRPr>
        </a:p>
      </dsp:txBody>
      <dsp:txXfrm>
        <a:off x="1641961" y="966071"/>
        <a:ext cx="57228" cy="57228"/>
      </dsp:txXfrm>
    </dsp:sp>
    <dsp:sp modelId="{93180932-306E-E545-95F9-2A5635FDC9F1}">
      <dsp:nvSpPr>
        <dsp:cNvPr id="0" name=""/>
        <dsp:cNvSpPr/>
      </dsp:nvSpPr>
      <dsp:spPr>
        <a:xfrm>
          <a:off x="1124513" y="773049"/>
          <a:ext cx="1108395" cy="91440"/>
        </a:xfrm>
        <a:custGeom>
          <a:avLst/>
          <a:gdLst/>
          <a:ahLst/>
          <a:cxnLst/>
          <a:rect l="0" t="0" r="0" b="0"/>
          <a:pathLst>
            <a:path>
              <a:moveTo>
                <a:pt x="0" y="50379"/>
              </a:moveTo>
              <a:lnTo>
                <a:pt x="554197" y="50379"/>
              </a:lnTo>
              <a:lnTo>
                <a:pt x="554197" y="45720"/>
              </a:lnTo>
              <a:lnTo>
                <a:pt x="1108395" y="4572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66725">
            <a:lnSpc>
              <a:spcPct val="90000"/>
            </a:lnSpc>
            <a:spcBef>
              <a:spcPct val="0"/>
            </a:spcBef>
            <a:spcAft>
              <a:spcPct val="35000"/>
            </a:spcAft>
          </a:pPr>
          <a:endParaRPr lang="zh-CN" altLang="en-US" sz="1050" kern="1200">
            <a:latin typeface="Microsoft YaHei" charset="-122"/>
            <a:ea typeface="Microsoft YaHei" charset="-122"/>
            <a:cs typeface="Microsoft YaHei" charset="-122"/>
          </a:endParaRPr>
        </a:p>
      </dsp:txBody>
      <dsp:txXfrm>
        <a:off x="1651001" y="791059"/>
        <a:ext cx="55420" cy="55420"/>
      </dsp:txXfrm>
    </dsp:sp>
    <dsp:sp modelId="{082A771F-69AF-7C4C-86CB-DF1CD8CB6581}">
      <dsp:nvSpPr>
        <dsp:cNvPr id="0" name=""/>
        <dsp:cNvSpPr/>
      </dsp:nvSpPr>
      <dsp:spPr>
        <a:xfrm>
          <a:off x="1124513" y="398000"/>
          <a:ext cx="1092125" cy="425428"/>
        </a:xfrm>
        <a:custGeom>
          <a:avLst/>
          <a:gdLst/>
          <a:ahLst/>
          <a:cxnLst/>
          <a:rect l="0" t="0" r="0" b="0"/>
          <a:pathLst>
            <a:path>
              <a:moveTo>
                <a:pt x="0" y="425428"/>
              </a:moveTo>
              <a:lnTo>
                <a:pt x="546062" y="425428"/>
              </a:lnTo>
              <a:lnTo>
                <a:pt x="546062" y="0"/>
              </a:lnTo>
              <a:lnTo>
                <a:pt x="1092125"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66725">
            <a:lnSpc>
              <a:spcPct val="90000"/>
            </a:lnSpc>
            <a:spcBef>
              <a:spcPct val="0"/>
            </a:spcBef>
            <a:spcAft>
              <a:spcPct val="35000"/>
            </a:spcAft>
          </a:pPr>
          <a:endParaRPr lang="zh-CN" altLang="en-US" sz="1050" kern="1200">
            <a:latin typeface="Microsoft YaHei" charset="-122"/>
            <a:ea typeface="Microsoft YaHei" charset="-122"/>
            <a:cs typeface="Microsoft YaHei" charset="-122"/>
          </a:endParaRPr>
        </a:p>
      </dsp:txBody>
      <dsp:txXfrm>
        <a:off x="1641274" y="581412"/>
        <a:ext cx="58603" cy="58603"/>
      </dsp:txXfrm>
    </dsp:sp>
    <dsp:sp modelId="{7111AE39-B455-7C4D-91F4-9E37E3822D07}">
      <dsp:nvSpPr>
        <dsp:cNvPr id="0" name=""/>
        <dsp:cNvSpPr/>
      </dsp:nvSpPr>
      <dsp:spPr>
        <a:xfrm>
          <a:off x="332391" y="644686"/>
          <a:ext cx="1226760" cy="357483"/>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ctr" defTabSz="466725">
            <a:lnSpc>
              <a:spcPct val="90000"/>
            </a:lnSpc>
            <a:spcBef>
              <a:spcPct val="0"/>
            </a:spcBef>
            <a:spcAft>
              <a:spcPct val="35000"/>
            </a:spcAft>
          </a:pPr>
          <a:r>
            <a:rPr lang="en-US" altLang="zh-CN" sz="1050" kern="1200" dirty="0" smtClean="0">
              <a:latin typeface="Microsoft YaHei" charset="-122"/>
              <a:ea typeface="Microsoft YaHei" charset="-122"/>
              <a:cs typeface="Microsoft YaHei" charset="-122"/>
            </a:rPr>
            <a:t>6.1</a:t>
          </a:r>
          <a:r>
            <a:rPr lang="zh-CN" altLang="en-US" sz="1050" kern="1200" dirty="0" smtClean="0">
              <a:latin typeface="Microsoft YaHei" charset="-122"/>
              <a:ea typeface="Microsoft YaHei" charset="-122"/>
              <a:cs typeface="Microsoft YaHei" charset="-122"/>
            </a:rPr>
            <a:t> </a:t>
          </a:r>
          <a:r>
            <a:rPr lang="zh-CN" altLang="en-US" sz="1050" kern="1200" dirty="0" smtClean="0">
              <a:solidFill>
                <a:schemeClr val="tx1"/>
              </a:solidFill>
              <a:latin typeface="Microsoft YaHei" charset="-122"/>
              <a:ea typeface="Microsoft YaHei" charset="-122"/>
              <a:cs typeface="Microsoft YaHei" charset="-122"/>
            </a:rPr>
            <a:t>成本与利润概述</a:t>
          </a:r>
          <a:endParaRPr lang="zh-CN" altLang="en-US" sz="1050" kern="1200" dirty="0">
            <a:latin typeface="Microsoft YaHei" charset="-122"/>
            <a:ea typeface="Microsoft YaHei" charset="-122"/>
            <a:cs typeface="Microsoft YaHei" charset="-122"/>
          </a:endParaRPr>
        </a:p>
      </dsp:txBody>
      <dsp:txXfrm>
        <a:off x="332391" y="644686"/>
        <a:ext cx="1226760" cy="357483"/>
      </dsp:txXfrm>
    </dsp:sp>
    <dsp:sp modelId="{C852AF5D-E3CA-F844-B775-08DD6E6FB940}">
      <dsp:nvSpPr>
        <dsp:cNvPr id="0" name=""/>
        <dsp:cNvSpPr/>
      </dsp:nvSpPr>
      <dsp:spPr>
        <a:xfrm>
          <a:off x="2216638" y="241145"/>
          <a:ext cx="1225808" cy="313710"/>
        </a:xfrm>
        <a:prstGeom prst="rect">
          <a:avLst/>
        </a:prstGeom>
        <a:solidFill>
          <a:schemeClr val="bg1"/>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l" defTabSz="466725">
            <a:lnSpc>
              <a:spcPct val="90000"/>
            </a:lnSpc>
            <a:spcBef>
              <a:spcPct val="0"/>
            </a:spcBef>
            <a:spcAft>
              <a:spcPct val="35000"/>
            </a:spcAft>
          </a:pPr>
          <a:r>
            <a:rPr lang="en-US" altLang="zh-CN" sz="1050" kern="1200" dirty="0" smtClean="0">
              <a:solidFill>
                <a:schemeClr val="tx1"/>
              </a:solidFill>
              <a:latin typeface="Microsoft YaHei" charset="-122"/>
              <a:ea typeface="Microsoft YaHei" charset="-122"/>
              <a:cs typeface="Microsoft YaHei" charset="-122"/>
            </a:rPr>
            <a:t>6.1.1</a:t>
          </a:r>
          <a:r>
            <a:rPr lang="zh-CN" altLang="en-US" sz="1050" kern="1200" dirty="0" smtClean="0">
              <a:solidFill>
                <a:schemeClr val="tx1"/>
              </a:solidFill>
              <a:latin typeface="Microsoft YaHei" charset="-122"/>
              <a:ea typeface="Microsoft YaHei" charset="-122"/>
              <a:cs typeface="Microsoft YaHei" charset="-122"/>
            </a:rPr>
            <a:t> 成本的含义</a:t>
          </a:r>
          <a:endParaRPr lang="zh-CN" altLang="en-US" sz="1050" kern="1200" dirty="0">
            <a:solidFill>
              <a:schemeClr val="tx1"/>
            </a:solidFill>
            <a:latin typeface="Microsoft YaHei" charset="-122"/>
            <a:ea typeface="Microsoft YaHei" charset="-122"/>
            <a:cs typeface="Microsoft YaHei" charset="-122"/>
          </a:endParaRPr>
        </a:p>
      </dsp:txBody>
      <dsp:txXfrm>
        <a:off x="2216638" y="241145"/>
        <a:ext cx="1225808" cy="313710"/>
      </dsp:txXfrm>
    </dsp:sp>
    <dsp:sp modelId="{D3E2E567-EC04-E743-9B8C-985408EA1058}">
      <dsp:nvSpPr>
        <dsp:cNvPr id="0" name=""/>
        <dsp:cNvSpPr/>
      </dsp:nvSpPr>
      <dsp:spPr>
        <a:xfrm>
          <a:off x="2232909" y="661914"/>
          <a:ext cx="1238464" cy="313710"/>
        </a:xfrm>
        <a:prstGeom prst="rect">
          <a:avLst/>
        </a:prstGeom>
        <a:solidFill>
          <a:schemeClr val="bg1"/>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l" defTabSz="466725">
            <a:lnSpc>
              <a:spcPct val="90000"/>
            </a:lnSpc>
            <a:spcBef>
              <a:spcPct val="0"/>
            </a:spcBef>
            <a:spcAft>
              <a:spcPct val="35000"/>
            </a:spcAft>
          </a:pPr>
          <a:r>
            <a:rPr lang="en-US" altLang="zh-CN" sz="1050" kern="1200" dirty="0" smtClean="0">
              <a:latin typeface="Microsoft YaHei" charset="-122"/>
              <a:ea typeface="Microsoft YaHei" charset="-122"/>
              <a:cs typeface="Microsoft YaHei" charset="-122"/>
            </a:rPr>
            <a:t>6.1.2</a:t>
          </a:r>
          <a:r>
            <a:rPr lang="zh-CN" altLang="en-US" sz="1050" kern="1200" dirty="0" smtClean="0">
              <a:latin typeface="Microsoft YaHei" charset="-122"/>
              <a:ea typeface="Microsoft YaHei" charset="-122"/>
              <a:cs typeface="Microsoft YaHei" charset="-122"/>
            </a:rPr>
            <a:t> 成本的分类</a:t>
          </a:r>
          <a:endParaRPr lang="zh-CN" altLang="en-US" sz="1050" kern="1200" dirty="0">
            <a:latin typeface="Microsoft YaHei" charset="-122"/>
            <a:ea typeface="Microsoft YaHei" charset="-122"/>
            <a:cs typeface="Microsoft YaHei" charset="-122"/>
          </a:endParaRPr>
        </a:p>
      </dsp:txBody>
      <dsp:txXfrm>
        <a:off x="2232909" y="661914"/>
        <a:ext cx="1238464" cy="313710"/>
      </dsp:txXfrm>
    </dsp:sp>
    <dsp:sp modelId="{1C998B4A-F8C8-5D49-862A-38B9C7611407}">
      <dsp:nvSpPr>
        <dsp:cNvPr id="0" name=""/>
        <dsp:cNvSpPr/>
      </dsp:nvSpPr>
      <dsp:spPr>
        <a:xfrm>
          <a:off x="2216638" y="1009088"/>
          <a:ext cx="1225808" cy="313710"/>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l" defTabSz="466725">
            <a:lnSpc>
              <a:spcPct val="90000"/>
            </a:lnSpc>
            <a:spcBef>
              <a:spcPct val="0"/>
            </a:spcBef>
            <a:spcAft>
              <a:spcPct val="35000"/>
            </a:spcAft>
          </a:pPr>
          <a:r>
            <a:rPr lang="en-US" altLang="zh-CN" sz="1050" kern="1200" dirty="0" smtClean="0">
              <a:latin typeface="Microsoft YaHei" charset="-122"/>
              <a:ea typeface="Microsoft YaHei" charset="-122"/>
              <a:cs typeface="Microsoft YaHei" charset="-122"/>
            </a:rPr>
            <a:t>6.1.3</a:t>
          </a:r>
          <a:r>
            <a:rPr lang="zh-CN" altLang="en-US" sz="1050" kern="1200" dirty="0" smtClean="0">
              <a:latin typeface="Microsoft YaHei" charset="-122"/>
              <a:ea typeface="Microsoft YaHei" charset="-122"/>
              <a:cs typeface="Microsoft YaHei" charset="-122"/>
            </a:rPr>
            <a:t> 利润</a:t>
          </a:r>
          <a:endParaRPr lang="zh-CN" altLang="en-US" sz="1050" kern="1200" dirty="0">
            <a:latin typeface="Microsoft YaHei" charset="-122"/>
            <a:ea typeface="Microsoft YaHei" charset="-122"/>
            <a:cs typeface="Microsoft YaHei" charset="-122"/>
          </a:endParaRPr>
        </a:p>
      </dsp:txBody>
      <dsp:txXfrm>
        <a:off x="2216638" y="1009088"/>
        <a:ext cx="1225808" cy="313710"/>
      </dsp:txXfrm>
    </dsp:sp>
  </dsp:spTree>
</dsp:drawing>
</file>

<file path=ppt/diagrams/drawing4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2800E8-CF94-FD43-8D0E-7E4B278315B1}">
      <dsp:nvSpPr>
        <dsp:cNvPr id="0" name=""/>
        <dsp:cNvSpPr/>
      </dsp:nvSpPr>
      <dsp:spPr>
        <a:xfrm>
          <a:off x="1124513" y="823428"/>
          <a:ext cx="1092125" cy="342515"/>
        </a:xfrm>
        <a:custGeom>
          <a:avLst/>
          <a:gdLst/>
          <a:ahLst/>
          <a:cxnLst/>
          <a:rect l="0" t="0" r="0" b="0"/>
          <a:pathLst>
            <a:path>
              <a:moveTo>
                <a:pt x="0" y="0"/>
              </a:moveTo>
              <a:lnTo>
                <a:pt x="546062" y="0"/>
              </a:lnTo>
              <a:lnTo>
                <a:pt x="546062" y="342515"/>
              </a:lnTo>
              <a:lnTo>
                <a:pt x="1092125" y="342515"/>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66725">
            <a:lnSpc>
              <a:spcPct val="90000"/>
            </a:lnSpc>
            <a:spcBef>
              <a:spcPct val="0"/>
            </a:spcBef>
            <a:spcAft>
              <a:spcPct val="35000"/>
            </a:spcAft>
          </a:pPr>
          <a:endParaRPr lang="zh-CN" altLang="en-US" sz="1050" kern="1200">
            <a:latin typeface="Microsoft YaHei" charset="-122"/>
            <a:ea typeface="Microsoft YaHei" charset="-122"/>
            <a:cs typeface="Microsoft YaHei" charset="-122"/>
          </a:endParaRPr>
        </a:p>
      </dsp:txBody>
      <dsp:txXfrm>
        <a:off x="1641961" y="966071"/>
        <a:ext cx="57228" cy="57228"/>
      </dsp:txXfrm>
    </dsp:sp>
    <dsp:sp modelId="{93180932-306E-E545-95F9-2A5635FDC9F1}">
      <dsp:nvSpPr>
        <dsp:cNvPr id="0" name=""/>
        <dsp:cNvSpPr/>
      </dsp:nvSpPr>
      <dsp:spPr>
        <a:xfrm>
          <a:off x="1124513" y="773049"/>
          <a:ext cx="1108395" cy="91440"/>
        </a:xfrm>
        <a:custGeom>
          <a:avLst/>
          <a:gdLst/>
          <a:ahLst/>
          <a:cxnLst/>
          <a:rect l="0" t="0" r="0" b="0"/>
          <a:pathLst>
            <a:path>
              <a:moveTo>
                <a:pt x="0" y="50379"/>
              </a:moveTo>
              <a:lnTo>
                <a:pt x="554197" y="50379"/>
              </a:lnTo>
              <a:lnTo>
                <a:pt x="554197" y="45720"/>
              </a:lnTo>
              <a:lnTo>
                <a:pt x="1108395" y="4572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66725">
            <a:lnSpc>
              <a:spcPct val="90000"/>
            </a:lnSpc>
            <a:spcBef>
              <a:spcPct val="0"/>
            </a:spcBef>
            <a:spcAft>
              <a:spcPct val="35000"/>
            </a:spcAft>
          </a:pPr>
          <a:endParaRPr lang="zh-CN" altLang="en-US" sz="1050" kern="1200">
            <a:latin typeface="Microsoft YaHei" charset="-122"/>
            <a:ea typeface="Microsoft YaHei" charset="-122"/>
            <a:cs typeface="Microsoft YaHei" charset="-122"/>
          </a:endParaRPr>
        </a:p>
      </dsp:txBody>
      <dsp:txXfrm>
        <a:off x="1651001" y="791059"/>
        <a:ext cx="55420" cy="55420"/>
      </dsp:txXfrm>
    </dsp:sp>
    <dsp:sp modelId="{082A771F-69AF-7C4C-86CB-DF1CD8CB6581}">
      <dsp:nvSpPr>
        <dsp:cNvPr id="0" name=""/>
        <dsp:cNvSpPr/>
      </dsp:nvSpPr>
      <dsp:spPr>
        <a:xfrm>
          <a:off x="1124513" y="398000"/>
          <a:ext cx="1092125" cy="425428"/>
        </a:xfrm>
        <a:custGeom>
          <a:avLst/>
          <a:gdLst/>
          <a:ahLst/>
          <a:cxnLst/>
          <a:rect l="0" t="0" r="0" b="0"/>
          <a:pathLst>
            <a:path>
              <a:moveTo>
                <a:pt x="0" y="425428"/>
              </a:moveTo>
              <a:lnTo>
                <a:pt x="546062" y="425428"/>
              </a:lnTo>
              <a:lnTo>
                <a:pt x="546062" y="0"/>
              </a:lnTo>
              <a:lnTo>
                <a:pt x="1092125"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66725">
            <a:lnSpc>
              <a:spcPct val="90000"/>
            </a:lnSpc>
            <a:spcBef>
              <a:spcPct val="0"/>
            </a:spcBef>
            <a:spcAft>
              <a:spcPct val="35000"/>
            </a:spcAft>
          </a:pPr>
          <a:endParaRPr lang="zh-CN" altLang="en-US" sz="1050" kern="1200">
            <a:latin typeface="Microsoft YaHei" charset="-122"/>
            <a:ea typeface="Microsoft YaHei" charset="-122"/>
            <a:cs typeface="Microsoft YaHei" charset="-122"/>
          </a:endParaRPr>
        </a:p>
      </dsp:txBody>
      <dsp:txXfrm>
        <a:off x="1641274" y="581412"/>
        <a:ext cx="58603" cy="58603"/>
      </dsp:txXfrm>
    </dsp:sp>
    <dsp:sp modelId="{7111AE39-B455-7C4D-91F4-9E37E3822D07}">
      <dsp:nvSpPr>
        <dsp:cNvPr id="0" name=""/>
        <dsp:cNvSpPr/>
      </dsp:nvSpPr>
      <dsp:spPr>
        <a:xfrm>
          <a:off x="332391" y="644686"/>
          <a:ext cx="1226760" cy="357483"/>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ctr" defTabSz="466725">
            <a:lnSpc>
              <a:spcPct val="90000"/>
            </a:lnSpc>
            <a:spcBef>
              <a:spcPct val="0"/>
            </a:spcBef>
            <a:spcAft>
              <a:spcPct val="35000"/>
            </a:spcAft>
          </a:pPr>
          <a:r>
            <a:rPr lang="en-US" altLang="zh-CN" sz="1050" kern="1200" dirty="0" smtClean="0">
              <a:latin typeface="Microsoft YaHei" charset="-122"/>
              <a:ea typeface="Microsoft YaHei" charset="-122"/>
              <a:cs typeface="Microsoft YaHei" charset="-122"/>
            </a:rPr>
            <a:t>6.1</a:t>
          </a:r>
          <a:r>
            <a:rPr lang="zh-CN" altLang="en-US" sz="1050" kern="1200" dirty="0" smtClean="0">
              <a:latin typeface="Microsoft YaHei" charset="-122"/>
              <a:ea typeface="Microsoft YaHei" charset="-122"/>
              <a:cs typeface="Microsoft YaHei" charset="-122"/>
            </a:rPr>
            <a:t> </a:t>
          </a:r>
          <a:r>
            <a:rPr lang="zh-CN" altLang="en-US" sz="1050" kern="1200" dirty="0" smtClean="0">
              <a:solidFill>
                <a:schemeClr val="tx1"/>
              </a:solidFill>
              <a:latin typeface="Microsoft YaHei" charset="-122"/>
              <a:ea typeface="Microsoft YaHei" charset="-122"/>
              <a:cs typeface="Microsoft YaHei" charset="-122"/>
            </a:rPr>
            <a:t>成本与利润概述</a:t>
          </a:r>
          <a:endParaRPr lang="zh-CN" altLang="en-US" sz="1050" kern="1200" dirty="0">
            <a:latin typeface="Microsoft YaHei" charset="-122"/>
            <a:ea typeface="Microsoft YaHei" charset="-122"/>
            <a:cs typeface="Microsoft YaHei" charset="-122"/>
          </a:endParaRPr>
        </a:p>
      </dsp:txBody>
      <dsp:txXfrm>
        <a:off x="332391" y="644686"/>
        <a:ext cx="1226760" cy="357483"/>
      </dsp:txXfrm>
    </dsp:sp>
    <dsp:sp modelId="{C852AF5D-E3CA-F844-B775-08DD6E6FB940}">
      <dsp:nvSpPr>
        <dsp:cNvPr id="0" name=""/>
        <dsp:cNvSpPr/>
      </dsp:nvSpPr>
      <dsp:spPr>
        <a:xfrm>
          <a:off x="2216638" y="241145"/>
          <a:ext cx="1225808" cy="313710"/>
        </a:xfrm>
        <a:prstGeom prst="rect">
          <a:avLst/>
        </a:prstGeom>
        <a:solidFill>
          <a:schemeClr val="bg1"/>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l" defTabSz="466725">
            <a:lnSpc>
              <a:spcPct val="90000"/>
            </a:lnSpc>
            <a:spcBef>
              <a:spcPct val="0"/>
            </a:spcBef>
            <a:spcAft>
              <a:spcPct val="35000"/>
            </a:spcAft>
          </a:pPr>
          <a:r>
            <a:rPr lang="en-US" altLang="zh-CN" sz="1050" kern="1200" dirty="0" smtClean="0">
              <a:solidFill>
                <a:schemeClr val="tx1"/>
              </a:solidFill>
              <a:latin typeface="Microsoft YaHei" charset="-122"/>
              <a:ea typeface="Microsoft YaHei" charset="-122"/>
              <a:cs typeface="Microsoft YaHei" charset="-122"/>
            </a:rPr>
            <a:t>6.1.1</a:t>
          </a:r>
          <a:r>
            <a:rPr lang="zh-CN" altLang="en-US" sz="1050" kern="1200" dirty="0" smtClean="0">
              <a:solidFill>
                <a:schemeClr val="tx1"/>
              </a:solidFill>
              <a:latin typeface="Microsoft YaHei" charset="-122"/>
              <a:ea typeface="Microsoft YaHei" charset="-122"/>
              <a:cs typeface="Microsoft YaHei" charset="-122"/>
            </a:rPr>
            <a:t> 成本的含义</a:t>
          </a:r>
          <a:endParaRPr lang="zh-CN" altLang="en-US" sz="1050" kern="1200" dirty="0">
            <a:solidFill>
              <a:schemeClr val="tx1"/>
            </a:solidFill>
            <a:latin typeface="Microsoft YaHei" charset="-122"/>
            <a:ea typeface="Microsoft YaHei" charset="-122"/>
            <a:cs typeface="Microsoft YaHei" charset="-122"/>
          </a:endParaRPr>
        </a:p>
      </dsp:txBody>
      <dsp:txXfrm>
        <a:off x="2216638" y="241145"/>
        <a:ext cx="1225808" cy="313710"/>
      </dsp:txXfrm>
    </dsp:sp>
    <dsp:sp modelId="{D3E2E567-EC04-E743-9B8C-985408EA1058}">
      <dsp:nvSpPr>
        <dsp:cNvPr id="0" name=""/>
        <dsp:cNvSpPr/>
      </dsp:nvSpPr>
      <dsp:spPr>
        <a:xfrm>
          <a:off x="2232909" y="661914"/>
          <a:ext cx="1238464" cy="313710"/>
        </a:xfrm>
        <a:prstGeom prst="rect">
          <a:avLst/>
        </a:prstGeom>
        <a:solidFill>
          <a:schemeClr val="bg1"/>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l" defTabSz="466725">
            <a:lnSpc>
              <a:spcPct val="90000"/>
            </a:lnSpc>
            <a:spcBef>
              <a:spcPct val="0"/>
            </a:spcBef>
            <a:spcAft>
              <a:spcPct val="35000"/>
            </a:spcAft>
          </a:pPr>
          <a:r>
            <a:rPr lang="en-US" altLang="zh-CN" sz="1050" kern="1200" dirty="0" smtClean="0">
              <a:latin typeface="Microsoft YaHei" charset="-122"/>
              <a:ea typeface="Microsoft YaHei" charset="-122"/>
              <a:cs typeface="Microsoft YaHei" charset="-122"/>
            </a:rPr>
            <a:t>6.1.2</a:t>
          </a:r>
          <a:r>
            <a:rPr lang="zh-CN" altLang="en-US" sz="1050" kern="1200" dirty="0" smtClean="0">
              <a:latin typeface="Microsoft YaHei" charset="-122"/>
              <a:ea typeface="Microsoft YaHei" charset="-122"/>
              <a:cs typeface="Microsoft YaHei" charset="-122"/>
            </a:rPr>
            <a:t> 成本的分类</a:t>
          </a:r>
          <a:endParaRPr lang="zh-CN" altLang="en-US" sz="1050" kern="1200" dirty="0">
            <a:latin typeface="Microsoft YaHei" charset="-122"/>
            <a:ea typeface="Microsoft YaHei" charset="-122"/>
            <a:cs typeface="Microsoft YaHei" charset="-122"/>
          </a:endParaRPr>
        </a:p>
      </dsp:txBody>
      <dsp:txXfrm>
        <a:off x="2232909" y="661914"/>
        <a:ext cx="1238464" cy="313710"/>
      </dsp:txXfrm>
    </dsp:sp>
    <dsp:sp modelId="{1C998B4A-F8C8-5D49-862A-38B9C7611407}">
      <dsp:nvSpPr>
        <dsp:cNvPr id="0" name=""/>
        <dsp:cNvSpPr/>
      </dsp:nvSpPr>
      <dsp:spPr>
        <a:xfrm>
          <a:off x="2216638" y="1009088"/>
          <a:ext cx="1225808" cy="313710"/>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l" defTabSz="466725">
            <a:lnSpc>
              <a:spcPct val="90000"/>
            </a:lnSpc>
            <a:spcBef>
              <a:spcPct val="0"/>
            </a:spcBef>
            <a:spcAft>
              <a:spcPct val="35000"/>
            </a:spcAft>
          </a:pPr>
          <a:r>
            <a:rPr lang="en-US" altLang="zh-CN" sz="1050" kern="1200" dirty="0" smtClean="0">
              <a:latin typeface="Microsoft YaHei" charset="-122"/>
              <a:ea typeface="Microsoft YaHei" charset="-122"/>
              <a:cs typeface="Microsoft YaHei" charset="-122"/>
            </a:rPr>
            <a:t>6.1.3</a:t>
          </a:r>
          <a:r>
            <a:rPr lang="zh-CN" altLang="en-US" sz="1050" kern="1200" dirty="0" smtClean="0">
              <a:latin typeface="Microsoft YaHei" charset="-122"/>
              <a:ea typeface="Microsoft YaHei" charset="-122"/>
              <a:cs typeface="Microsoft YaHei" charset="-122"/>
            </a:rPr>
            <a:t> 利润</a:t>
          </a:r>
          <a:endParaRPr lang="zh-CN" altLang="en-US" sz="1050" kern="1200" dirty="0">
            <a:latin typeface="Microsoft YaHei" charset="-122"/>
            <a:ea typeface="Microsoft YaHei" charset="-122"/>
            <a:cs typeface="Microsoft YaHei" charset="-122"/>
          </a:endParaRPr>
        </a:p>
      </dsp:txBody>
      <dsp:txXfrm>
        <a:off x="2216638" y="1009088"/>
        <a:ext cx="1225808" cy="313710"/>
      </dsp:txXfrm>
    </dsp:sp>
  </dsp:spTree>
</dsp:drawing>
</file>

<file path=ppt/diagrams/drawing4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2800E8-CF94-FD43-8D0E-7E4B278315B1}">
      <dsp:nvSpPr>
        <dsp:cNvPr id="0" name=""/>
        <dsp:cNvSpPr/>
      </dsp:nvSpPr>
      <dsp:spPr>
        <a:xfrm>
          <a:off x="1124513" y="823428"/>
          <a:ext cx="1092125" cy="342515"/>
        </a:xfrm>
        <a:custGeom>
          <a:avLst/>
          <a:gdLst/>
          <a:ahLst/>
          <a:cxnLst/>
          <a:rect l="0" t="0" r="0" b="0"/>
          <a:pathLst>
            <a:path>
              <a:moveTo>
                <a:pt x="0" y="0"/>
              </a:moveTo>
              <a:lnTo>
                <a:pt x="546062" y="0"/>
              </a:lnTo>
              <a:lnTo>
                <a:pt x="546062" y="342515"/>
              </a:lnTo>
              <a:lnTo>
                <a:pt x="1092125" y="342515"/>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66725">
            <a:lnSpc>
              <a:spcPct val="90000"/>
            </a:lnSpc>
            <a:spcBef>
              <a:spcPct val="0"/>
            </a:spcBef>
            <a:spcAft>
              <a:spcPct val="35000"/>
            </a:spcAft>
          </a:pPr>
          <a:endParaRPr lang="zh-CN" altLang="en-US" sz="1050" kern="1200">
            <a:latin typeface="Microsoft YaHei" charset="-122"/>
            <a:ea typeface="Microsoft YaHei" charset="-122"/>
            <a:cs typeface="Microsoft YaHei" charset="-122"/>
          </a:endParaRPr>
        </a:p>
      </dsp:txBody>
      <dsp:txXfrm>
        <a:off x="1641961" y="966071"/>
        <a:ext cx="57228" cy="57228"/>
      </dsp:txXfrm>
    </dsp:sp>
    <dsp:sp modelId="{93180932-306E-E545-95F9-2A5635FDC9F1}">
      <dsp:nvSpPr>
        <dsp:cNvPr id="0" name=""/>
        <dsp:cNvSpPr/>
      </dsp:nvSpPr>
      <dsp:spPr>
        <a:xfrm>
          <a:off x="1124513" y="773049"/>
          <a:ext cx="1108395" cy="91440"/>
        </a:xfrm>
        <a:custGeom>
          <a:avLst/>
          <a:gdLst/>
          <a:ahLst/>
          <a:cxnLst/>
          <a:rect l="0" t="0" r="0" b="0"/>
          <a:pathLst>
            <a:path>
              <a:moveTo>
                <a:pt x="0" y="50379"/>
              </a:moveTo>
              <a:lnTo>
                <a:pt x="554197" y="50379"/>
              </a:lnTo>
              <a:lnTo>
                <a:pt x="554197" y="45720"/>
              </a:lnTo>
              <a:lnTo>
                <a:pt x="1108395" y="4572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66725">
            <a:lnSpc>
              <a:spcPct val="90000"/>
            </a:lnSpc>
            <a:spcBef>
              <a:spcPct val="0"/>
            </a:spcBef>
            <a:spcAft>
              <a:spcPct val="35000"/>
            </a:spcAft>
          </a:pPr>
          <a:endParaRPr lang="zh-CN" altLang="en-US" sz="1050" kern="1200">
            <a:latin typeface="Microsoft YaHei" charset="-122"/>
            <a:ea typeface="Microsoft YaHei" charset="-122"/>
            <a:cs typeface="Microsoft YaHei" charset="-122"/>
          </a:endParaRPr>
        </a:p>
      </dsp:txBody>
      <dsp:txXfrm>
        <a:off x="1651001" y="791059"/>
        <a:ext cx="55420" cy="55420"/>
      </dsp:txXfrm>
    </dsp:sp>
    <dsp:sp modelId="{082A771F-69AF-7C4C-86CB-DF1CD8CB6581}">
      <dsp:nvSpPr>
        <dsp:cNvPr id="0" name=""/>
        <dsp:cNvSpPr/>
      </dsp:nvSpPr>
      <dsp:spPr>
        <a:xfrm>
          <a:off x="1124513" y="398000"/>
          <a:ext cx="1092125" cy="425428"/>
        </a:xfrm>
        <a:custGeom>
          <a:avLst/>
          <a:gdLst/>
          <a:ahLst/>
          <a:cxnLst/>
          <a:rect l="0" t="0" r="0" b="0"/>
          <a:pathLst>
            <a:path>
              <a:moveTo>
                <a:pt x="0" y="425428"/>
              </a:moveTo>
              <a:lnTo>
                <a:pt x="546062" y="425428"/>
              </a:lnTo>
              <a:lnTo>
                <a:pt x="546062" y="0"/>
              </a:lnTo>
              <a:lnTo>
                <a:pt x="1092125"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66725">
            <a:lnSpc>
              <a:spcPct val="90000"/>
            </a:lnSpc>
            <a:spcBef>
              <a:spcPct val="0"/>
            </a:spcBef>
            <a:spcAft>
              <a:spcPct val="35000"/>
            </a:spcAft>
          </a:pPr>
          <a:endParaRPr lang="zh-CN" altLang="en-US" sz="1050" kern="1200">
            <a:latin typeface="Microsoft YaHei" charset="-122"/>
            <a:ea typeface="Microsoft YaHei" charset="-122"/>
            <a:cs typeface="Microsoft YaHei" charset="-122"/>
          </a:endParaRPr>
        </a:p>
      </dsp:txBody>
      <dsp:txXfrm>
        <a:off x="1641274" y="581412"/>
        <a:ext cx="58603" cy="58603"/>
      </dsp:txXfrm>
    </dsp:sp>
    <dsp:sp modelId="{7111AE39-B455-7C4D-91F4-9E37E3822D07}">
      <dsp:nvSpPr>
        <dsp:cNvPr id="0" name=""/>
        <dsp:cNvSpPr/>
      </dsp:nvSpPr>
      <dsp:spPr>
        <a:xfrm>
          <a:off x="332391" y="644686"/>
          <a:ext cx="1226760" cy="357483"/>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ctr" defTabSz="466725">
            <a:lnSpc>
              <a:spcPct val="90000"/>
            </a:lnSpc>
            <a:spcBef>
              <a:spcPct val="0"/>
            </a:spcBef>
            <a:spcAft>
              <a:spcPct val="35000"/>
            </a:spcAft>
          </a:pPr>
          <a:r>
            <a:rPr lang="en-US" altLang="zh-CN" sz="1050" kern="1200" dirty="0" smtClean="0">
              <a:latin typeface="Microsoft YaHei" charset="-122"/>
              <a:ea typeface="Microsoft YaHei" charset="-122"/>
              <a:cs typeface="Microsoft YaHei" charset="-122"/>
            </a:rPr>
            <a:t>6.1</a:t>
          </a:r>
          <a:r>
            <a:rPr lang="zh-CN" altLang="en-US" sz="1050" kern="1200" dirty="0" smtClean="0">
              <a:latin typeface="Microsoft YaHei" charset="-122"/>
              <a:ea typeface="Microsoft YaHei" charset="-122"/>
              <a:cs typeface="Microsoft YaHei" charset="-122"/>
            </a:rPr>
            <a:t> </a:t>
          </a:r>
          <a:r>
            <a:rPr lang="zh-CN" altLang="en-US" sz="1050" kern="1200" dirty="0" smtClean="0">
              <a:solidFill>
                <a:schemeClr val="tx1"/>
              </a:solidFill>
              <a:latin typeface="Microsoft YaHei" charset="-122"/>
              <a:ea typeface="Microsoft YaHei" charset="-122"/>
              <a:cs typeface="Microsoft YaHei" charset="-122"/>
            </a:rPr>
            <a:t>成本与利润概述</a:t>
          </a:r>
          <a:endParaRPr lang="zh-CN" altLang="en-US" sz="1050" kern="1200" dirty="0">
            <a:latin typeface="Microsoft YaHei" charset="-122"/>
            <a:ea typeface="Microsoft YaHei" charset="-122"/>
            <a:cs typeface="Microsoft YaHei" charset="-122"/>
          </a:endParaRPr>
        </a:p>
      </dsp:txBody>
      <dsp:txXfrm>
        <a:off x="332391" y="644686"/>
        <a:ext cx="1226760" cy="357483"/>
      </dsp:txXfrm>
    </dsp:sp>
    <dsp:sp modelId="{C852AF5D-E3CA-F844-B775-08DD6E6FB940}">
      <dsp:nvSpPr>
        <dsp:cNvPr id="0" name=""/>
        <dsp:cNvSpPr/>
      </dsp:nvSpPr>
      <dsp:spPr>
        <a:xfrm>
          <a:off x="2216638" y="241145"/>
          <a:ext cx="1225808" cy="313710"/>
        </a:xfrm>
        <a:prstGeom prst="rect">
          <a:avLst/>
        </a:prstGeom>
        <a:solidFill>
          <a:schemeClr val="bg1"/>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l" defTabSz="466725">
            <a:lnSpc>
              <a:spcPct val="90000"/>
            </a:lnSpc>
            <a:spcBef>
              <a:spcPct val="0"/>
            </a:spcBef>
            <a:spcAft>
              <a:spcPct val="35000"/>
            </a:spcAft>
          </a:pPr>
          <a:r>
            <a:rPr lang="en-US" altLang="zh-CN" sz="1050" kern="1200" dirty="0" smtClean="0">
              <a:solidFill>
                <a:schemeClr val="tx1"/>
              </a:solidFill>
              <a:latin typeface="Microsoft YaHei" charset="-122"/>
              <a:ea typeface="Microsoft YaHei" charset="-122"/>
              <a:cs typeface="Microsoft YaHei" charset="-122"/>
            </a:rPr>
            <a:t>6.1.1</a:t>
          </a:r>
          <a:r>
            <a:rPr lang="zh-CN" altLang="en-US" sz="1050" kern="1200" dirty="0" smtClean="0">
              <a:solidFill>
                <a:schemeClr val="tx1"/>
              </a:solidFill>
              <a:latin typeface="Microsoft YaHei" charset="-122"/>
              <a:ea typeface="Microsoft YaHei" charset="-122"/>
              <a:cs typeface="Microsoft YaHei" charset="-122"/>
            </a:rPr>
            <a:t> 成本的含义</a:t>
          </a:r>
          <a:endParaRPr lang="zh-CN" altLang="en-US" sz="1050" kern="1200" dirty="0">
            <a:solidFill>
              <a:schemeClr val="tx1"/>
            </a:solidFill>
            <a:latin typeface="Microsoft YaHei" charset="-122"/>
            <a:ea typeface="Microsoft YaHei" charset="-122"/>
            <a:cs typeface="Microsoft YaHei" charset="-122"/>
          </a:endParaRPr>
        </a:p>
      </dsp:txBody>
      <dsp:txXfrm>
        <a:off x="2216638" y="241145"/>
        <a:ext cx="1225808" cy="313710"/>
      </dsp:txXfrm>
    </dsp:sp>
    <dsp:sp modelId="{D3E2E567-EC04-E743-9B8C-985408EA1058}">
      <dsp:nvSpPr>
        <dsp:cNvPr id="0" name=""/>
        <dsp:cNvSpPr/>
      </dsp:nvSpPr>
      <dsp:spPr>
        <a:xfrm>
          <a:off x="2232909" y="661914"/>
          <a:ext cx="1238464" cy="313710"/>
        </a:xfrm>
        <a:prstGeom prst="rect">
          <a:avLst/>
        </a:prstGeom>
        <a:solidFill>
          <a:schemeClr val="bg1"/>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l" defTabSz="466725">
            <a:lnSpc>
              <a:spcPct val="90000"/>
            </a:lnSpc>
            <a:spcBef>
              <a:spcPct val="0"/>
            </a:spcBef>
            <a:spcAft>
              <a:spcPct val="35000"/>
            </a:spcAft>
          </a:pPr>
          <a:r>
            <a:rPr lang="en-US" altLang="zh-CN" sz="1050" kern="1200" dirty="0" smtClean="0">
              <a:latin typeface="Microsoft YaHei" charset="-122"/>
              <a:ea typeface="Microsoft YaHei" charset="-122"/>
              <a:cs typeface="Microsoft YaHei" charset="-122"/>
            </a:rPr>
            <a:t>6.1.2</a:t>
          </a:r>
          <a:r>
            <a:rPr lang="zh-CN" altLang="en-US" sz="1050" kern="1200" dirty="0" smtClean="0">
              <a:latin typeface="Microsoft YaHei" charset="-122"/>
              <a:ea typeface="Microsoft YaHei" charset="-122"/>
              <a:cs typeface="Microsoft YaHei" charset="-122"/>
            </a:rPr>
            <a:t> 成本的分类</a:t>
          </a:r>
          <a:endParaRPr lang="zh-CN" altLang="en-US" sz="1050" kern="1200" dirty="0">
            <a:latin typeface="Microsoft YaHei" charset="-122"/>
            <a:ea typeface="Microsoft YaHei" charset="-122"/>
            <a:cs typeface="Microsoft YaHei" charset="-122"/>
          </a:endParaRPr>
        </a:p>
      </dsp:txBody>
      <dsp:txXfrm>
        <a:off x="2232909" y="661914"/>
        <a:ext cx="1238464" cy="313710"/>
      </dsp:txXfrm>
    </dsp:sp>
    <dsp:sp modelId="{1C998B4A-F8C8-5D49-862A-38B9C7611407}">
      <dsp:nvSpPr>
        <dsp:cNvPr id="0" name=""/>
        <dsp:cNvSpPr/>
      </dsp:nvSpPr>
      <dsp:spPr>
        <a:xfrm>
          <a:off x="2216638" y="1009088"/>
          <a:ext cx="1225808" cy="313710"/>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l" defTabSz="466725">
            <a:lnSpc>
              <a:spcPct val="90000"/>
            </a:lnSpc>
            <a:spcBef>
              <a:spcPct val="0"/>
            </a:spcBef>
            <a:spcAft>
              <a:spcPct val="35000"/>
            </a:spcAft>
          </a:pPr>
          <a:r>
            <a:rPr lang="en-US" altLang="zh-CN" sz="1050" kern="1200" dirty="0" smtClean="0">
              <a:latin typeface="Microsoft YaHei" charset="-122"/>
              <a:ea typeface="Microsoft YaHei" charset="-122"/>
              <a:cs typeface="Microsoft YaHei" charset="-122"/>
            </a:rPr>
            <a:t>6.1.3</a:t>
          </a:r>
          <a:r>
            <a:rPr lang="zh-CN" altLang="en-US" sz="1050" kern="1200" dirty="0" smtClean="0">
              <a:latin typeface="Microsoft YaHei" charset="-122"/>
              <a:ea typeface="Microsoft YaHei" charset="-122"/>
              <a:cs typeface="Microsoft YaHei" charset="-122"/>
            </a:rPr>
            <a:t> 利润</a:t>
          </a:r>
          <a:endParaRPr lang="zh-CN" altLang="en-US" sz="1050" kern="1200" dirty="0">
            <a:latin typeface="Microsoft YaHei" charset="-122"/>
            <a:ea typeface="Microsoft YaHei" charset="-122"/>
            <a:cs typeface="Microsoft YaHei" charset="-122"/>
          </a:endParaRPr>
        </a:p>
      </dsp:txBody>
      <dsp:txXfrm>
        <a:off x="2216638" y="1009088"/>
        <a:ext cx="1225808" cy="313710"/>
      </dsp:txXfrm>
    </dsp:sp>
  </dsp:spTree>
</dsp:drawing>
</file>

<file path=ppt/diagrams/drawing4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2800E8-CF94-FD43-8D0E-7E4B278315B1}">
      <dsp:nvSpPr>
        <dsp:cNvPr id="0" name=""/>
        <dsp:cNvSpPr/>
      </dsp:nvSpPr>
      <dsp:spPr>
        <a:xfrm>
          <a:off x="1124513" y="823428"/>
          <a:ext cx="1092125" cy="342515"/>
        </a:xfrm>
        <a:custGeom>
          <a:avLst/>
          <a:gdLst/>
          <a:ahLst/>
          <a:cxnLst/>
          <a:rect l="0" t="0" r="0" b="0"/>
          <a:pathLst>
            <a:path>
              <a:moveTo>
                <a:pt x="0" y="0"/>
              </a:moveTo>
              <a:lnTo>
                <a:pt x="546062" y="0"/>
              </a:lnTo>
              <a:lnTo>
                <a:pt x="546062" y="342515"/>
              </a:lnTo>
              <a:lnTo>
                <a:pt x="1092125" y="342515"/>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66725">
            <a:lnSpc>
              <a:spcPct val="90000"/>
            </a:lnSpc>
            <a:spcBef>
              <a:spcPct val="0"/>
            </a:spcBef>
            <a:spcAft>
              <a:spcPct val="35000"/>
            </a:spcAft>
          </a:pPr>
          <a:endParaRPr lang="zh-CN" altLang="en-US" sz="1050" kern="1200">
            <a:latin typeface="Microsoft YaHei" charset="-122"/>
            <a:ea typeface="Microsoft YaHei" charset="-122"/>
            <a:cs typeface="Microsoft YaHei" charset="-122"/>
          </a:endParaRPr>
        </a:p>
      </dsp:txBody>
      <dsp:txXfrm>
        <a:off x="1641961" y="966071"/>
        <a:ext cx="57228" cy="57228"/>
      </dsp:txXfrm>
    </dsp:sp>
    <dsp:sp modelId="{93180932-306E-E545-95F9-2A5635FDC9F1}">
      <dsp:nvSpPr>
        <dsp:cNvPr id="0" name=""/>
        <dsp:cNvSpPr/>
      </dsp:nvSpPr>
      <dsp:spPr>
        <a:xfrm>
          <a:off x="1124513" y="773049"/>
          <a:ext cx="1108395" cy="91440"/>
        </a:xfrm>
        <a:custGeom>
          <a:avLst/>
          <a:gdLst/>
          <a:ahLst/>
          <a:cxnLst/>
          <a:rect l="0" t="0" r="0" b="0"/>
          <a:pathLst>
            <a:path>
              <a:moveTo>
                <a:pt x="0" y="50379"/>
              </a:moveTo>
              <a:lnTo>
                <a:pt x="554197" y="50379"/>
              </a:lnTo>
              <a:lnTo>
                <a:pt x="554197" y="45720"/>
              </a:lnTo>
              <a:lnTo>
                <a:pt x="1108395" y="4572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66725">
            <a:lnSpc>
              <a:spcPct val="90000"/>
            </a:lnSpc>
            <a:spcBef>
              <a:spcPct val="0"/>
            </a:spcBef>
            <a:spcAft>
              <a:spcPct val="35000"/>
            </a:spcAft>
          </a:pPr>
          <a:endParaRPr lang="zh-CN" altLang="en-US" sz="1050" kern="1200">
            <a:latin typeface="Microsoft YaHei" charset="-122"/>
            <a:ea typeface="Microsoft YaHei" charset="-122"/>
            <a:cs typeface="Microsoft YaHei" charset="-122"/>
          </a:endParaRPr>
        </a:p>
      </dsp:txBody>
      <dsp:txXfrm>
        <a:off x="1651001" y="791059"/>
        <a:ext cx="55420" cy="55420"/>
      </dsp:txXfrm>
    </dsp:sp>
    <dsp:sp modelId="{082A771F-69AF-7C4C-86CB-DF1CD8CB6581}">
      <dsp:nvSpPr>
        <dsp:cNvPr id="0" name=""/>
        <dsp:cNvSpPr/>
      </dsp:nvSpPr>
      <dsp:spPr>
        <a:xfrm>
          <a:off x="1124513" y="398000"/>
          <a:ext cx="1092125" cy="425428"/>
        </a:xfrm>
        <a:custGeom>
          <a:avLst/>
          <a:gdLst/>
          <a:ahLst/>
          <a:cxnLst/>
          <a:rect l="0" t="0" r="0" b="0"/>
          <a:pathLst>
            <a:path>
              <a:moveTo>
                <a:pt x="0" y="425428"/>
              </a:moveTo>
              <a:lnTo>
                <a:pt x="546062" y="425428"/>
              </a:lnTo>
              <a:lnTo>
                <a:pt x="546062" y="0"/>
              </a:lnTo>
              <a:lnTo>
                <a:pt x="1092125"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66725">
            <a:lnSpc>
              <a:spcPct val="90000"/>
            </a:lnSpc>
            <a:spcBef>
              <a:spcPct val="0"/>
            </a:spcBef>
            <a:spcAft>
              <a:spcPct val="35000"/>
            </a:spcAft>
          </a:pPr>
          <a:endParaRPr lang="zh-CN" altLang="en-US" sz="1050" kern="1200">
            <a:latin typeface="Microsoft YaHei" charset="-122"/>
            <a:ea typeface="Microsoft YaHei" charset="-122"/>
            <a:cs typeface="Microsoft YaHei" charset="-122"/>
          </a:endParaRPr>
        </a:p>
      </dsp:txBody>
      <dsp:txXfrm>
        <a:off x="1641274" y="581412"/>
        <a:ext cx="58603" cy="58603"/>
      </dsp:txXfrm>
    </dsp:sp>
    <dsp:sp modelId="{7111AE39-B455-7C4D-91F4-9E37E3822D07}">
      <dsp:nvSpPr>
        <dsp:cNvPr id="0" name=""/>
        <dsp:cNvSpPr/>
      </dsp:nvSpPr>
      <dsp:spPr>
        <a:xfrm>
          <a:off x="332391" y="644686"/>
          <a:ext cx="1226760" cy="357483"/>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ctr" defTabSz="466725">
            <a:lnSpc>
              <a:spcPct val="90000"/>
            </a:lnSpc>
            <a:spcBef>
              <a:spcPct val="0"/>
            </a:spcBef>
            <a:spcAft>
              <a:spcPct val="35000"/>
            </a:spcAft>
          </a:pPr>
          <a:r>
            <a:rPr lang="en-US" altLang="zh-CN" sz="1050" kern="1200" dirty="0" smtClean="0">
              <a:latin typeface="Microsoft YaHei" charset="-122"/>
              <a:ea typeface="Microsoft YaHei" charset="-122"/>
              <a:cs typeface="Microsoft YaHei" charset="-122"/>
            </a:rPr>
            <a:t>6.1</a:t>
          </a:r>
          <a:r>
            <a:rPr lang="zh-CN" altLang="en-US" sz="1050" kern="1200" dirty="0" smtClean="0">
              <a:latin typeface="Microsoft YaHei" charset="-122"/>
              <a:ea typeface="Microsoft YaHei" charset="-122"/>
              <a:cs typeface="Microsoft YaHei" charset="-122"/>
            </a:rPr>
            <a:t> </a:t>
          </a:r>
          <a:r>
            <a:rPr lang="zh-CN" altLang="en-US" sz="1050" kern="1200" dirty="0" smtClean="0">
              <a:solidFill>
                <a:schemeClr val="tx1"/>
              </a:solidFill>
              <a:latin typeface="Microsoft YaHei" charset="-122"/>
              <a:ea typeface="Microsoft YaHei" charset="-122"/>
              <a:cs typeface="Microsoft YaHei" charset="-122"/>
            </a:rPr>
            <a:t>成本与利润概述</a:t>
          </a:r>
          <a:endParaRPr lang="zh-CN" altLang="en-US" sz="1050" kern="1200" dirty="0">
            <a:latin typeface="Microsoft YaHei" charset="-122"/>
            <a:ea typeface="Microsoft YaHei" charset="-122"/>
            <a:cs typeface="Microsoft YaHei" charset="-122"/>
          </a:endParaRPr>
        </a:p>
      </dsp:txBody>
      <dsp:txXfrm>
        <a:off x="332391" y="644686"/>
        <a:ext cx="1226760" cy="357483"/>
      </dsp:txXfrm>
    </dsp:sp>
    <dsp:sp modelId="{C852AF5D-E3CA-F844-B775-08DD6E6FB940}">
      <dsp:nvSpPr>
        <dsp:cNvPr id="0" name=""/>
        <dsp:cNvSpPr/>
      </dsp:nvSpPr>
      <dsp:spPr>
        <a:xfrm>
          <a:off x="2216638" y="241145"/>
          <a:ext cx="1225808" cy="313710"/>
        </a:xfrm>
        <a:prstGeom prst="rect">
          <a:avLst/>
        </a:prstGeom>
        <a:solidFill>
          <a:schemeClr val="bg1"/>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l" defTabSz="466725">
            <a:lnSpc>
              <a:spcPct val="90000"/>
            </a:lnSpc>
            <a:spcBef>
              <a:spcPct val="0"/>
            </a:spcBef>
            <a:spcAft>
              <a:spcPct val="35000"/>
            </a:spcAft>
          </a:pPr>
          <a:r>
            <a:rPr lang="en-US" altLang="zh-CN" sz="1050" kern="1200" dirty="0" smtClean="0">
              <a:solidFill>
                <a:schemeClr val="tx1"/>
              </a:solidFill>
              <a:latin typeface="Microsoft YaHei" charset="-122"/>
              <a:ea typeface="Microsoft YaHei" charset="-122"/>
              <a:cs typeface="Microsoft YaHei" charset="-122"/>
            </a:rPr>
            <a:t>6.1.1</a:t>
          </a:r>
          <a:r>
            <a:rPr lang="zh-CN" altLang="en-US" sz="1050" kern="1200" dirty="0" smtClean="0">
              <a:solidFill>
                <a:schemeClr val="tx1"/>
              </a:solidFill>
              <a:latin typeface="Microsoft YaHei" charset="-122"/>
              <a:ea typeface="Microsoft YaHei" charset="-122"/>
              <a:cs typeface="Microsoft YaHei" charset="-122"/>
            </a:rPr>
            <a:t> 成本的含义</a:t>
          </a:r>
          <a:endParaRPr lang="zh-CN" altLang="en-US" sz="1050" kern="1200" dirty="0">
            <a:solidFill>
              <a:schemeClr val="tx1"/>
            </a:solidFill>
            <a:latin typeface="Microsoft YaHei" charset="-122"/>
            <a:ea typeface="Microsoft YaHei" charset="-122"/>
            <a:cs typeface="Microsoft YaHei" charset="-122"/>
          </a:endParaRPr>
        </a:p>
      </dsp:txBody>
      <dsp:txXfrm>
        <a:off x="2216638" y="241145"/>
        <a:ext cx="1225808" cy="313710"/>
      </dsp:txXfrm>
    </dsp:sp>
    <dsp:sp modelId="{D3E2E567-EC04-E743-9B8C-985408EA1058}">
      <dsp:nvSpPr>
        <dsp:cNvPr id="0" name=""/>
        <dsp:cNvSpPr/>
      </dsp:nvSpPr>
      <dsp:spPr>
        <a:xfrm>
          <a:off x="2232909" y="661914"/>
          <a:ext cx="1238464" cy="313710"/>
        </a:xfrm>
        <a:prstGeom prst="rect">
          <a:avLst/>
        </a:prstGeom>
        <a:solidFill>
          <a:schemeClr val="bg1"/>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l" defTabSz="466725">
            <a:lnSpc>
              <a:spcPct val="90000"/>
            </a:lnSpc>
            <a:spcBef>
              <a:spcPct val="0"/>
            </a:spcBef>
            <a:spcAft>
              <a:spcPct val="35000"/>
            </a:spcAft>
          </a:pPr>
          <a:r>
            <a:rPr lang="en-US" altLang="zh-CN" sz="1050" kern="1200" dirty="0" smtClean="0">
              <a:latin typeface="Microsoft YaHei" charset="-122"/>
              <a:ea typeface="Microsoft YaHei" charset="-122"/>
              <a:cs typeface="Microsoft YaHei" charset="-122"/>
            </a:rPr>
            <a:t>6.1.2</a:t>
          </a:r>
          <a:r>
            <a:rPr lang="zh-CN" altLang="en-US" sz="1050" kern="1200" dirty="0" smtClean="0">
              <a:latin typeface="Microsoft YaHei" charset="-122"/>
              <a:ea typeface="Microsoft YaHei" charset="-122"/>
              <a:cs typeface="Microsoft YaHei" charset="-122"/>
            </a:rPr>
            <a:t> 成本的分类</a:t>
          </a:r>
          <a:endParaRPr lang="zh-CN" altLang="en-US" sz="1050" kern="1200" dirty="0">
            <a:latin typeface="Microsoft YaHei" charset="-122"/>
            <a:ea typeface="Microsoft YaHei" charset="-122"/>
            <a:cs typeface="Microsoft YaHei" charset="-122"/>
          </a:endParaRPr>
        </a:p>
      </dsp:txBody>
      <dsp:txXfrm>
        <a:off x="2232909" y="661914"/>
        <a:ext cx="1238464" cy="313710"/>
      </dsp:txXfrm>
    </dsp:sp>
    <dsp:sp modelId="{1C998B4A-F8C8-5D49-862A-38B9C7611407}">
      <dsp:nvSpPr>
        <dsp:cNvPr id="0" name=""/>
        <dsp:cNvSpPr/>
      </dsp:nvSpPr>
      <dsp:spPr>
        <a:xfrm>
          <a:off x="2216638" y="1009088"/>
          <a:ext cx="1225808" cy="313710"/>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l" defTabSz="466725">
            <a:lnSpc>
              <a:spcPct val="90000"/>
            </a:lnSpc>
            <a:spcBef>
              <a:spcPct val="0"/>
            </a:spcBef>
            <a:spcAft>
              <a:spcPct val="35000"/>
            </a:spcAft>
          </a:pPr>
          <a:r>
            <a:rPr lang="en-US" altLang="zh-CN" sz="1050" kern="1200" dirty="0" smtClean="0">
              <a:latin typeface="Microsoft YaHei" charset="-122"/>
              <a:ea typeface="Microsoft YaHei" charset="-122"/>
              <a:cs typeface="Microsoft YaHei" charset="-122"/>
            </a:rPr>
            <a:t>6.1.3</a:t>
          </a:r>
          <a:r>
            <a:rPr lang="zh-CN" altLang="en-US" sz="1050" kern="1200" dirty="0" smtClean="0">
              <a:latin typeface="Microsoft YaHei" charset="-122"/>
              <a:ea typeface="Microsoft YaHei" charset="-122"/>
              <a:cs typeface="Microsoft YaHei" charset="-122"/>
            </a:rPr>
            <a:t> 利润</a:t>
          </a:r>
          <a:endParaRPr lang="zh-CN" altLang="en-US" sz="1050" kern="1200" dirty="0">
            <a:latin typeface="Microsoft YaHei" charset="-122"/>
            <a:ea typeface="Microsoft YaHei" charset="-122"/>
            <a:cs typeface="Microsoft YaHei" charset="-122"/>
          </a:endParaRPr>
        </a:p>
      </dsp:txBody>
      <dsp:txXfrm>
        <a:off x="2216638" y="1009088"/>
        <a:ext cx="1225808" cy="313710"/>
      </dsp:txXfrm>
    </dsp:sp>
  </dsp:spTree>
</dsp:drawing>
</file>

<file path=ppt/diagrams/drawing4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2800E8-CF94-FD43-8D0E-7E4B278315B1}">
      <dsp:nvSpPr>
        <dsp:cNvPr id="0" name=""/>
        <dsp:cNvSpPr/>
      </dsp:nvSpPr>
      <dsp:spPr>
        <a:xfrm>
          <a:off x="1124513" y="823428"/>
          <a:ext cx="1092125" cy="342515"/>
        </a:xfrm>
        <a:custGeom>
          <a:avLst/>
          <a:gdLst/>
          <a:ahLst/>
          <a:cxnLst/>
          <a:rect l="0" t="0" r="0" b="0"/>
          <a:pathLst>
            <a:path>
              <a:moveTo>
                <a:pt x="0" y="0"/>
              </a:moveTo>
              <a:lnTo>
                <a:pt x="546062" y="0"/>
              </a:lnTo>
              <a:lnTo>
                <a:pt x="546062" y="342515"/>
              </a:lnTo>
              <a:lnTo>
                <a:pt x="1092125" y="342515"/>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66725">
            <a:lnSpc>
              <a:spcPct val="90000"/>
            </a:lnSpc>
            <a:spcBef>
              <a:spcPct val="0"/>
            </a:spcBef>
            <a:spcAft>
              <a:spcPct val="35000"/>
            </a:spcAft>
          </a:pPr>
          <a:endParaRPr lang="zh-CN" altLang="en-US" sz="1050" kern="1200">
            <a:latin typeface="Microsoft YaHei" charset="-122"/>
            <a:ea typeface="Microsoft YaHei" charset="-122"/>
            <a:cs typeface="Microsoft YaHei" charset="-122"/>
          </a:endParaRPr>
        </a:p>
      </dsp:txBody>
      <dsp:txXfrm>
        <a:off x="1641961" y="966071"/>
        <a:ext cx="57228" cy="57228"/>
      </dsp:txXfrm>
    </dsp:sp>
    <dsp:sp modelId="{93180932-306E-E545-95F9-2A5635FDC9F1}">
      <dsp:nvSpPr>
        <dsp:cNvPr id="0" name=""/>
        <dsp:cNvSpPr/>
      </dsp:nvSpPr>
      <dsp:spPr>
        <a:xfrm>
          <a:off x="1124513" y="773049"/>
          <a:ext cx="1108395" cy="91440"/>
        </a:xfrm>
        <a:custGeom>
          <a:avLst/>
          <a:gdLst/>
          <a:ahLst/>
          <a:cxnLst/>
          <a:rect l="0" t="0" r="0" b="0"/>
          <a:pathLst>
            <a:path>
              <a:moveTo>
                <a:pt x="0" y="50379"/>
              </a:moveTo>
              <a:lnTo>
                <a:pt x="554197" y="50379"/>
              </a:lnTo>
              <a:lnTo>
                <a:pt x="554197" y="45720"/>
              </a:lnTo>
              <a:lnTo>
                <a:pt x="1108395" y="4572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66725">
            <a:lnSpc>
              <a:spcPct val="90000"/>
            </a:lnSpc>
            <a:spcBef>
              <a:spcPct val="0"/>
            </a:spcBef>
            <a:spcAft>
              <a:spcPct val="35000"/>
            </a:spcAft>
          </a:pPr>
          <a:endParaRPr lang="zh-CN" altLang="en-US" sz="1050" kern="1200">
            <a:latin typeface="Microsoft YaHei" charset="-122"/>
            <a:ea typeface="Microsoft YaHei" charset="-122"/>
            <a:cs typeface="Microsoft YaHei" charset="-122"/>
          </a:endParaRPr>
        </a:p>
      </dsp:txBody>
      <dsp:txXfrm>
        <a:off x="1651001" y="791059"/>
        <a:ext cx="55420" cy="55420"/>
      </dsp:txXfrm>
    </dsp:sp>
    <dsp:sp modelId="{082A771F-69AF-7C4C-86CB-DF1CD8CB6581}">
      <dsp:nvSpPr>
        <dsp:cNvPr id="0" name=""/>
        <dsp:cNvSpPr/>
      </dsp:nvSpPr>
      <dsp:spPr>
        <a:xfrm>
          <a:off x="1124513" y="398000"/>
          <a:ext cx="1092125" cy="425428"/>
        </a:xfrm>
        <a:custGeom>
          <a:avLst/>
          <a:gdLst/>
          <a:ahLst/>
          <a:cxnLst/>
          <a:rect l="0" t="0" r="0" b="0"/>
          <a:pathLst>
            <a:path>
              <a:moveTo>
                <a:pt x="0" y="425428"/>
              </a:moveTo>
              <a:lnTo>
                <a:pt x="546062" y="425428"/>
              </a:lnTo>
              <a:lnTo>
                <a:pt x="546062" y="0"/>
              </a:lnTo>
              <a:lnTo>
                <a:pt x="1092125"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66725">
            <a:lnSpc>
              <a:spcPct val="90000"/>
            </a:lnSpc>
            <a:spcBef>
              <a:spcPct val="0"/>
            </a:spcBef>
            <a:spcAft>
              <a:spcPct val="35000"/>
            </a:spcAft>
          </a:pPr>
          <a:endParaRPr lang="zh-CN" altLang="en-US" sz="1050" kern="1200">
            <a:latin typeface="Microsoft YaHei" charset="-122"/>
            <a:ea typeface="Microsoft YaHei" charset="-122"/>
            <a:cs typeface="Microsoft YaHei" charset="-122"/>
          </a:endParaRPr>
        </a:p>
      </dsp:txBody>
      <dsp:txXfrm>
        <a:off x="1641274" y="581412"/>
        <a:ext cx="58603" cy="58603"/>
      </dsp:txXfrm>
    </dsp:sp>
    <dsp:sp modelId="{7111AE39-B455-7C4D-91F4-9E37E3822D07}">
      <dsp:nvSpPr>
        <dsp:cNvPr id="0" name=""/>
        <dsp:cNvSpPr/>
      </dsp:nvSpPr>
      <dsp:spPr>
        <a:xfrm>
          <a:off x="332391" y="644686"/>
          <a:ext cx="1226760" cy="357483"/>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ctr" defTabSz="466725">
            <a:lnSpc>
              <a:spcPct val="90000"/>
            </a:lnSpc>
            <a:spcBef>
              <a:spcPct val="0"/>
            </a:spcBef>
            <a:spcAft>
              <a:spcPct val="35000"/>
            </a:spcAft>
          </a:pPr>
          <a:r>
            <a:rPr lang="en-US" altLang="zh-CN" sz="1050" kern="1200" dirty="0" smtClean="0">
              <a:latin typeface="Microsoft YaHei" charset="-122"/>
              <a:ea typeface="Microsoft YaHei" charset="-122"/>
              <a:cs typeface="Microsoft YaHei" charset="-122"/>
            </a:rPr>
            <a:t>6.1</a:t>
          </a:r>
          <a:r>
            <a:rPr lang="zh-CN" altLang="en-US" sz="1050" kern="1200" dirty="0" smtClean="0">
              <a:latin typeface="Microsoft YaHei" charset="-122"/>
              <a:ea typeface="Microsoft YaHei" charset="-122"/>
              <a:cs typeface="Microsoft YaHei" charset="-122"/>
            </a:rPr>
            <a:t> </a:t>
          </a:r>
          <a:r>
            <a:rPr lang="zh-CN" altLang="en-US" sz="1050" kern="1200" dirty="0" smtClean="0">
              <a:solidFill>
                <a:schemeClr val="tx1"/>
              </a:solidFill>
              <a:latin typeface="Microsoft YaHei" charset="-122"/>
              <a:ea typeface="Microsoft YaHei" charset="-122"/>
              <a:cs typeface="Microsoft YaHei" charset="-122"/>
            </a:rPr>
            <a:t>成本与利润概述</a:t>
          </a:r>
          <a:endParaRPr lang="zh-CN" altLang="en-US" sz="1050" kern="1200" dirty="0">
            <a:latin typeface="Microsoft YaHei" charset="-122"/>
            <a:ea typeface="Microsoft YaHei" charset="-122"/>
            <a:cs typeface="Microsoft YaHei" charset="-122"/>
          </a:endParaRPr>
        </a:p>
      </dsp:txBody>
      <dsp:txXfrm>
        <a:off x="332391" y="644686"/>
        <a:ext cx="1226760" cy="357483"/>
      </dsp:txXfrm>
    </dsp:sp>
    <dsp:sp modelId="{C852AF5D-E3CA-F844-B775-08DD6E6FB940}">
      <dsp:nvSpPr>
        <dsp:cNvPr id="0" name=""/>
        <dsp:cNvSpPr/>
      </dsp:nvSpPr>
      <dsp:spPr>
        <a:xfrm>
          <a:off x="2216638" y="241145"/>
          <a:ext cx="1225808" cy="313710"/>
        </a:xfrm>
        <a:prstGeom prst="rect">
          <a:avLst/>
        </a:prstGeom>
        <a:solidFill>
          <a:schemeClr val="bg1"/>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l" defTabSz="466725">
            <a:lnSpc>
              <a:spcPct val="90000"/>
            </a:lnSpc>
            <a:spcBef>
              <a:spcPct val="0"/>
            </a:spcBef>
            <a:spcAft>
              <a:spcPct val="35000"/>
            </a:spcAft>
          </a:pPr>
          <a:r>
            <a:rPr lang="en-US" altLang="zh-CN" sz="1050" kern="1200" dirty="0" smtClean="0">
              <a:solidFill>
                <a:schemeClr val="tx1"/>
              </a:solidFill>
              <a:latin typeface="Microsoft YaHei" charset="-122"/>
              <a:ea typeface="Microsoft YaHei" charset="-122"/>
              <a:cs typeface="Microsoft YaHei" charset="-122"/>
            </a:rPr>
            <a:t>6.1.1</a:t>
          </a:r>
          <a:r>
            <a:rPr lang="zh-CN" altLang="en-US" sz="1050" kern="1200" dirty="0" smtClean="0">
              <a:solidFill>
                <a:schemeClr val="tx1"/>
              </a:solidFill>
              <a:latin typeface="Microsoft YaHei" charset="-122"/>
              <a:ea typeface="Microsoft YaHei" charset="-122"/>
              <a:cs typeface="Microsoft YaHei" charset="-122"/>
            </a:rPr>
            <a:t> 成本的含义</a:t>
          </a:r>
          <a:endParaRPr lang="zh-CN" altLang="en-US" sz="1050" kern="1200" dirty="0">
            <a:solidFill>
              <a:schemeClr val="tx1"/>
            </a:solidFill>
            <a:latin typeface="Microsoft YaHei" charset="-122"/>
            <a:ea typeface="Microsoft YaHei" charset="-122"/>
            <a:cs typeface="Microsoft YaHei" charset="-122"/>
          </a:endParaRPr>
        </a:p>
      </dsp:txBody>
      <dsp:txXfrm>
        <a:off x="2216638" y="241145"/>
        <a:ext cx="1225808" cy="313710"/>
      </dsp:txXfrm>
    </dsp:sp>
    <dsp:sp modelId="{D3E2E567-EC04-E743-9B8C-985408EA1058}">
      <dsp:nvSpPr>
        <dsp:cNvPr id="0" name=""/>
        <dsp:cNvSpPr/>
      </dsp:nvSpPr>
      <dsp:spPr>
        <a:xfrm>
          <a:off x="2232909" y="661914"/>
          <a:ext cx="1238464" cy="313710"/>
        </a:xfrm>
        <a:prstGeom prst="rect">
          <a:avLst/>
        </a:prstGeom>
        <a:solidFill>
          <a:schemeClr val="bg1"/>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l" defTabSz="466725">
            <a:lnSpc>
              <a:spcPct val="90000"/>
            </a:lnSpc>
            <a:spcBef>
              <a:spcPct val="0"/>
            </a:spcBef>
            <a:spcAft>
              <a:spcPct val="35000"/>
            </a:spcAft>
          </a:pPr>
          <a:r>
            <a:rPr lang="en-US" altLang="zh-CN" sz="1050" kern="1200" dirty="0" smtClean="0">
              <a:latin typeface="Microsoft YaHei" charset="-122"/>
              <a:ea typeface="Microsoft YaHei" charset="-122"/>
              <a:cs typeface="Microsoft YaHei" charset="-122"/>
            </a:rPr>
            <a:t>6.1.2</a:t>
          </a:r>
          <a:r>
            <a:rPr lang="zh-CN" altLang="en-US" sz="1050" kern="1200" dirty="0" smtClean="0">
              <a:latin typeface="Microsoft YaHei" charset="-122"/>
              <a:ea typeface="Microsoft YaHei" charset="-122"/>
              <a:cs typeface="Microsoft YaHei" charset="-122"/>
            </a:rPr>
            <a:t> 成本的分类</a:t>
          </a:r>
          <a:endParaRPr lang="zh-CN" altLang="en-US" sz="1050" kern="1200" dirty="0">
            <a:latin typeface="Microsoft YaHei" charset="-122"/>
            <a:ea typeface="Microsoft YaHei" charset="-122"/>
            <a:cs typeface="Microsoft YaHei" charset="-122"/>
          </a:endParaRPr>
        </a:p>
      </dsp:txBody>
      <dsp:txXfrm>
        <a:off x="2232909" y="661914"/>
        <a:ext cx="1238464" cy="313710"/>
      </dsp:txXfrm>
    </dsp:sp>
    <dsp:sp modelId="{1C998B4A-F8C8-5D49-862A-38B9C7611407}">
      <dsp:nvSpPr>
        <dsp:cNvPr id="0" name=""/>
        <dsp:cNvSpPr/>
      </dsp:nvSpPr>
      <dsp:spPr>
        <a:xfrm>
          <a:off x="2216638" y="1009088"/>
          <a:ext cx="1225808" cy="313710"/>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l" defTabSz="466725">
            <a:lnSpc>
              <a:spcPct val="90000"/>
            </a:lnSpc>
            <a:spcBef>
              <a:spcPct val="0"/>
            </a:spcBef>
            <a:spcAft>
              <a:spcPct val="35000"/>
            </a:spcAft>
          </a:pPr>
          <a:r>
            <a:rPr lang="en-US" altLang="zh-CN" sz="1050" kern="1200" dirty="0" smtClean="0">
              <a:latin typeface="Microsoft YaHei" charset="-122"/>
              <a:ea typeface="Microsoft YaHei" charset="-122"/>
              <a:cs typeface="Microsoft YaHei" charset="-122"/>
            </a:rPr>
            <a:t>6.1.3</a:t>
          </a:r>
          <a:r>
            <a:rPr lang="zh-CN" altLang="en-US" sz="1050" kern="1200" dirty="0" smtClean="0">
              <a:latin typeface="Microsoft YaHei" charset="-122"/>
              <a:ea typeface="Microsoft YaHei" charset="-122"/>
              <a:cs typeface="Microsoft YaHei" charset="-122"/>
            </a:rPr>
            <a:t> 利润</a:t>
          </a:r>
          <a:endParaRPr lang="zh-CN" altLang="en-US" sz="1050" kern="1200" dirty="0">
            <a:latin typeface="Microsoft YaHei" charset="-122"/>
            <a:ea typeface="Microsoft YaHei" charset="-122"/>
            <a:cs typeface="Microsoft YaHei" charset="-122"/>
          </a:endParaRPr>
        </a:p>
      </dsp:txBody>
      <dsp:txXfrm>
        <a:off x="2216638" y="1009088"/>
        <a:ext cx="1225808" cy="313710"/>
      </dsp:txXfrm>
    </dsp:sp>
  </dsp:spTree>
</dsp:drawing>
</file>

<file path=ppt/diagrams/drawing4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2800E8-CF94-FD43-8D0E-7E4B278315B1}">
      <dsp:nvSpPr>
        <dsp:cNvPr id="0" name=""/>
        <dsp:cNvSpPr/>
      </dsp:nvSpPr>
      <dsp:spPr>
        <a:xfrm>
          <a:off x="1124513" y="823428"/>
          <a:ext cx="1092125" cy="342515"/>
        </a:xfrm>
        <a:custGeom>
          <a:avLst/>
          <a:gdLst/>
          <a:ahLst/>
          <a:cxnLst/>
          <a:rect l="0" t="0" r="0" b="0"/>
          <a:pathLst>
            <a:path>
              <a:moveTo>
                <a:pt x="0" y="0"/>
              </a:moveTo>
              <a:lnTo>
                <a:pt x="546062" y="0"/>
              </a:lnTo>
              <a:lnTo>
                <a:pt x="546062" y="342515"/>
              </a:lnTo>
              <a:lnTo>
                <a:pt x="1092125" y="342515"/>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66725">
            <a:lnSpc>
              <a:spcPct val="90000"/>
            </a:lnSpc>
            <a:spcBef>
              <a:spcPct val="0"/>
            </a:spcBef>
            <a:spcAft>
              <a:spcPct val="35000"/>
            </a:spcAft>
          </a:pPr>
          <a:endParaRPr lang="zh-CN" altLang="en-US" sz="1050" kern="1200">
            <a:latin typeface="Microsoft YaHei" charset="-122"/>
            <a:ea typeface="Microsoft YaHei" charset="-122"/>
            <a:cs typeface="Microsoft YaHei" charset="-122"/>
          </a:endParaRPr>
        </a:p>
      </dsp:txBody>
      <dsp:txXfrm>
        <a:off x="1641961" y="966071"/>
        <a:ext cx="57228" cy="57228"/>
      </dsp:txXfrm>
    </dsp:sp>
    <dsp:sp modelId="{93180932-306E-E545-95F9-2A5635FDC9F1}">
      <dsp:nvSpPr>
        <dsp:cNvPr id="0" name=""/>
        <dsp:cNvSpPr/>
      </dsp:nvSpPr>
      <dsp:spPr>
        <a:xfrm>
          <a:off x="1124513" y="773049"/>
          <a:ext cx="1108395" cy="91440"/>
        </a:xfrm>
        <a:custGeom>
          <a:avLst/>
          <a:gdLst/>
          <a:ahLst/>
          <a:cxnLst/>
          <a:rect l="0" t="0" r="0" b="0"/>
          <a:pathLst>
            <a:path>
              <a:moveTo>
                <a:pt x="0" y="50379"/>
              </a:moveTo>
              <a:lnTo>
                <a:pt x="554197" y="50379"/>
              </a:lnTo>
              <a:lnTo>
                <a:pt x="554197" y="45720"/>
              </a:lnTo>
              <a:lnTo>
                <a:pt x="1108395" y="4572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66725">
            <a:lnSpc>
              <a:spcPct val="90000"/>
            </a:lnSpc>
            <a:spcBef>
              <a:spcPct val="0"/>
            </a:spcBef>
            <a:spcAft>
              <a:spcPct val="35000"/>
            </a:spcAft>
          </a:pPr>
          <a:endParaRPr lang="zh-CN" altLang="en-US" sz="1050" kern="1200">
            <a:latin typeface="Microsoft YaHei" charset="-122"/>
            <a:ea typeface="Microsoft YaHei" charset="-122"/>
            <a:cs typeface="Microsoft YaHei" charset="-122"/>
          </a:endParaRPr>
        </a:p>
      </dsp:txBody>
      <dsp:txXfrm>
        <a:off x="1651001" y="791059"/>
        <a:ext cx="55420" cy="55420"/>
      </dsp:txXfrm>
    </dsp:sp>
    <dsp:sp modelId="{082A771F-69AF-7C4C-86CB-DF1CD8CB6581}">
      <dsp:nvSpPr>
        <dsp:cNvPr id="0" name=""/>
        <dsp:cNvSpPr/>
      </dsp:nvSpPr>
      <dsp:spPr>
        <a:xfrm>
          <a:off x="1124513" y="398000"/>
          <a:ext cx="1092125" cy="425428"/>
        </a:xfrm>
        <a:custGeom>
          <a:avLst/>
          <a:gdLst/>
          <a:ahLst/>
          <a:cxnLst/>
          <a:rect l="0" t="0" r="0" b="0"/>
          <a:pathLst>
            <a:path>
              <a:moveTo>
                <a:pt x="0" y="425428"/>
              </a:moveTo>
              <a:lnTo>
                <a:pt x="546062" y="425428"/>
              </a:lnTo>
              <a:lnTo>
                <a:pt x="546062" y="0"/>
              </a:lnTo>
              <a:lnTo>
                <a:pt x="1092125"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66725">
            <a:lnSpc>
              <a:spcPct val="90000"/>
            </a:lnSpc>
            <a:spcBef>
              <a:spcPct val="0"/>
            </a:spcBef>
            <a:spcAft>
              <a:spcPct val="35000"/>
            </a:spcAft>
          </a:pPr>
          <a:endParaRPr lang="zh-CN" altLang="en-US" sz="1050" kern="1200">
            <a:latin typeface="Microsoft YaHei" charset="-122"/>
            <a:ea typeface="Microsoft YaHei" charset="-122"/>
            <a:cs typeface="Microsoft YaHei" charset="-122"/>
          </a:endParaRPr>
        </a:p>
      </dsp:txBody>
      <dsp:txXfrm>
        <a:off x="1641274" y="581412"/>
        <a:ext cx="58603" cy="58603"/>
      </dsp:txXfrm>
    </dsp:sp>
    <dsp:sp modelId="{7111AE39-B455-7C4D-91F4-9E37E3822D07}">
      <dsp:nvSpPr>
        <dsp:cNvPr id="0" name=""/>
        <dsp:cNvSpPr/>
      </dsp:nvSpPr>
      <dsp:spPr>
        <a:xfrm>
          <a:off x="332391" y="644686"/>
          <a:ext cx="1226760" cy="357483"/>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ctr" defTabSz="466725">
            <a:lnSpc>
              <a:spcPct val="90000"/>
            </a:lnSpc>
            <a:spcBef>
              <a:spcPct val="0"/>
            </a:spcBef>
            <a:spcAft>
              <a:spcPct val="35000"/>
            </a:spcAft>
          </a:pPr>
          <a:r>
            <a:rPr lang="en-US" altLang="zh-CN" sz="1050" kern="1200" dirty="0" smtClean="0">
              <a:latin typeface="Microsoft YaHei" charset="-122"/>
              <a:ea typeface="Microsoft YaHei" charset="-122"/>
              <a:cs typeface="Microsoft YaHei" charset="-122"/>
            </a:rPr>
            <a:t>6.1</a:t>
          </a:r>
          <a:r>
            <a:rPr lang="zh-CN" altLang="en-US" sz="1050" kern="1200" dirty="0" smtClean="0">
              <a:latin typeface="Microsoft YaHei" charset="-122"/>
              <a:ea typeface="Microsoft YaHei" charset="-122"/>
              <a:cs typeface="Microsoft YaHei" charset="-122"/>
            </a:rPr>
            <a:t> </a:t>
          </a:r>
          <a:r>
            <a:rPr lang="zh-CN" altLang="en-US" sz="1050" kern="1200" dirty="0" smtClean="0">
              <a:solidFill>
                <a:schemeClr val="tx1"/>
              </a:solidFill>
              <a:latin typeface="Microsoft YaHei" charset="-122"/>
              <a:ea typeface="Microsoft YaHei" charset="-122"/>
              <a:cs typeface="Microsoft YaHei" charset="-122"/>
            </a:rPr>
            <a:t>成本与利润概述</a:t>
          </a:r>
          <a:endParaRPr lang="zh-CN" altLang="en-US" sz="1050" kern="1200" dirty="0">
            <a:latin typeface="Microsoft YaHei" charset="-122"/>
            <a:ea typeface="Microsoft YaHei" charset="-122"/>
            <a:cs typeface="Microsoft YaHei" charset="-122"/>
          </a:endParaRPr>
        </a:p>
      </dsp:txBody>
      <dsp:txXfrm>
        <a:off x="332391" y="644686"/>
        <a:ext cx="1226760" cy="357483"/>
      </dsp:txXfrm>
    </dsp:sp>
    <dsp:sp modelId="{C852AF5D-E3CA-F844-B775-08DD6E6FB940}">
      <dsp:nvSpPr>
        <dsp:cNvPr id="0" name=""/>
        <dsp:cNvSpPr/>
      </dsp:nvSpPr>
      <dsp:spPr>
        <a:xfrm>
          <a:off x="2216638" y="241145"/>
          <a:ext cx="1225808" cy="313710"/>
        </a:xfrm>
        <a:prstGeom prst="rect">
          <a:avLst/>
        </a:prstGeom>
        <a:solidFill>
          <a:schemeClr val="bg1"/>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l" defTabSz="466725">
            <a:lnSpc>
              <a:spcPct val="90000"/>
            </a:lnSpc>
            <a:spcBef>
              <a:spcPct val="0"/>
            </a:spcBef>
            <a:spcAft>
              <a:spcPct val="35000"/>
            </a:spcAft>
          </a:pPr>
          <a:r>
            <a:rPr lang="en-US" altLang="zh-CN" sz="1050" kern="1200" dirty="0" smtClean="0">
              <a:solidFill>
                <a:schemeClr val="tx1"/>
              </a:solidFill>
              <a:latin typeface="Microsoft YaHei" charset="-122"/>
              <a:ea typeface="Microsoft YaHei" charset="-122"/>
              <a:cs typeface="Microsoft YaHei" charset="-122"/>
            </a:rPr>
            <a:t>6.1.1</a:t>
          </a:r>
          <a:r>
            <a:rPr lang="zh-CN" altLang="en-US" sz="1050" kern="1200" dirty="0" smtClean="0">
              <a:solidFill>
                <a:schemeClr val="tx1"/>
              </a:solidFill>
              <a:latin typeface="Microsoft YaHei" charset="-122"/>
              <a:ea typeface="Microsoft YaHei" charset="-122"/>
              <a:cs typeface="Microsoft YaHei" charset="-122"/>
            </a:rPr>
            <a:t> 成本的含义</a:t>
          </a:r>
          <a:endParaRPr lang="zh-CN" altLang="en-US" sz="1050" kern="1200" dirty="0">
            <a:solidFill>
              <a:schemeClr val="tx1"/>
            </a:solidFill>
            <a:latin typeface="Microsoft YaHei" charset="-122"/>
            <a:ea typeface="Microsoft YaHei" charset="-122"/>
            <a:cs typeface="Microsoft YaHei" charset="-122"/>
          </a:endParaRPr>
        </a:p>
      </dsp:txBody>
      <dsp:txXfrm>
        <a:off x="2216638" y="241145"/>
        <a:ext cx="1225808" cy="313710"/>
      </dsp:txXfrm>
    </dsp:sp>
    <dsp:sp modelId="{D3E2E567-EC04-E743-9B8C-985408EA1058}">
      <dsp:nvSpPr>
        <dsp:cNvPr id="0" name=""/>
        <dsp:cNvSpPr/>
      </dsp:nvSpPr>
      <dsp:spPr>
        <a:xfrm>
          <a:off x="2232909" y="661914"/>
          <a:ext cx="1238464" cy="313710"/>
        </a:xfrm>
        <a:prstGeom prst="rect">
          <a:avLst/>
        </a:prstGeom>
        <a:solidFill>
          <a:schemeClr val="bg1"/>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l" defTabSz="466725">
            <a:lnSpc>
              <a:spcPct val="90000"/>
            </a:lnSpc>
            <a:spcBef>
              <a:spcPct val="0"/>
            </a:spcBef>
            <a:spcAft>
              <a:spcPct val="35000"/>
            </a:spcAft>
          </a:pPr>
          <a:r>
            <a:rPr lang="en-US" altLang="zh-CN" sz="1050" kern="1200" dirty="0" smtClean="0">
              <a:latin typeface="Microsoft YaHei" charset="-122"/>
              <a:ea typeface="Microsoft YaHei" charset="-122"/>
              <a:cs typeface="Microsoft YaHei" charset="-122"/>
            </a:rPr>
            <a:t>6.1.2</a:t>
          </a:r>
          <a:r>
            <a:rPr lang="zh-CN" altLang="en-US" sz="1050" kern="1200" dirty="0" smtClean="0">
              <a:latin typeface="Microsoft YaHei" charset="-122"/>
              <a:ea typeface="Microsoft YaHei" charset="-122"/>
              <a:cs typeface="Microsoft YaHei" charset="-122"/>
            </a:rPr>
            <a:t> 成本的分类</a:t>
          </a:r>
          <a:endParaRPr lang="zh-CN" altLang="en-US" sz="1050" kern="1200" dirty="0">
            <a:latin typeface="Microsoft YaHei" charset="-122"/>
            <a:ea typeface="Microsoft YaHei" charset="-122"/>
            <a:cs typeface="Microsoft YaHei" charset="-122"/>
          </a:endParaRPr>
        </a:p>
      </dsp:txBody>
      <dsp:txXfrm>
        <a:off x="2232909" y="661914"/>
        <a:ext cx="1238464" cy="313710"/>
      </dsp:txXfrm>
    </dsp:sp>
    <dsp:sp modelId="{1C998B4A-F8C8-5D49-862A-38B9C7611407}">
      <dsp:nvSpPr>
        <dsp:cNvPr id="0" name=""/>
        <dsp:cNvSpPr/>
      </dsp:nvSpPr>
      <dsp:spPr>
        <a:xfrm>
          <a:off x="2216638" y="1009088"/>
          <a:ext cx="1225808" cy="313710"/>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l" defTabSz="466725">
            <a:lnSpc>
              <a:spcPct val="90000"/>
            </a:lnSpc>
            <a:spcBef>
              <a:spcPct val="0"/>
            </a:spcBef>
            <a:spcAft>
              <a:spcPct val="35000"/>
            </a:spcAft>
          </a:pPr>
          <a:r>
            <a:rPr lang="en-US" altLang="zh-CN" sz="1050" kern="1200" dirty="0" smtClean="0">
              <a:latin typeface="Microsoft YaHei" charset="-122"/>
              <a:ea typeface="Microsoft YaHei" charset="-122"/>
              <a:cs typeface="Microsoft YaHei" charset="-122"/>
            </a:rPr>
            <a:t>6.1.3</a:t>
          </a:r>
          <a:r>
            <a:rPr lang="zh-CN" altLang="en-US" sz="1050" kern="1200" dirty="0" smtClean="0">
              <a:latin typeface="Microsoft YaHei" charset="-122"/>
              <a:ea typeface="Microsoft YaHei" charset="-122"/>
              <a:cs typeface="Microsoft YaHei" charset="-122"/>
            </a:rPr>
            <a:t> 利润</a:t>
          </a:r>
          <a:endParaRPr lang="zh-CN" altLang="en-US" sz="1050" kern="1200" dirty="0">
            <a:latin typeface="Microsoft YaHei" charset="-122"/>
            <a:ea typeface="Microsoft YaHei" charset="-122"/>
            <a:cs typeface="Microsoft YaHei" charset="-122"/>
          </a:endParaRPr>
        </a:p>
      </dsp:txBody>
      <dsp:txXfrm>
        <a:off x="2216638" y="1009088"/>
        <a:ext cx="1225808" cy="313710"/>
      </dsp:txXfrm>
    </dsp:sp>
  </dsp:spTree>
</dsp:drawing>
</file>

<file path=ppt/diagrams/drawing4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2800E8-CF94-FD43-8D0E-7E4B278315B1}">
      <dsp:nvSpPr>
        <dsp:cNvPr id="0" name=""/>
        <dsp:cNvSpPr/>
      </dsp:nvSpPr>
      <dsp:spPr>
        <a:xfrm>
          <a:off x="1124513" y="823428"/>
          <a:ext cx="1092125" cy="342515"/>
        </a:xfrm>
        <a:custGeom>
          <a:avLst/>
          <a:gdLst/>
          <a:ahLst/>
          <a:cxnLst/>
          <a:rect l="0" t="0" r="0" b="0"/>
          <a:pathLst>
            <a:path>
              <a:moveTo>
                <a:pt x="0" y="0"/>
              </a:moveTo>
              <a:lnTo>
                <a:pt x="546062" y="0"/>
              </a:lnTo>
              <a:lnTo>
                <a:pt x="546062" y="342515"/>
              </a:lnTo>
              <a:lnTo>
                <a:pt x="1092125" y="342515"/>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66725">
            <a:lnSpc>
              <a:spcPct val="90000"/>
            </a:lnSpc>
            <a:spcBef>
              <a:spcPct val="0"/>
            </a:spcBef>
            <a:spcAft>
              <a:spcPct val="35000"/>
            </a:spcAft>
          </a:pPr>
          <a:endParaRPr lang="zh-CN" altLang="en-US" sz="1050" kern="1200">
            <a:latin typeface="Microsoft YaHei" charset="-122"/>
            <a:ea typeface="Microsoft YaHei" charset="-122"/>
            <a:cs typeface="Microsoft YaHei" charset="-122"/>
          </a:endParaRPr>
        </a:p>
      </dsp:txBody>
      <dsp:txXfrm>
        <a:off x="1641961" y="966071"/>
        <a:ext cx="57228" cy="57228"/>
      </dsp:txXfrm>
    </dsp:sp>
    <dsp:sp modelId="{93180932-306E-E545-95F9-2A5635FDC9F1}">
      <dsp:nvSpPr>
        <dsp:cNvPr id="0" name=""/>
        <dsp:cNvSpPr/>
      </dsp:nvSpPr>
      <dsp:spPr>
        <a:xfrm>
          <a:off x="1124513" y="773049"/>
          <a:ext cx="1108395" cy="91440"/>
        </a:xfrm>
        <a:custGeom>
          <a:avLst/>
          <a:gdLst/>
          <a:ahLst/>
          <a:cxnLst/>
          <a:rect l="0" t="0" r="0" b="0"/>
          <a:pathLst>
            <a:path>
              <a:moveTo>
                <a:pt x="0" y="50379"/>
              </a:moveTo>
              <a:lnTo>
                <a:pt x="554197" y="50379"/>
              </a:lnTo>
              <a:lnTo>
                <a:pt x="554197" y="45720"/>
              </a:lnTo>
              <a:lnTo>
                <a:pt x="1108395" y="4572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66725">
            <a:lnSpc>
              <a:spcPct val="90000"/>
            </a:lnSpc>
            <a:spcBef>
              <a:spcPct val="0"/>
            </a:spcBef>
            <a:spcAft>
              <a:spcPct val="35000"/>
            </a:spcAft>
          </a:pPr>
          <a:endParaRPr lang="zh-CN" altLang="en-US" sz="1050" kern="1200">
            <a:latin typeface="Microsoft YaHei" charset="-122"/>
            <a:ea typeface="Microsoft YaHei" charset="-122"/>
            <a:cs typeface="Microsoft YaHei" charset="-122"/>
          </a:endParaRPr>
        </a:p>
      </dsp:txBody>
      <dsp:txXfrm>
        <a:off x="1651001" y="791059"/>
        <a:ext cx="55420" cy="55420"/>
      </dsp:txXfrm>
    </dsp:sp>
    <dsp:sp modelId="{082A771F-69AF-7C4C-86CB-DF1CD8CB6581}">
      <dsp:nvSpPr>
        <dsp:cNvPr id="0" name=""/>
        <dsp:cNvSpPr/>
      </dsp:nvSpPr>
      <dsp:spPr>
        <a:xfrm>
          <a:off x="1124513" y="398000"/>
          <a:ext cx="1092125" cy="425428"/>
        </a:xfrm>
        <a:custGeom>
          <a:avLst/>
          <a:gdLst/>
          <a:ahLst/>
          <a:cxnLst/>
          <a:rect l="0" t="0" r="0" b="0"/>
          <a:pathLst>
            <a:path>
              <a:moveTo>
                <a:pt x="0" y="425428"/>
              </a:moveTo>
              <a:lnTo>
                <a:pt x="546062" y="425428"/>
              </a:lnTo>
              <a:lnTo>
                <a:pt x="546062" y="0"/>
              </a:lnTo>
              <a:lnTo>
                <a:pt x="1092125"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66725">
            <a:lnSpc>
              <a:spcPct val="90000"/>
            </a:lnSpc>
            <a:spcBef>
              <a:spcPct val="0"/>
            </a:spcBef>
            <a:spcAft>
              <a:spcPct val="35000"/>
            </a:spcAft>
          </a:pPr>
          <a:endParaRPr lang="zh-CN" altLang="en-US" sz="1050" kern="1200">
            <a:latin typeface="Microsoft YaHei" charset="-122"/>
            <a:ea typeface="Microsoft YaHei" charset="-122"/>
            <a:cs typeface="Microsoft YaHei" charset="-122"/>
          </a:endParaRPr>
        </a:p>
      </dsp:txBody>
      <dsp:txXfrm>
        <a:off x="1641274" y="581412"/>
        <a:ext cx="58603" cy="58603"/>
      </dsp:txXfrm>
    </dsp:sp>
    <dsp:sp modelId="{7111AE39-B455-7C4D-91F4-9E37E3822D07}">
      <dsp:nvSpPr>
        <dsp:cNvPr id="0" name=""/>
        <dsp:cNvSpPr/>
      </dsp:nvSpPr>
      <dsp:spPr>
        <a:xfrm>
          <a:off x="332391" y="644686"/>
          <a:ext cx="1226760" cy="357483"/>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ctr" defTabSz="466725">
            <a:lnSpc>
              <a:spcPct val="90000"/>
            </a:lnSpc>
            <a:spcBef>
              <a:spcPct val="0"/>
            </a:spcBef>
            <a:spcAft>
              <a:spcPct val="35000"/>
            </a:spcAft>
          </a:pPr>
          <a:r>
            <a:rPr lang="en-US" altLang="zh-CN" sz="1050" kern="1200" dirty="0" smtClean="0">
              <a:latin typeface="Microsoft YaHei" charset="-122"/>
              <a:ea typeface="Microsoft YaHei" charset="-122"/>
              <a:cs typeface="Microsoft YaHei" charset="-122"/>
            </a:rPr>
            <a:t>6.1</a:t>
          </a:r>
          <a:r>
            <a:rPr lang="zh-CN" altLang="en-US" sz="1050" kern="1200" dirty="0" smtClean="0">
              <a:latin typeface="Microsoft YaHei" charset="-122"/>
              <a:ea typeface="Microsoft YaHei" charset="-122"/>
              <a:cs typeface="Microsoft YaHei" charset="-122"/>
            </a:rPr>
            <a:t> </a:t>
          </a:r>
          <a:r>
            <a:rPr lang="zh-CN" altLang="en-US" sz="1050" kern="1200" dirty="0" smtClean="0">
              <a:solidFill>
                <a:schemeClr val="tx1"/>
              </a:solidFill>
              <a:latin typeface="Microsoft YaHei" charset="-122"/>
              <a:ea typeface="Microsoft YaHei" charset="-122"/>
              <a:cs typeface="Microsoft YaHei" charset="-122"/>
            </a:rPr>
            <a:t>成本与利润概述</a:t>
          </a:r>
          <a:endParaRPr lang="zh-CN" altLang="en-US" sz="1050" kern="1200" dirty="0">
            <a:latin typeface="Microsoft YaHei" charset="-122"/>
            <a:ea typeface="Microsoft YaHei" charset="-122"/>
            <a:cs typeface="Microsoft YaHei" charset="-122"/>
          </a:endParaRPr>
        </a:p>
      </dsp:txBody>
      <dsp:txXfrm>
        <a:off x="332391" y="644686"/>
        <a:ext cx="1226760" cy="357483"/>
      </dsp:txXfrm>
    </dsp:sp>
    <dsp:sp modelId="{C852AF5D-E3CA-F844-B775-08DD6E6FB940}">
      <dsp:nvSpPr>
        <dsp:cNvPr id="0" name=""/>
        <dsp:cNvSpPr/>
      </dsp:nvSpPr>
      <dsp:spPr>
        <a:xfrm>
          <a:off x="2216638" y="241145"/>
          <a:ext cx="1225808" cy="313710"/>
        </a:xfrm>
        <a:prstGeom prst="rect">
          <a:avLst/>
        </a:prstGeom>
        <a:solidFill>
          <a:schemeClr val="bg1"/>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l" defTabSz="466725">
            <a:lnSpc>
              <a:spcPct val="90000"/>
            </a:lnSpc>
            <a:spcBef>
              <a:spcPct val="0"/>
            </a:spcBef>
            <a:spcAft>
              <a:spcPct val="35000"/>
            </a:spcAft>
          </a:pPr>
          <a:r>
            <a:rPr lang="en-US" altLang="zh-CN" sz="1050" kern="1200" dirty="0" smtClean="0">
              <a:solidFill>
                <a:schemeClr val="tx1"/>
              </a:solidFill>
              <a:latin typeface="Microsoft YaHei" charset="-122"/>
              <a:ea typeface="Microsoft YaHei" charset="-122"/>
              <a:cs typeface="Microsoft YaHei" charset="-122"/>
            </a:rPr>
            <a:t>6.1.1</a:t>
          </a:r>
          <a:r>
            <a:rPr lang="zh-CN" altLang="en-US" sz="1050" kern="1200" dirty="0" smtClean="0">
              <a:solidFill>
                <a:schemeClr val="tx1"/>
              </a:solidFill>
              <a:latin typeface="Microsoft YaHei" charset="-122"/>
              <a:ea typeface="Microsoft YaHei" charset="-122"/>
              <a:cs typeface="Microsoft YaHei" charset="-122"/>
            </a:rPr>
            <a:t> 成本的含义</a:t>
          </a:r>
          <a:endParaRPr lang="zh-CN" altLang="en-US" sz="1050" kern="1200" dirty="0">
            <a:solidFill>
              <a:schemeClr val="tx1"/>
            </a:solidFill>
            <a:latin typeface="Microsoft YaHei" charset="-122"/>
            <a:ea typeface="Microsoft YaHei" charset="-122"/>
            <a:cs typeface="Microsoft YaHei" charset="-122"/>
          </a:endParaRPr>
        </a:p>
      </dsp:txBody>
      <dsp:txXfrm>
        <a:off x="2216638" y="241145"/>
        <a:ext cx="1225808" cy="313710"/>
      </dsp:txXfrm>
    </dsp:sp>
    <dsp:sp modelId="{D3E2E567-EC04-E743-9B8C-985408EA1058}">
      <dsp:nvSpPr>
        <dsp:cNvPr id="0" name=""/>
        <dsp:cNvSpPr/>
      </dsp:nvSpPr>
      <dsp:spPr>
        <a:xfrm>
          <a:off x="2232909" y="661914"/>
          <a:ext cx="1238464" cy="313710"/>
        </a:xfrm>
        <a:prstGeom prst="rect">
          <a:avLst/>
        </a:prstGeom>
        <a:solidFill>
          <a:schemeClr val="bg1"/>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l" defTabSz="466725">
            <a:lnSpc>
              <a:spcPct val="90000"/>
            </a:lnSpc>
            <a:spcBef>
              <a:spcPct val="0"/>
            </a:spcBef>
            <a:spcAft>
              <a:spcPct val="35000"/>
            </a:spcAft>
          </a:pPr>
          <a:r>
            <a:rPr lang="en-US" altLang="zh-CN" sz="1050" kern="1200" dirty="0" smtClean="0">
              <a:latin typeface="Microsoft YaHei" charset="-122"/>
              <a:ea typeface="Microsoft YaHei" charset="-122"/>
              <a:cs typeface="Microsoft YaHei" charset="-122"/>
            </a:rPr>
            <a:t>6.1.2</a:t>
          </a:r>
          <a:r>
            <a:rPr lang="zh-CN" altLang="en-US" sz="1050" kern="1200" dirty="0" smtClean="0">
              <a:latin typeface="Microsoft YaHei" charset="-122"/>
              <a:ea typeface="Microsoft YaHei" charset="-122"/>
              <a:cs typeface="Microsoft YaHei" charset="-122"/>
            </a:rPr>
            <a:t> 成本的分类</a:t>
          </a:r>
          <a:endParaRPr lang="zh-CN" altLang="en-US" sz="1050" kern="1200" dirty="0">
            <a:latin typeface="Microsoft YaHei" charset="-122"/>
            <a:ea typeface="Microsoft YaHei" charset="-122"/>
            <a:cs typeface="Microsoft YaHei" charset="-122"/>
          </a:endParaRPr>
        </a:p>
      </dsp:txBody>
      <dsp:txXfrm>
        <a:off x="2232909" y="661914"/>
        <a:ext cx="1238464" cy="313710"/>
      </dsp:txXfrm>
    </dsp:sp>
    <dsp:sp modelId="{1C998B4A-F8C8-5D49-862A-38B9C7611407}">
      <dsp:nvSpPr>
        <dsp:cNvPr id="0" name=""/>
        <dsp:cNvSpPr/>
      </dsp:nvSpPr>
      <dsp:spPr>
        <a:xfrm>
          <a:off x="2216638" y="1009088"/>
          <a:ext cx="1225808" cy="313710"/>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l" defTabSz="466725">
            <a:lnSpc>
              <a:spcPct val="90000"/>
            </a:lnSpc>
            <a:spcBef>
              <a:spcPct val="0"/>
            </a:spcBef>
            <a:spcAft>
              <a:spcPct val="35000"/>
            </a:spcAft>
          </a:pPr>
          <a:r>
            <a:rPr lang="en-US" altLang="zh-CN" sz="1050" kern="1200" dirty="0" smtClean="0">
              <a:latin typeface="Microsoft YaHei" charset="-122"/>
              <a:ea typeface="Microsoft YaHei" charset="-122"/>
              <a:cs typeface="Microsoft YaHei" charset="-122"/>
            </a:rPr>
            <a:t>6.1.3</a:t>
          </a:r>
          <a:r>
            <a:rPr lang="zh-CN" altLang="en-US" sz="1050" kern="1200" dirty="0" smtClean="0">
              <a:latin typeface="Microsoft YaHei" charset="-122"/>
              <a:ea typeface="Microsoft YaHei" charset="-122"/>
              <a:cs typeface="Microsoft YaHei" charset="-122"/>
            </a:rPr>
            <a:t> 利润</a:t>
          </a:r>
          <a:endParaRPr lang="zh-CN" altLang="en-US" sz="1050" kern="1200" dirty="0">
            <a:latin typeface="Microsoft YaHei" charset="-122"/>
            <a:ea typeface="Microsoft YaHei" charset="-122"/>
            <a:cs typeface="Microsoft YaHei" charset="-122"/>
          </a:endParaRPr>
        </a:p>
      </dsp:txBody>
      <dsp:txXfrm>
        <a:off x="2216638" y="1009088"/>
        <a:ext cx="1225808" cy="313710"/>
      </dsp:txXfrm>
    </dsp:sp>
  </dsp:spTree>
</dsp:drawing>
</file>

<file path=ppt/diagrams/drawing4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2800E8-CF94-FD43-8D0E-7E4B278315B1}">
      <dsp:nvSpPr>
        <dsp:cNvPr id="0" name=""/>
        <dsp:cNvSpPr/>
      </dsp:nvSpPr>
      <dsp:spPr>
        <a:xfrm>
          <a:off x="1124513" y="823428"/>
          <a:ext cx="1092125" cy="342515"/>
        </a:xfrm>
        <a:custGeom>
          <a:avLst/>
          <a:gdLst/>
          <a:ahLst/>
          <a:cxnLst/>
          <a:rect l="0" t="0" r="0" b="0"/>
          <a:pathLst>
            <a:path>
              <a:moveTo>
                <a:pt x="0" y="0"/>
              </a:moveTo>
              <a:lnTo>
                <a:pt x="546062" y="0"/>
              </a:lnTo>
              <a:lnTo>
                <a:pt x="546062" y="342515"/>
              </a:lnTo>
              <a:lnTo>
                <a:pt x="1092125" y="342515"/>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66725">
            <a:lnSpc>
              <a:spcPct val="90000"/>
            </a:lnSpc>
            <a:spcBef>
              <a:spcPct val="0"/>
            </a:spcBef>
            <a:spcAft>
              <a:spcPct val="35000"/>
            </a:spcAft>
          </a:pPr>
          <a:endParaRPr lang="zh-CN" altLang="en-US" sz="1050" kern="1200">
            <a:latin typeface="Microsoft YaHei" charset="-122"/>
            <a:ea typeface="Microsoft YaHei" charset="-122"/>
            <a:cs typeface="Microsoft YaHei" charset="-122"/>
          </a:endParaRPr>
        </a:p>
      </dsp:txBody>
      <dsp:txXfrm>
        <a:off x="1641961" y="966071"/>
        <a:ext cx="57228" cy="57228"/>
      </dsp:txXfrm>
    </dsp:sp>
    <dsp:sp modelId="{93180932-306E-E545-95F9-2A5635FDC9F1}">
      <dsp:nvSpPr>
        <dsp:cNvPr id="0" name=""/>
        <dsp:cNvSpPr/>
      </dsp:nvSpPr>
      <dsp:spPr>
        <a:xfrm>
          <a:off x="1124513" y="773049"/>
          <a:ext cx="1108395" cy="91440"/>
        </a:xfrm>
        <a:custGeom>
          <a:avLst/>
          <a:gdLst/>
          <a:ahLst/>
          <a:cxnLst/>
          <a:rect l="0" t="0" r="0" b="0"/>
          <a:pathLst>
            <a:path>
              <a:moveTo>
                <a:pt x="0" y="50379"/>
              </a:moveTo>
              <a:lnTo>
                <a:pt x="554197" y="50379"/>
              </a:lnTo>
              <a:lnTo>
                <a:pt x="554197" y="45720"/>
              </a:lnTo>
              <a:lnTo>
                <a:pt x="1108395" y="4572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66725">
            <a:lnSpc>
              <a:spcPct val="90000"/>
            </a:lnSpc>
            <a:spcBef>
              <a:spcPct val="0"/>
            </a:spcBef>
            <a:spcAft>
              <a:spcPct val="35000"/>
            </a:spcAft>
          </a:pPr>
          <a:endParaRPr lang="zh-CN" altLang="en-US" sz="1050" kern="1200">
            <a:latin typeface="Microsoft YaHei" charset="-122"/>
            <a:ea typeface="Microsoft YaHei" charset="-122"/>
            <a:cs typeface="Microsoft YaHei" charset="-122"/>
          </a:endParaRPr>
        </a:p>
      </dsp:txBody>
      <dsp:txXfrm>
        <a:off x="1651001" y="791059"/>
        <a:ext cx="55420" cy="55420"/>
      </dsp:txXfrm>
    </dsp:sp>
    <dsp:sp modelId="{082A771F-69AF-7C4C-86CB-DF1CD8CB6581}">
      <dsp:nvSpPr>
        <dsp:cNvPr id="0" name=""/>
        <dsp:cNvSpPr/>
      </dsp:nvSpPr>
      <dsp:spPr>
        <a:xfrm>
          <a:off x="1124513" y="398000"/>
          <a:ext cx="1092125" cy="425428"/>
        </a:xfrm>
        <a:custGeom>
          <a:avLst/>
          <a:gdLst/>
          <a:ahLst/>
          <a:cxnLst/>
          <a:rect l="0" t="0" r="0" b="0"/>
          <a:pathLst>
            <a:path>
              <a:moveTo>
                <a:pt x="0" y="425428"/>
              </a:moveTo>
              <a:lnTo>
                <a:pt x="546062" y="425428"/>
              </a:lnTo>
              <a:lnTo>
                <a:pt x="546062" y="0"/>
              </a:lnTo>
              <a:lnTo>
                <a:pt x="1092125"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66725">
            <a:lnSpc>
              <a:spcPct val="90000"/>
            </a:lnSpc>
            <a:spcBef>
              <a:spcPct val="0"/>
            </a:spcBef>
            <a:spcAft>
              <a:spcPct val="35000"/>
            </a:spcAft>
          </a:pPr>
          <a:endParaRPr lang="zh-CN" altLang="en-US" sz="1050" kern="1200">
            <a:latin typeface="Microsoft YaHei" charset="-122"/>
            <a:ea typeface="Microsoft YaHei" charset="-122"/>
            <a:cs typeface="Microsoft YaHei" charset="-122"/>
          </a:endParaRPr>
        </a:p>
      </dsp:txBody>
      <dsp:txXfrm>
        <a:off x="1641274" y="581412"/>
        <a:ext cx="58603" cy="58603"/>
      </dsp:txXfrm>
    </dsp:sp>
    <dsp:sp modelId="{7111AE39-B455-7C4D-91F4-9E37E3822D07}">
      <dsp:nvSpPr>
        <dsp:cNvPr id="0" name=""/>
        <dsp:cNvSpPr/>
      </dsp:nvSpPr>
      <dsp:spPr>
        <a:xfrm>
          <a:off x="332391" y="644686"/>
          <a:ext cx="1226760" cy="357483"/>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ctr" defTabSz="466725">
            <a:lnSpc>
              <a:spcPct val="90000"/>
            </a:lnSpc>
            <a:spcBef>
              <a:spcPct val="0"/>
            </a:spcBef>
            <a:spcAft>
              <a:spcPct val="35000"/>
            </a:spcAft>
          </a:pPr>
          <a:r>
            <a:rPr lang="en-US" altLang="zh-CN" sz="1050" kern="1200" dirty="0" smtClean="0">
              <a:latin typeface="Microsoft YaHei" charset="-122"/>
              <a:ea typeface="Microsoft YaHei" charset="-122"/>
              <a:cs typeface="Microsoft YaHei" charset="-122"/>
            </a:rPr>
            <a:t>6.1</a:t>
          </a:r>
          <a:r>
            <a:rPr lang="zh-CN" altLang="en-US" sz="1050" kern="1200" dirty="0" smtClean="0">
              <a:latin typeface="Microsoft YaHei" charset="-122"/>
              <a:ea typeface="Microsoft YaHei" charset="-122"/>
              <a:cs typeface="Microsoft YaHei" charset="-122"/>
            </a:rPr>
            <a:t> </a:t>
          </a:r>
          <a:r>
            <a:rPr lang="zh-CN" altLang="en-US" sz="1050" kern="1200" dirty="0" smtClean="0">
              <a:solidFill>
                <a:schemeClr val="tx1"/>
              </a:solidFill>
              <a:latin typeface="Microsoft YaHei" charset="-122"/>
              <a:ea typeface="Microsoft YaHei" charset="-122"/>
              <a:cs typeface="Microsoft YaHei" charset="-122"/>
            </a:rPr>
            <a:t>成本与利润概述</a:t>
          </a:r>
          <a:endParaRPr lang="zh-CN" altLang="en-US" sz="1050" kern="1200" dirty="0">
            <a:latin typeface="Microsoft YaHei" charset="-122"/>
            <a:ea typeface="Microsoft YaHei" charset="-122"/>
            <a:cs typeface="Microsoft YaHei" charset="-122"/>
          </a:endParaRPr>
        </a:p>
      </dsp:txBody>
      <dsp:txXfrm>
        <a:off x="332391" y="644686"/>
        <a:ext cx="1226760" cy="357483"/>
      </dsp:txXfrm>
    </dsp:sp>
    <dsp:sp modelId="{C852AF5D-E3CA-F844-B775-08DD6E6FB940}">
      <dsp:nvSpPr>
        <dsp:cNvPr id="0" name=""/>
        <dsp:cNvSpPr/>
      </dsp:nvSpPr>
      <dsp:spPr>
        <a:xfrm>
          <a:off x="2216638" y="241145"/>
          <a:ext cx="1225808" cy="313710"/>
        </a:xfrm>
        <a:prstGeom prst="rect">
          <a:avLst/>
        </a:prstGeom>
        <a:solidFill>
          <a:schemeClr val="bg1"/>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l" defTabSz="466725">
            <a:lnSpc>
              <a:spcPct val="90000"/>
            </a:lnSpc>
            <a:spcBef>
              <a:spcPct val="0"/>
            </a:spcBef>
            <a:spcAft>
              <a:spcPct val="35000"/>
            </a:spcAft>
          </a:pPr>
          <a:r>
            <a:rPr lang="en-US" altLang="zh-CN" sz="1050" kern="1200" dirty="0" smtClean="0">
              <a:solidFill>
                <a:schemeClr val="tx1"/>
              </a:solidFill>
              <a:latin typeface="Microsoft YaHei" charset="-122"/>
              <a:ea typeface="Microsoft YaHei" charset="-122"/>
              <a:cs typeface="Microsoft YaHei" charset="-122"/>
            </a:rPr>
            <a:t>6.1.1</a:t>
          </a:r>
          <a:r>
            <a:rPr lang="zh-CN" altLang="en-US" sz="1050" kern="1200" dirty="0" smtClean="0">
              <a:solidFill>
                <a:schemeClr val="tx1"/>
              </a:solidFill>
              <a:latin typeface="Microsoft YaHei" charset="-122"/>
              <a:ea typeface="Microsoft YaHei" charset="-122"/>
              <a:cs typeface="Microsoft YaHei" charset="-122"/>
            </a:rPr>
            <a:t> 成本的含义</a:t>
          </a:r>
          <a:endParaRPr lang="zh-CN" altLang="en-US" sz="1050" kern="1200" dirty="0">
            <a:solidFill>
              <a:schemeClr val="tx1"/>
            </a:solidFill>
            <a:latin typeface="Microsoft YaHei" charset="-122"/>
            <a:ea typeface="Microsoft YaHei" charset="-122"/>
            <a:cs typeface="Microsoft YaHei" charset="-122"/>
          </a:endParaRPr>
        </a:p>
      </dsp:txBody>
      <dsp:txXfrm>
        <a:off x="2216638" y="241145"/>
        <a:ext cx="1225808" cy="313710"/>
      </dsp:txXfrm>
    </dsp:sp>
    <dsp:sp modelId="{D3E2E567-EC04-E743-9B8C-985408EA1058}">
      <dsp:nvSpPr>
        <dsp:cNvPr id="0" name=""/>
        <dsp:cNvSpPr/>
      </dsp:nvSpPr>
      <dsp:spPr>
        <a:xfrm>
          <a:off x="2232909" y="661914"/>
          <a:ext cx="1238464" cy="313710"/>
        </a:xfrm>
        <a:prstGeom prst="rect">
          <a:avLst/>
        </a:prstGeom>
        <a:solidFill>
          <a:schemeClr val="bg1"/>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l" defTabSz="466725">
            <a:lnSpc>
              <a:spcPct val="90000"/>
            </a:lnSpc>
            <a:spcBef>
              <a:spcPct val="0"/>
            </a:spcBef>
            <a:spcAft>
              <a:spcPct val="35000"/>
            </a:spcAft>
          </a:pPr>
          <a:r>
            <a:rPr lang="en-US" altLang="zh-CN" sz="1050" kern="1200" dirty="0" smtClean="0">
              <a:latin typeface="Microsoft YaHei" charset="-122"/>
              <a:ea typeface="Microsoft YaHei" charset="-122"/>
              <a:cs typeface="Microsoft YaHei" charset="-122"/>
            </a:rPr>
            <a:t>6.1.2</a:t>
          </a:r>
          <a:r>
            <a:rPr lang="zh-CN" altLang="en-US" sz="1050" kern="1200" dirty="0" smtClean="0">
              <a:latin typeface="Microsoft YaHei" charset="-122"/>
              <a:ea typeface="Microsoft YaHei" charset="-122"/>
              <a:cs typeface="Microsoft YaHei" charset="-122"/>
            </a:rPr>
            <a:t> 成本的分类</a:t>
          </a:r>
          <a:endParaRPr lang="zh-CN" altLang="en-US" sz="1050" kern="1200" dirty="0">
            <a:latin typeface="Microsoft YaHei" charset="-122"/>
            <a:ea typeface="Microsoft YaHei" charset="-122"/>
            <a:cs typeface="Microsoft YaHei" charset="-122"/>
          </a:endParaRPr>
        </a:p>
      </dsp:txBody>
      <dsp:txXfrm>
        <a:off x="2232909" y="661914"/>
        <a:ext cx="1238464" cy="313710"/>
      </dsp:txXfrm>
    </dsp:sp>
    <dsp:sp modelId="{1C998B4A-F8C8-5D49-862A-38B9C7611407}">
      <dsp:nvSpPr>
        <dsp:cNvPr id="0" name=""/>
        <dsp:cNvSpPr/>
      </dsp:nvSpPr>
      <dsp:spPr>
        <a:xfrm>
          <a:off x="2216638" y="1009088"/>
          <a:ext cx="1225808" cy="313710"/>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l" defTabSz="466725">
            <a:lnSpc>
              <a:spcPct val="90000"/>
            </a:lnSpc>
            <a:spcBef>
              <a:spcPct val="0"/>
            </a:spcBef>
            <a:spcAft>
              <a:spcPct val="35000"/>
            </a:spcAft>
          </a:pPr>
          <a:r>
            <a:rPr lang="en-US" altLang="zh-CN" sz="1050" kern="1200" dirty="0" smtClean="0">
              <a:latin typeface="Microsoft YaHei" charset="-122"/>
              <a:ea typeface="Microsoft YaHei" charset="-122"/>
              <a:cs typeface="Microsoft YaHei" charset="-122"/>
            </a:rPr>
            <a:t>6.1.3</a:t>
          </a:r>
          <a:r>
            <a:rPr lang="zh-CN" altLang="en-US" sz="1050" kern="1200" dirty="0" smtClean="0">
              <a:latin typeface="Microsoft YaHei" charset="-122"/>
              <a:ea typeface="Microsoft YaHei" charset="-122"/>
              <a:cs typeface="Microsoft YaHei" charset="-122"/>
            </a:rPr>
            <a:t> 利润</a:t>
          </a:r>
          <a:endParaRPr lang="zh-CN" altLang="en-US" sz="1050" kern="1200" dirty="0">
            <a:latin typeface="Microsoft YaHei" charset="-122"/>
            <a:ea typeface="Microsoft YaHei" charset="-122"/>
            <a:cs typeface="Microsoft YaHei" charset="-122"/>
          </a:endParaRPr>
        </a:p>
      </dsp:txBody>
      <dsp:txXfrm>
        <a:off x="2216638" y="1009088"/>
        <a:ext cx="1225808" cy="31371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180932-306E-E545-95F9-2A5635FDC9F1}">
      <dsp:nvSpPr>
        <dsp:cNvPr id="0" name=""/>
        <dsp:cNvSpPr/>
      </dsp:nvSpPr>
      <dsp:spPr>
        <a:xfrm>
          <a:off x="2293342" y="2794081"/>
          <a:ext cx="3272305" cy="731126"/>
        </a:xfrm>
        <a:custGeom>
          <a:avLst/>
          <a:gdLst/>
          <a:ahLst/>
          <a:cxnLst/>
          <a:rect l="0" t="0" r="0" b="0"/>
          <a:pathLst>
            <a:path>
              <a:moveTo>
                <a:pt x="0" y="0"/>
              </a:moveTo>
              <a:lnTo>
                <a:pt x="1636152" y="0"/>
              </a:lnTo>
              <a:lnTo>
                <a:pt x="1636152" y="731126"/>
              </a:lnTo>
              <a:lnTo>
                <a:pt x="3272305" y="731126"/>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1066800">
            <a:lnSpc>
              <a:spcPct val="90000"/>
            </a:lnSpc>
            <a:spcBef>
              <a:spcPct val="0"/>
            </a:spcBef>
            <a:spcAft>
              <a:spcPct val="35000"/>
            </a:spcAft>
          </a:pPr>
          <a:endParaRPr lang="zh-CN" altLang="en-US" sz="2400" b="0" kern="1200">
            <a:latin typeface="Microsoft YaHei" charset="-122"/>
            <a:ea typeface="Microsoft YaHei" charset="-122"/>
            <a:cs typeface="Microsoft YaHei" charset="-122"/>
          </a:endParaRPr>
        </a:p>
      </dsp:txBody>
      <dsp:txXfrm>
        <a:off x="3845670" y="3075820"/>
        <a:ext cx="167649" cy="167649"/>
      </dsp:txXfrm>
    </dsp:sp>
    <dsp:sp modelId="{082A771F-69AF-7C4C-86CB-DF1CD8CB6581}">
      <dsp:nvSpPr>
        <dsp:cNvPr id="0" name=""/>
        <dsp:cNvSpPr/>
      </dsp:nvSpPr>
      <dsp:spPr>
        <a:xfrm>
          <a:off x="2293342" y="2274895"/>
          <a:ext cx="3272305" cy="519185"/>
        </a:xfrm>
        <a:custGeom>
          <a:avLst/>
          <a:gdLst/>
          <a:ahLst/>
          <a:cxnLst/>
          <a:rect l="0" t="0" r="0" b="0"/>
          <a:pathLst>
            <a:path>
              <a:moveTo>
                <a:pt x="0" y="519185"/>
              </a:moveTo>
              <a:lnTo>
                <a:pt x="1636152" y="519185"/>
              </a:lnTo>
              <a:lnTo>
                <a:pt x="1636152" y="0"/>
              </a:lnTo>
              <a:lnTo>
                <a:pt x="3272305"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1066800">
            <a:lnSpc>
              <a:spcPct val="90000"/>
            </a:lnSpc>
            <a:spcBef>
              <a:spcPct val="0"/>
            </a:spcBef>
            <a:spcAft>
              <a:spcPct val="35000"/>
            </a:spcAft>
          </a:pPr>
          <a:endParaRPr lang="zh-CN" altLang="en-US" sz="2400" b="0" kern="1200">
            <a:latin typeface="Microsoft YaHei" charset="-122"/>
            <a:ea typeface="Microsoft YaHei" charset="-122"/>
            <a:cs typeface="Microsoft YaHei" charset="-122"/>
          </a:endParaRPr>
        </a:p>
      </dsp:txBody>
      <dsp:txXfrm>
        <a:off x="3846664" y="2451657"/>
        <a:ext cx="165661" cy="165661"/>
      </dsp:txXfrm>
    </dsp:sp>
    <dsp:sp modelId="{7111AE39-B455-7C4D-91F4-9E37E3822D07}">
      <dsp:nvSpPr>
        <dsp:cNvPr id="0" name=""/>
        <dsp:cNvSpPr/>
      </dsp:nvSpPr>
      <dsp:spPr>
        <a:xfrm>
          <a:off x="0" y="2279308"/>
          <a:ext cx="3557138" cy="1029546"/>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en-US" altLang="zh-CN" sz="2400" b="0" kern="1200" dirty="0" smtClean="0">
              <a:latin typeface="黑体" panose="02010609060101010101" pitchFamily="49" charset="-122"/>
              <a:ea typeface="黑体" panose="02010609060101010101" pitchFamily="49" charset="-122"/>
            </a:rPr>
            <a:t>5.4</a:t>
          </a:r>
          <a:r>
            <a:rPr lang="zh-CN" altLang="en-US" sz="2400" b="0" kern="1200" dirty="0" smtClean="0">
              <a:latin typeface="黑体" panose="02010609060101010101" pitchFamily="49" charset="-122"/>
              <a:ea typeface="黑体" panose="02010609060101010101" pitchFamily="49" charset="-122"/>
            </a:rPr>
            <a:t> 规模报酬</a:t>
          </a:r>
          <a:endParaRPr lang="zh-CN" altLang="en-US" sz="2400" b="0" kern="1200" dirty="0">
            <a:latin typeface="Microsoft YaHei" charset="-122"/>
            <a:ea typeface="Microsoft YaHei" charset="-122"/>
            <a:cs typeface="Microsoft YaHei" charset="-122"/>
          </a:endParaRPr>
        </a:p>
      </dsp:txBody>
      <dsp:txXfrm>
        <a:off x="0" y="2279308"/>
        <a:ext cx="3557138" cy="1029546"/>
      </dsp:txXfrm>
    </dsp:sp>
    <dsp:sp modelId="{C852AF5D-E3CA-F844-B775-08DD6E6FB940}">
      <dsp:nvSpPr>
        <dsp:cNvPr id="0" name=""/>
        <dsp:cNvSpPr/>
      </dsp:nvSpPr>
      <dsp:spPr>
        <a:xfrm>
          <a:off x="5565648" y="1760122"/>
          <a:ext cx="3951089" cy="1029546"/>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700" tIns="12700" rIns="12700" bIns="12700" numCol="1" spcCol="1270" anchor="ctr" anchorCtr="0">
          <a:noAutofit/>
        </a:bodyPr>
        <a:lstStyle/>
        <a:p>
          <a:pPr lvl="0" algn="l" defTabSz="889000">
            <a:lnSpc>
              <a:spcPct val="90000"/>
            </a:lnSpc>
            <a:spcBef>
              <a:spcPct val="0"/>
            </a:spcBef>
            <a:spcAft>
              <a:spcPct val="35000"/>
            </a:spcAft>
          </a:pPr>
          <a:r>
            <a:rPr lang="en-US" altLang="zh-CN" sz="2000" b="0" kern="1200" dirty="0" smtClean="0">
              <a:solidFill>
                <a:schemeClr val="tx1"/>
              </a:solidFill>
              <a:latin typeface="Microsoft YaHei" charset="-122"/>
              <a:ea typeface="Microsoft YaHei" charset="-122"/>
              <a:cs typeface="Microsoft YaHei" charset="-122"/>
            </a:rPr>
            <a:t>5.4.1</a:t>
          </a:r>
          <a:r>
            <a:rPr lang="zh-CN" altLang="en-US" sz="2000" b="0" kern="1200" dirty="0" smtClean="0">
              <a:solidFill>
                <a:schemeClr val="tx1"/>
              </a:solidFill>
              <a:latin typeface="Microsoft YaHei" charset="-122"/>
              <a:ea typeface="Microsoft YaHei" charset="-122"/>
              <a:cs typeface="Microsoft YaHei" charset="-122"/>
            </a:rPr>
            <a:t> 规模报酬的含义</a:t>
          </a:r>
          <a:endParaRPr lang="zh-CN" altLang="en-US" sz="2000" b="0" kern="1200" dirty="0">
            <a:solidFill>
              <a:schemeClr val="tx1"/>
            </a:solidFill>
            <a:latin typeface="Microsoft YaHei" charset="-122"/>
            <a:ea typeface="Microsoft YaHei" charset="-122"/>
            <a:cs typeface="Microsoft YaHei" charset="-122"/>
          </a:endParaRPr>
        </a:p>
      </dsp:txBody>
      <dsp:txXfrm>
        <a:off x="5565648" y="1760122"/>
        <a:ext cx="3951089" cy="1029546"/>
      </dsp:txXfrm>
    </dsp:sp>
    <dsp:sp modelId="{D3E2E567-EC04-E743-9B8C-985408EA1058}">
      <dsp:nvSpPr>
        <dsp:cNvPr id="0" name=""/>
        <dsp:cNvSpPr/>
      </dsp:nvSpPr>
      <dsp:spPr>
        <a:xfrm>
          <a:off x="5565648" y="3010434"/>
          <a:ext cx="3991882" cy="1029546"/>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700" tIns="12700" rIns="12700" bIns="12700" numCol="1" spcCol="1270" anchor="ctr" anchorCtr="0">
          <a:noAutofit/>
        </a:bodyPr>
        <a:lstStyle/>
        <a:p>
          <a:pPr lvl="0" algn="l" defTabSz="889000">
            <a:lnSpc>
              <a:spcPct val="90000"/>
            </a:lnSpc>
            <a:spcBef>
              <a:spcPct val="0"/>
            </a:spcBef>
            <a:spcAft>
              <a:spcPct val="35000"/>
            </a:spcAft>
          </a:pPr>
          <a:r>
            <a:rPr lang="en-US" altLang="zh-CN" sz="2000" b="0" kern="1200" dirty="0" smtClean="0">
              <a:latin typeface="Microsoft YaHei" charset="-122"/>
              <a:ea typeface="Microsoft YaHei" charset="-122"/>
              <a:cs typeface="Microsoft YaHei" charset="-122"/>
            </a:rPr>
            <a:t>5.4.2</a:t>
          </a:r>
          <a:r>
            <a:rPr lang="zh-CN" altLang="en-US" sz="2000" b="0" kern="1200" dirty="0" smtClean="0">
              <a:latin typeface="Microsoft YaHei" charset="-122"/>
              <a:ea typeface="Microsoft YaHei" charset="-122"/>
              <a:cs typeface="Microsoft YaHei" charset="-122"/>
            </a:rPr>
            <a:t> 规模报酬变动的原因</a:t>
          </a:r>
          <a:endParaRPr lang="zh-CN" altLang="en-US" sz="2000" b="0" kern="1200" dirty="0">
            <a:latin typeface="Microsoft YaHei" charset="-122"/>
            <a:ea typeface="Microsoft YaHei" charset="-122"/>
            <a:cs typeface="Microsoft YaHei" charset="-122"/>
          </a:endParaRPr>
        </a:p>
      </dsp:txBody>
      <dsp:txXfrm>
        <a:off x="5565648" y="3010434"/>
        <a:ext cx="3991882" cy="1029546"/>
      </dsp:txXfrm>
    </dsp:sp>
  </dsp:spTree>
</dsp:drawing>
</file>

<file path=ppt/diagrams/drawing5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2800E8-CF94-FD43-8D0E-7E4B278315B1}">
      <dsp:nvSpPr>
        <dsp:cNvPr id="0" name=""/>
        <dsp:cNvSpPr/>
      </dsp:nvSpPr>
      <dsp:spPr>
        <a:xfrm>
          <a:off x="1124513" y="823428"/>
          <a:ext cx="1092125" cy="342515"/>
        </a:xfrm>
        <a:custGeom>
          <a:avLst/>
          <a:gdLst/>
          <a:ahLst/>
          <a:cxnLst/>
          <a:rect l="0" t="0" r="0" b="0"/>
          <a:pathLst>
            <a:path>
              <a:moveTo>
                <a:pt x="0" y="0"/>
              </a:moveTo>
              <a:lnTo>
                <a:pt x="546062" y="0"/>
              </a:lnTo>
              <a:lnTo>
                <a:pt x="546062" y="342515"/>
              </a:lnTo>
              <a:lnTo>
                <a:pt x="1092125" y="342515"/>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66725">
            <a:lnSpc>
              <a:spcPct val="90000"/>
            </a:lnSpc>
            <a:spcBef>
              <a:spcPct val="0"/>
            </a:spcBef>
            <a:spcAft>
              <a:spcPct val="35000"/>
            </a:spcAft>
          </a:pPr>
          <a:endParaRPr lang="zh-CN" altLang="en-US" sz="1050" kern="1200">
            <a:latin typeface="Microsoft YaHei" charset="-122"/>
            <a:ea typeface="Microsoft YaHei" charset="-122"/>
            <a:cs typeface="Microsoft YaHei" charset="-122"/>
          </a:endParaRPr>
        </a:p>
      </dsp:txBody>
      <dsp:txXfrm>
        <a:off x="1641961" y="966071"/>
        <a:ext cx="57228" cy="57228"/>
      </dsp:txXfrm>
    </dsp:sp>
    <dsp:sp modelId="{93180932-306E-E545-95F9-2A5635FDC9F1}">
      <dsp:nvSpPr>
        <dsp:cNvPr id="0" name=""/>
        <dsp:cNvSpPr/>
      </dsp:nvSpPr>
      <dsp:spPr>
        <a:xfrm>
          <a:off x="1124513" y="773049"/>
          <a:ext cx="1108395" cy="91440"/>
        </a:xfrm>
        <a:custGeom>
          <a:avLst/>
          <a:gdLst/>
          <a:ahLst/>
          <a:cxnLst/>
          <a:rect l="0" t="0" r="0" b="0"/>
          <a:pathLst>
            <a:path>
              <a:moveTo>
                <a:pt x="0" y="50379"/>
              </a:moveTo>
              <a:lnTo>
                <a:pt x="554197" y="50379"/>
              </a:lnTo>
              <a:lnTo>
                <a:pt x="554197" y="45720"/>
              </a:lnTo>
              <a:lnTo>
                <a:pt x="1108395" y="4572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66725">
            <a:lnSpc>
              <a:spcPct val="90000"/>
            </a:lnSpc>
            <a:spcBef>
              <a:spcPct val="0"/>
            </a:spcBef>
            <a:spcAft>
              <a:spcPct val="35000"/>
            </a:spcAft>
          </a:pPr>
          <a:endParaRPr lang="zh-CN" altLang="en-US" sz="1050" kern="1200">
            <a:latin typeface="Microsoft YaHei" charset="-122"/>
            <a:ea typeface="Microsoft YaHei" charset="-122"/>
            <a:cs typeface="Microsoft YaHei" charset="-122"/>
          </a:endParaRPr>
        </a:p>
      </dsp:txBody>
      <dsp:txXfrm>
        <a:off x="1651001" y="791059"/>
        <a:ext cx="55420" cy="55420"/>
      </dsp:txXfrm>
    </dsp:sp>
    <dsp:sp modelId="{082A771F-69AF-7C4C-86CB-DF1CD8CB6581}">
      <dsp:nvSpPr>
        <dsp:cNvPr id="0" name=""/>
        <dsp:cNvSpPr/>
      </dsp:nvSpPr>
      <dsp:spPr>
        <a:xfrm>
          <a:off x="1124513" y="398000"/>
          <a:ext cx="1092125" cy="425428"/>
        </a:xfrm>
        <a:custGeom>
          <a:avLst/>
          <a:gdLst/>
          <a:ahLst/>
          <a:cxnLst/>
          <a:rect l="0" t="0" r="0" b="0"/>
          <a:pathLst>
            <a:path>
              <a:moveTo>
                <a:pt x="0" y="425428"/>
              </a:moveTo>
              <a:lnTo>
                <a:pt x="546062" y="425428"/>
              </a:lnTo>
              <a:lnTo>
                <a:pt x="546062" y="0"/>
              </a:lnTo>
              <a:lnTo>
                <a:pt x="1092125"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66725">
            <a:lnSpc>
              <a:spcPct val="90000"/>
            </a:lnSpc>
            <a:spcBef>
              <a:spcPct val="0"/>
            </a:spcBef>
            <a:spcAft>
              <a:spcPct val="35000"/>
            </a:spcAft>
          </a:pPr>
          <a:endParaRPr lang="zh-CN" altLang="en-US" sz="1050" kern="1200">
            <a:latin typeface="Microsoft YaHei" charset="-122"/>
            <a:ea typeface="Microsoft YaHei" charset="-122"/>
            <a:cs typeface="Microsoft YaHei" charset="-122"/>
          </a:endParaRPr>
        </a:p>
      </dsp:txBody>
      <dsp:txXfrm>
        <a:off x="1641274" y="581412"/>
        <a:ext cx="58603" cy="58603"/>
      </dsp:txXfrm>
    </dsp:sp>
    <dsp:sp modelId="{7111AE39-B455-7C4D-91F4-9E37E3822D07}">
      <dsp:nvSpPr>
        <dsp:cNvPr id="0" name=""/>
        <dsp:cNvSpPr/>
      </dsp:nvSpPr>
      <dsp:spPr>
        <a:xfrm>
          <a:off x="332391" y="644686"/>
          <a:ext cx="1226760" cy="357483"/>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ctr" defTabSz="466725">
            <a:lnSpc>
              <a:spcPct val="90000"/>
            </a:lnSpc>
            <a:spcBef>
              <a:spcPct val="0"/>
            </a:spcBef>
            <a:spcAft>
              <a:spcPct val="35000"/>
            </a:spcAft>
          </a:pPr>
          <a:r>
            <a:rPr lang="en-US" altLang="zh-CN" sz="1050" kern="1200" dirty="0" smtClean="0">
              <a:latin typeface="Microsoft YaHei" charset="-122"/>
              <a:ea typeface="Microsoft YaHei" charset="-122"/>
              <a:cs typeface="Microsoft YaHei" charset="-122"/>
            </a:rPr>
            <a:t>6.1</a:t>
          </a:r>
          <a:r>
            <a:rPr lang="zh-CN" altLang="en-US" sz="1050" kern="1200" dirty="0" smtClean="0">
              <a:latin typeface="Microsoft YaHei" charset="-122"/>
              <a:ea typeface="Microsoft YaHei" charset="-122"/>
              <a:cs typeface="Microsoft YaHei" charset="-122"/>
            </a:rPr>
            <a:t> </a:t>
          </a:r>
          <a:r>
            <a:rPr lang="zh-CN" altLang="en-US" sz="1050" kern="1200" dirty="0" smtClean="0">
              <a:solidFill>
                <a:schemeClr val="tx1"/>
              </a:solidFill>
              <a:latin typeface="Microsoft YaHei" charset="-122"/>
              <a:ea typeface="Microsoft YaHei" charset="-122"/>
              <a:cs typeface="Microsoft YaHei" charset="-122"/>
            </a:rPr>
            <a:t>成本与利润概述</a:t>
          </a:r>
          <a:endParaRPr lang="zh-CN" altLang="en-US" sz="1050" kern="1200" dirty="0">
            <a:latin typeface="Microsoft YaHei" charset="-122"/>
            <a:ea typeface="Microsoft YaHei" charset="-122"/>
            <a:cs typeface="Microsoft YaHei" charset="-122"/>
          </a:endParaRPr>
        </a:p>
      </dsp:txBody>
      <dsp:txXfrm>
        <a:off x="332391" y="644686"/>
        <a:ext cx="1226760" cy="357483"/>
      </dsp:txXfrm>
    </dsp:sp>
    <dsp:sp modelId="{C852AF5D-E3CA-F844-B775-08DD6E6FB940}">
      <dsp:nvSpPr>
        <dsp:cNvPr id="0" name=""/>
        <dsp:cNvSpPr/>
      </dsp:nvSpPr>
      <dsp:spPr>
        <a:xfrm>
          <a:off x="2216638" y="241145"/>
          <a:ext cx="1225808" cy="313710"/>
        </a:xfrm>
        <a:prstGeom prst="rect">
          <a:avLst/>
        </a:prstGeom>
        <a:solidFill>
          <a:schemeClr val="bg1"/>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l" defTabSz="466725">
            <a:lnSpc>
              <a:spcPct val="90000"/>
            </a:lnSpc>
            <a:spcBef>
              <a:spcPct val="0"/>
            </a:spcBef>
            <a:spcAft>
              <a:spcPct val="35000"/>
            </a:spcAft>
          </a:pPr>
          <a:r>
            <a:rPr lang="en-US" altLang="zh-CN" sz="1050" kern="1200" dirty="0" smtClean="0">
              <a:solidFill>
                <a:schemeClr val="tx1"/>
              </a:solidFill>
              <a:latin typeface="Microsoft YaHei" charset="-122"/>
              <a:ea typeface="Microsoft YaHei" charset="-122"/>
              <a:cs typeface="Microsoft YaHei" charset="-122"/>
            </a:rPr>
            <a:t>6.1.1</a:t>
          </a:r>
          <a:r>
            <a:rPr lang="zh-CN" altLang="en-US" sz="1050" kern="1200" dirty="0" smtClean="0">
              <a:solidFill>
                <a:schemeClr val="tx1"/>
              </a:solidFill>
              <a:latin typeface="Microsoft YaHei" charset="-122"/>
              <a:ea typeface="Microsoft YaHei" charset="-122"/>
              <a:cs typeface="Microsoft YaHei" charset="-122"/>
            </a:rPr>
            <a:t> 成本的含义</a:t>
          </a:r>
          <a:endParaRPr lang="zh-CN" altLang="en-US" sz="1050" kern="1200" dirty="0">
            <a:solidFill>
              <a:schemeClr val="tx1"/>
            </a:solidFill>
            <a:latin typeface="Microsoft YaHei" charset="-122"/>
            <a:ea typeface="Microsoft YaHei" charset="-122"/>
            <a:cs typeface="Microsoft YaHei" charset="-122"/>
          </a:endParaRPr>
        </a:p>
      </dsp:txBody>
      <dsp:txXfrm>
        <a:off x="2216638" y="241145"/>
        <a:ext cx="1225808" cy="313710"/>
      </dsp:txXfrm>
    </dsp:sp>
    <dsp:sp modelId="{D3E2E567-EC04-E743-9B8C-985408EA1058}">
      <dsp:nvSpPr>
        <dsp:cNvPr id="0" name=""/>
        <dsp:cNvSpPr/>
      </dsp:nvSpPr>
      <dsp:spPr>
        <a:xfrm>
          <a:off x="2232909" y="661914"/>
          <a:ext cx="1238464" cy="313710"/>
        </a:xfrm>
        <a:prstGeom prst="rect">
          <a:avLst/>
        </a:prstGeom>
        <a:solidFill>
          <a:schemeClr val="bg1"/>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l" defTabSz="466725">
            <a:lnSpc>
              <a:spcPct val="90000"/>
            </a:lnSpc>
            <a:spcBef>
              <a:spcPct val="0"/>
            </a:spcBef>
            <a:spcAft>
              <a:spcPct val="35000"/>
            </a:spcAft>
          </a:pPr>
          <a:r>
            <a:rPr lang="en-US" altLang="zh-CN" sz="1050" kern="1200" dirty="0" smtClean="0">
              <a:latin typeface="Microsoft YaHei" charset="-122"/>
              <a:ea typeface="Microsoft YaHei" charset="-122"/>
              <a:cs typeface="Microsoft YaHei" charset="-122"/>
            </a:rPr>
            <a:t>6.1.2</a:t>
          </a:r>
          <a:r>
            <a:rPr lang="zh-CN" altLang="en-US" sz="1050" kern="1200" dirty="0" smtClean="0">
              <a:latin typeface="Microsoft YaHei" charset="-122"/>
              <a:ea typeface="Microsoft YaHei" charset="-122"/>
              <a:cs typeface="Microsoft YaHei" charset="-122"/>
            </a:rPr>
            <a:t> 成本的分类</a:t>
          </a:r>
          <a:endParaRPr lang="zh-CN" altLang="en-US" sz="1050" kern="1200" dirty="0">
            <a:latin typeface="Microsoft YaHei" charset="-122"/>
            <a:ea typeface="Microsoft YaHei" charset="-122"/>
            <a:cs typeface="Microsoft YaHei" charset="-122"/>
          </a:endParaRPr>
        </a:p>
      </dsp:txBody>
      <dsp:txXfrm>
        <a:off x="2232909" y="661914"/>
        <a:ext cx="1238464" cy="313710"/>
      </dsp:txXfrm>
    </dsp:sp>
    <dsp:sp modelId="{1C998B4A-F8C8-5D49-862A-38B9C7611407}">
      <dsp:nvSpPr>
        <dsp:cNvPr id="0" name=""/>
        <dsp:cNvSpPr/>
      </dsp:nvSpPr>
      <dsp:spPr>
        <a:xfrm>
          <a:off x="2216638" y="1009088"/>
          <a:ext cx="1225808" cy="313710"/>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l" defTabSz="466725">
            <a:lnSpc>
              <a:spcPct val="90000"/>
            </a:lnSpc>
            <a:spcBef>
              <a:spcPct val="0"/>
            </a:spcBef>
            <a:spcAft>
              <a:spcPct val="35000"/>
            </a:spcAft>
          </a:pPr>
          <a:r>
            <a:rPr lang="en-US" altLang="zh-CN" sz="1050" kern="1200" dirty="0" smtClean="0">
              <a:latin typeface="Microsoft YaHei" charset="-122"/>
              <a:ea typeface="Microsoft YaHei" charset="-122"/>
              <a:cs typeface="Microsoft YaHei" charset="-122"/>
            </a:rPr>
            <a:t>6.1.3</a:t>
          </a:r>
          <a:r>
            <a:rPr lang="zh-CN" altLang="en-US" sz="1050" kern="1200" dirty="0" smtClean="0">
              <a:latin typeface="Microsoft YaHei" charset="-122"/>
              <a:ea typeface="Microsoft YaHei" charset="-122"/>
              <a:cs typeface="Microsoft YaHei" charset="-122"/>
            </a:rPr>
            <a:t> 利润</a:t>
          </a:r>
          <a:endParaRPr lang="zh-CN" altLang="en-US" sz="1050" kern="1200" dirty="0">
            <a:latin typeface="Microsoft YaHei" charset="-122"/>
            <a:ea typeface="Microsoft YaHei" charset="-122"/>
            <a:cs typeface="Microsoft YaHei" charset="-122"/>
          </a:endParaRPr>
        </a:p>
      </dsp:txBody>
      <dsp:txXfrm>
        <a:off x="2216638" y="1009088"/>
        <a:ext cx="1225808" cy="313710"/>
      </dsp:txXfrm>
    </dsp:sp>
  </dsp:spTree>
</dsp:drawing>
</file>

<file path=ppt/diagrams/drawing5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2800E8-CF94-FD43-8D0E-7E4B278315B1}">
      <dsp:nvSpPr>
        <dsp:cNvPr id="0" name=""/>
        <dsp:cNvSpPr/>
      </dsp:nvSpPr>
      <dsp:spPr>
        <a:xfrm>
          <a:off x="1124513" y="823428"/>
          <a:ext cx="1092125" cy="342515"/>
        </a:xfrm>
        <a:custGeom>
          <a:avLst/>
          <a:gdLst/>
          <a:ahLst/>
          <a:cxnLst/>
          <a:rect l="0" t="0" r="0" b="0"/>
          <a:pathLst>
            <a:path>
              <a:moveTo>
                <a:pt x="0" y="0"/>
              </a:moveTo>
              <a:lnTo>
                <a:pt x="546062" y="0"/>
              </a:lnTo>
              <a:lnTo>
                <a:pt x="546062" y="342515"/>
              </a:lnTo>
              <a:lnTo>
                <a:pt x="1092125" y="342515"/>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66725">
            <a:lnSpc>
              <a:spcPct val="90000"/>
            </a:lnSpc>
            <a:spcBef>
              <a:spcPct val="0"/>
            </a:spcBef>
            <a:spcAft>
              <a:spcPct val="35000"/>
            </a:spcAft>
          </a:pPr>
          <a:endParaRPr lang="zh-CN" altLang="en-US" sz="1050" kern="1200">
            <a:latin typeface="Microsoft YaHei" charset="-122"/>
            <a:ea typeface="Microsoft YaHei" charset="-122"/>
            <a:cs typeface="Microsoft YaHei" charset="-122"/>
          </a:endParaRPr>
        </a:p>
      </dsp:txBody>
      <dsp:txXfrm>
        <a:off x="1641961" y="966071"/>
        <a:ext cx="57228" cy="57228"/>
      </dsp:txXfrm>
    </dsp:sp>
    <dsp:sp modelId="{93180932-306E-E545-95F9-2A5635FDC9F1}">
      <dsp:nvSpPr>
        <dsp:cNvPr id="0" name=""/>
        <dsp:cNvSpPr/>
      </dsp:nvSpPr>
      <dsp:spPr>
        <a:xfrm>
          <a:off x="1124513" y="773049"/>
          <a:ext cx="1108395" cy="91440"/>
        </a:xfrm>
        <a:custGeom>
          <a:avLst/>
          <a:gdLst/>
          <a:ahLst/>
          <a:cxnLst/>
          <a:rect l="0" t="0" r="0" b="0"/>
          <a:pathLst>
            <a:path>
              <a:moveTo>
                <a:pt x="0" y="50379"/>
              </a:moveTo>
              <a:lnTo>
                <a:pt x="554197" y="50379"/>
              </a:lnTo>
              <a:lnTo>
                <a:pt x="554197" y="45720"/>
              </a:lnTo>
              <a:lnTo>
                <a:pt x="1108395" y="4572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66725">
            <a:lnSpc>
              <a:spcPct val="90000"/>
            </a:lnSpc>
            <a:spcBef>
              <a:spcPct val="0"/>
            </a:spcBef>
            <a:spcAft>
              <a:spcPct val="35000"/>
            </a:spcAft>
          </a:pPr>
          <a:endParaRPr lang="zh-CN" altLang="en-US" sz="1050" kern="1200">
            <a:latin typeface="Microsoft YaHei" charset="-122"/>
            <a:ea typeface="Microsoft YaHei" charset="-122"/>
            <a:cs typeface="Microsoft YaHei" charset="-122"/>
          </a:endParaRPr>
        </a:p>
      </dsp:txBody>
      <dsp:txXfrm>
        <a:off x="1651001" y="791059"/>
        <a:ext cx="55420" cy="55420"/>
      </dsp:txXfrm>
    </dsp:sp>
    <dsp:sp modelId="{082A771F-69AF-7C4C-86CB-DF1CD8CB6581}">
      <dsp:nvSpPr>
        <dsp:cNvPr id="0" name=""/>
        <dsp:cNvSpPr/>
      </dsp:nvSpPr>
      <dsp:spPr>
        <a:xfrm>
          <a:off x="1124513" y="398000"/>
          <a:ext cx="1092125" cy="425428"/>
        </a:xfrm>
        <a:custGeom>
          <a:avLst/>
          <a:gdLst/>
          <a:ahLst/>
          <a:cxnLst/>
          <a:rect l="0" t="0" r="0" b="0"/>
          <a:pathLst>
            <a:path>
              <a:moveTo>
                <a:pt x="0" y="425428"/>
              </a:moveTo>
              <a:lnTo>
                <a:pt x="546062" y="425428"/>
              </a:lnTo>
              <a:lnTo>
                <a:pt x="546062" y="0"/>
              </a:lnTo>
              <a:lnTo>
                <a:pt x="1092125"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66725">
            <a:lnSpc>
              <a:spcPct val="90000"/>
            </a:lnSpc>
            <a:spcBef>
              <a:spcPct val="0"/>
            </a:spcBef>
            <a:spcAft>
              <a:spcPct val="35000"/>
            </a:spcAft>
          </a:pPr>
          <a:endParaRPr lang="zh-CN" altLang="en-US" sz="1050" kern="1200">
            <a:latin typeface="Microsoft YaHei" charset="-122"/>
            <a:ea typeface="Microsoft YaHei" charset="-122"/>
            <a:cs typeface="Microsoft YaHei" charset="-122"/>
          </a:endParaRPr>
        </a:p>
      </dsp:txBody>
      <dsp:txXfrm>
        <a:off x="1641274" y="581412"/>
        <a:ext cx="58603" cy="58603"/>
      </dsp:txXfrm>
    </dsp:sp>
    <dsp:sp modelId="{7111AE39-B455-7C4D-91F4-9E37E3822D07}">
      <dsp:nvSpPr>
        <dsp:cNvPr id="0" name=""/>
        <dsp:cNvSpPr/>
      </dsp:nvSpPr>
      <dsp:spPr>
        <a:xfrm>
          <a:off x="332391" y="644686"/>
          <a:ext cx="1226760" cy="357483"/>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ctr" defTabSz="466725">
            <a:lnSpc>
              <a:spcPct val="90000"/>
            </a:lnSpc>
            <a:spcBef>
              <a:spcPct val="0"/>
            </a:spcBef>
            <a:spcAft>
              <a:spcPct val="35000"/>
            </a:spcAft>
          </a:pPr>
          <a:r>
            <a:rPr lang="en-US" altLang="zh-CN" sz="1050" kern="1200" dirty="0" smtClean="0">
              <a:latin typeface="Microsoft YaHei" charset="-122"/>
              <a:ea typeface="Microsoft YaHei" charset="-122"/>
              <a:cs typeface="Microsoft YaHei" charset="-122"/>
            </a:rPr>
            <a:t>6.1</a:t>
          </a:r>
          <a:r>
            <a:rPr lang="zh-CN" altLang="en-US" sz="1050" kern="1200" dirty="0" smtClean="0">
              <a:latin typeface="Microsoft YaHei" charset="-122"/>
              <a:ea typeface="Microsoft YaHei" charset="-122"/>
              <a:cs typeface="Microsoft YaHei" charset="-122"/>
            </a:rPr>
            <a:t> </a:t>
          </a:r>
          <a:r>
            <a:rPr lang="zh-CN" altLang="en-US" sz="1050" kern="1200" dirty="0" smtClean="0">
              <a:solidFill>
                <a:schemeClr val="tx1"/>
              </a:solidFill>
              <a:latin typeface="Microsoft YaHei" charset="-122"/>
              <a:ea typeface="Microsoft YaHei" charset="-122"/>
              <a:cs typeface="Microsoft YaHei" charset="-122"/>
            </a:rPr>
            <a:t>成本与利润概述</a:t>
          </a:r>
          <a:endParaRPr lang="zh-CN" altLang="en-US" sz="1050" kern="1200" dirty="0">
            <a:latin typeface="Microsoft YaHei" charset="-122"/>
            <a:ea typeface="Microsoft YaHei" charset="-122"/>
            <a:cs typeface="Microsoft YaHei" charset="-122"/>
          </a:endParaRPr>
        </a:p>
      </dsp:txBody>
      <dsp:txXfrm>
        <a:off x="332391" y="644686"/>
        <a:ext cx="1226760" cy="357483"/>
      </dsp:txXfrm>
    </dsp:sp>
    <dsp:sp modelId="{C852AF5D-E3CA-F844-B775-08DD6E6FB940}">
      <dsp:nvSpPr>
        <dsp:cNvPr id="0" name=""/>
        <dsp:cNvSpPr/>
      </dsp:nvSpPr>
      <dsp:spPr>
        <a:xfrm>
          <a:off x="2216638" y="241145"/>
          <a:ext cx="1225808" cy="313710"/>
        </a:xfrm>
        <a:prstGeom prst="rect">
          <a:avLst/>
        </a:prstGeom>
        <a:solidFill>
          <a:schemeClr val="bg1"/>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l" defTabSz="466725">
            <a:lnSpc>
              <a:spcPct val="90000"/>
            </a:lnSpc>
            <a:spcBef>
              <a:spcPct val="0"/>
            </a:spcBef>
            <a:spcAft>
              <a:spcPct val="35000"/>
            </a:spcAft>
          </a:pPr>
          <a:r>
            <a:rPr lang="en-US" altLang="zh-CN" sz="1050" kern="1200" dirty="0" smtClean="0">
              <a:solidFill>
                <a:schemeClr val="tx1"/>
              </a:solidFill>
              <a:latin typeface="Microsoft YaHei" charset="-122"/>
              <a:ea typeface="Microsoft YaHei" charset="-122"/>
              <a:cs typeface="Microsoft YaHei" charset="-122"/>
            </a:rPr>
            <a:t>6.1.1</a:t>
          </a:r>
          <a:r>
            <a:rPr lang="zh-CN" altLang="en-US" sz="1050" kern="1200" dirty="0" smtClean="0">
              <a:solidFill>
                <a:schemeClr val="tx1"/>
              </a:solidFill>
              <a:latin typeface="Microsoft YaHei" charset="-122"/>
              <a:ea typeface="Microsoft YaHei" charset="-122"/>
              <a:cs typeface="Microsoft YaHei" charset="-122"/>
            </a:rPr>
            <a:t> 成本的含义</a:t>
          </a:r>
          <a:endParaRPr lang="zh-CN" altLang="en-US" sz="1050" kern="1200" dirty="0">
            <a:solidFill>
              <a:schemeClr val="tx1"/>
            </a:solidFill>
            <a:latin typeface="Microsoft YaHei" charset="-122"/>
            <a:ea typeface="Microsoft YaHei" charset="-122"/>
            <a:cs typeface="Microsoft YaHei" charset="-122"/>
          </a:endParaRPr>
        </a:p>
      </dsp:txBody>
      <dsp:txXfrm>
        <a:off x="2216638" y="241145"/>
        <a:ext cx="1225808" cy="313710"/>
      </dsp:txXfrm>
    </dsp:sp>
    <dsp:sp modelId="{D3E2E567-EC04-E743-9B8C-985408EA1058}">
      <dsp:nvSpPr>
        <dsp:cNvPr id="0" name=""/>
        <dsp:cNvSpPr/>
      </dsp:nvSpPr>
      <dsp:spPr>
        <a:xfrm>
          <a:off x="2232909" y="661914"/>
          <a:ext cx="1238464" cy="313710"/>
        </a:xfrm>
        <a:prstGeom prst="rect">
          <a:avLst/>
        </a:prstGeom>
        <a:solidFill>
          <a:schemeClr val="bg1"/>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l" defTabSz="466725">
            <a:lnSpc>
              <a:spcPct val="90000"/>
            </a:lnSpc>
            <a:spcBef>
              <a:spcPct val="0"/>
            </a:spcBef>
            <a:spcAft>
              <a:spcPct val="35000"/>
            </a:spcAft>
          </a:pPr>
          <a:r>
            <a:rPr lang="en-US" altLang="zh-CN" sz="1050" kern="1200" dirty="0" smtClean="0">
              <a:latin typeface="Microsoft YaHei" charset="-122"/>
              <a:ea typeface="Microsoft YaHei" charset="-122"/>
              <a:cs typeface="Microsoft YaHei" charset="-122"/>
            </a:rPr>
            <a:t>6.1.2</a:t>
          </a:r>
          <a:r>
            <a:rPr lang="zh-CN" altLang="en-US" sz="1050" kern="1200" dirty="0" smtClean="0">
              <a:latin typeface="Microsoft YaHei" charset="-122"/>
              <a:ea typeface="Microsoft YaHei" charset="-122"/>
              <a:cs typeface="Microsoft YaHei" charset="-122"/>
            </a:rPr>
            <a:t> 成本的分类</a:t>
          </a:r>
          <a:endParaRPr lang="zh-CN" altLang="en-US" sz="1050" kern="1200" dirty="0">
            <a:latin typeface="Microsoft YaHei" charset="-122"/>
            <a:ea typeface="Microsoft YaHei" charset="-122"/>
            <a:cs typeface="Microsoft YaHei" charset="-122"/>
          </a:endParaRPr>
        </a:p>
      </dsp:txBody>
      <dsp:txXfrm>
        <a:off x="2232909" y="661914"/>
        <a:ext cx="1238464" cy="313710"/>
      </dsp:txXfrm>
    </dsp:sp>
    <dsp:sp modelId="{1C998B4A-F8C8-5D49-862A-38B9C7611407}">
      <dsp:nvSpPr>
        <dsp:cNvPr id="0" name=""/>
        <dsp:cNvSpPr/>
      </dsp:nvSpPr>
      <dsp:spPr>
        <a:xfrm>
          <a:off x="2216638" y="1009088"/>
          <a:ext cx="1225808" cy="313710"/>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l" defTabSz="466725">
            <a:lnSpc>
              <a:spcPct val="90000"/>
            </a:lnSpc>
            <a:spcBef>
              <a:spcPct val="0"/>
            </a:spcBef>
            <a:spcAft>
              <a:spcPct val="35000"/>
            </a:spcAft>
          </a:pPr>
          <a:r>
            <a:rPr lang="en-US" altLang="zh-CN" sz="1050" kern="1200" dirty="0" smtClean="0">
              <a:latin typeface="Microsoft YaHei" charset="-122"/>
              <a:ea typeface="Microsoft YaHei" charset="-122"/>
              <a:cs typeface="Microsoft YaHei" charset="-122"/>
            </a:rPr>
            <a:t>6.1.3</a:t>
          </a:r>
          <a:r>
            <a:rPr lang="zh-CN" altLang="en-US" sz="1050" kern="1200" dirty="0" smtClean="0">
              <a:latin typeface="Microsoft YaHei" charset="-122"/>
              <a:ea typeface="Microsoft YaHei" charset="-122"/>
              <a:cs typeface="Microsoft YaHei" charset="-122"/>
            </a:rPr>
            <a:t> 利润</a:t>
          </a:r>
          <a:endParaRPr lang="zh-CN" altLang="en-US" sz="1050" kern="1200" dirty="0">
            <a:latin typeface="Microsoft YaHei" charset="-122"/>
            <a:ea typeface="Microsoft YaHei" charset="-122"/>
            <a:cs typeface="Microsoft YaHei" charset="-122"/>
          </a:endParaRPr>
        </a:p>
      </dsp:txBody>
      <dsp:txXfrm>
        <a:off x="2216638" y="1009088"/>
        <a:ext cx="1225808" cy="313710"/>
      </dsp:txXfrm>
    </dsp:sp>
  </dsp:spTree>
</dsp:drawing>
</file>

<file path=ppt/diagrams/drawing5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2800E8-CF94-FD43-8D0E-7E4B278315B1}">
      <dsp:nvSpPr>
        <dsp:cNvPr id="0" name=""/>
        <dsp:cNvSpPr/>
      </dsp:nvSpPr>
      <dsp:spPr>
        <a:xfrm>
          <a:off x="1124513" y="823428"/>
          <a:ext cx="1092125" cy="342515"/>
        </a:xfrm>
        <a:custGeom>
          <a:avLst/>
          <a:gdLst/>
          <a:ahLst/>
          <a:cxnLst/>
          <a:rect l="0" t="0" r="0" b="0"/>
          <a:pathLst>
            <a:path>
              <a:moveTo>
                <a:pt x="0" y="0"/>
              </a:moveTo>
              <a:lnTo>
                <a:pt x="546062" y="0"/>
              </a:lnTo>
              <a:lnTo>
                <a:pt x="546062" y="342515"/>
              </a:lnTo>
              <a:lnTo>
                <a:pt x="1092125" y="342515"/>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66725">
            <a:lnSpc>
              <a:spcPct val="90000"/>
            </a:lnSpc>
            <a:spcBef>
              <a:spcPct val="0"/>
            </a:spcBef>
            <a:spcAft>
              <a:spcPct val="35000"/>
            </a:spcAft>
          </a:pPr>
          <a:endParaRPr lang="zh-CN" altLang="en-US" sz="1050" kern="1200">
            <a:latin typeface="Microsoft YaHei" charset="-122"/>
            <a:ea typeface="Microsoft YaHei" charset="-122"/>
            <a:cs typeface="Microsoft YaHei" charset="-122"/>
          </a:endParaRPr>
        </a:p>
      </dsp:txBody>
      <dsp:txXfrm>
        <a:off x="1641961" y="966071"/>
        <a:ext cx="57228" cy="57228"/>
      </dsp:txXfrm>
    </dsp:sp>
    <dsp:sp modelId="{93180932-306E-E545-95F9-2A5635FDC9F1}">
      <dsp:nvSpPr>
        <dsp:cNvPr id="0" name=""/>
        <dsp:cNvSpPr/>
      </dsp:nvSpPr>
      <dsp:spPr>
        <a:xfrm>
          <a:off x="1124513" y="773049"/>
          <a:ext cx="1108395" cy="91440"/>
        </a:xfrm>
        <a:custGeom>
          <a:avLst/>
          <a:gdLst/>
          <a:ahLst/>
          <a:cxnLst/>
          <a:rect l="0" t="0" r="0" b="0"/>
          <a:pathLst>
            <a:path>
              <a:moveTo>
                <a:pt x="0" y="50379"/>
              </a:moveTo>
              <a:lnTo>
                <a:pt x="554197" y="50379"/>
              </a:lnTo>
              <a:lnTo>
                <a:pt x="554197" y="45720"/>
              </a:lnTo>
              <a:lnTo>
                <a:pt x="1108395" y="4572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66725">
            <a:lnSpc>
              <a:spcPct val="90000"/>
            </a:lnSpc>
            <a:spcBef>
              <a:spcPct val="0"/>
            </a:spcBef>
            <a:spcAft>
              <a:spcPct val="35000"/>
            </a:spcAft>
          </a:pPr>
          <a:endParaRPr lang="zh-CN" altLang="en-US" sz="1050" kern="1200">
            <a:latin typeface="Microsoft YaHei" charset="-122"/>
            <a:ea typeface="Microsoft YaHei" charset="-122"/>
            <a:cs typeface="Microsoft YaHei" charset="-122"/>
          </a:endParaRPr>
        </a:p>
      </dsp:txBody>
      <dsp:txXfrm>
        <a:off x="1651001" y="791059"/>
        <a:ext cx="55420" cy="55420"/>
      </dsp:txXfrm>
    </dsp:sp>
    <dsp:sp modelId="{082A771F-69AF-7C4C-86CB-DF1CD8CB6581}">
      <dsp:nvSpPr>
        <dsp:cNvPr id="0" name=""/>
        <dsp:cNvSpPr/>
      </dsp:nvSpPr>
      <dsp:spPr>
        <a:xfrm>
          <a:off x="1124513" y="398000"/>
          <a:ext cx="1092125" cy="425428"/>
        </a:xfrm>
        <a:custGeom>
          <a:avLst/>
          <a:gdLst/>
          <a:ahLst/>
          <a:cxnLst/>
          <a:rect l="0" t="0" r="0" b="0"/>
          <a:pathLst>
            <a:path>
              <a:moveTo>
                <a:pt x="0" y="425428"/>
              </a:moveTo>
              <a:lnTo>
                <a:pt x="546062" y="425428"/>
              </a:lnTo>
              <a:lnTo>
                <a:pt x="546062" y="0"/>
              </a:lnTo>
              <a:lnTo>
                <a:pt x="1092125"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66725">
            <a:lnSpc>
              <a:spcPct val="90000"/>
            </a:lnSpc>
            <a:spcBef>
              <a:spcPct val="0"/>
            </a:spcBef>
            <a:spcAft>
              <a:spcPct val="35000"/>
            </a:spcAft>
          </a:pPr>
          <a:endParaRPr lang="zh-CN" altLang="en-US" sz="1050" kern="1200">
            <a:latin typeface="Microsoft YaHei" charset="-122"/>
            <a:ea typeface="Microsoft YaHei" charset="-122"/>
            <a:cs typeface="Microsoft YaHei" charset="-122"/>
          </a:endParaRPr>
        </a:p>
      </dsp:txBody>
      <dsp:txXfrm>
        <a:off x="1641274" y="581412"/>
        <a:ext cx="58603" cy="58603"/>
      </dsp:txXfrm>
    </dsp:sp>
    <dsp:sp modelId="{7111AE39-B455-7C4D-91F4-9E37E3822D07}">
      <dsp:nvSpPr>
        <dsp:cNvPr id="0" name=""/>
        <dsp:cNvSpPr/>
      </dsp:nvSpPr>
      <dsp:spPr>
        <a:xfrm>
          <a:off x="332391" y="644686"/>
          <a:ext cx="1226760" cy="357483"/>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ctr" defTabSz="466725">
            <a:lnSpc>
              <a:spcPct val="90000"/>
            </a:lnSpc>
            <a:spcBef>
              <a:spcPct val="0"/>
            </a:spcBef>
            <a:spcAft>
              <a:spcPct val="35000"/>
            </a:spcAft>
          </a:pPr>
          <a:r>
            <a:rPr lang="en-US" altLang="zh-CN" sz="1050" kern="1200" dirty="0" smtClean="0">
              <a:latin typeface="Microsoft YaHei" charset="-122"/>
              <a:ea typeface="Microsoft YaHei" charset="-122"/>
              <a:cs typeface="Microsoft YaHei" charset="-122"/>
            </a:rPr>
            <a:t>6.1</a:t>
          </a:r>
          <a:r>
            <a:rPr lang="zh-CN" altLang="en-US" sz="1050" kern="1200" dirty="0" smtClean="0">
              <a:latin typeface="Microsoft YaHei" charset="-122"/>
              <a:ea typeface="Microsoft YaHei" charset="-122"/>
              <a:cs typeface="Microsoft YaHei" charset="-122"/>
            </a:rPr>
            <a:t> </a:t>
          </a:r>
          <a:r>
            <a:rPr lang="zh-CN" altLang="en-US" sz="1050" kern="1200" dirty="0" smtClean="0">
              <a:solidFill>
                <a:schemeClr val="tx1"/>
              </a:solidFill>
              <a:latin typeface="Microsoft YaHei" charset="-122"/>
              <a:ea typeface="Microsoft YaHei" charset="-122"/>
              <a:cs typeface="Microsoft YaHei" charset="-122"/>
            </a:rPr>
            <a:t>成本与利润概述</a:t>
          </a:r>
          <a:endParaRPr lang="zh-CN" altLang="en-US" sz="1050" kern="1200" dirty="0">
            <a:latin typeface="Microsoft YaHei" charset="-122"/>
            <a:ea typeface="Microsoft YaHei" charset="-122"/>
            <a:cs typeface="Microsoft YaHei" charset="-122"/>
          </a:endParaRPr>
        </a:p>
      </dsp:txBody>
      <dsp:txXfrm>
        <a:off x="332391" y="644686"/>
        <a:ext cx="1226760" cy="357483"/>
      </dsp:txXfrm>
    </dsp:sp>
    <dsp:sp modelId="{C852AF5D-E3CA-F844-B775-08DD6E6FB940}">
      <dsp:nvSpPr>
        <dsp:cNvPr id="0" name=""/>
        <dsp:cNvSpPr/>
      </dsp:nvSpPr>
      <dsp:spPr>
        <a:xfrm>
          <a:off x="2216638" y="241145"/>
          <a:ext cx="1225808" cy="313710"/>
        </a:xfrm>
        <a:prstGeom prst="rect">
          <a:avLst/>
        </a:prstGeom>
        <a:solidFill>
          <a:schemeClr val="bg1"/>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l" defTabSz="466725">
            <a:lnSpc>
              <a:spcPct val="90000"/>
            </a:lnSpc>
            <a:spcBef>
              <a:spcPct val="0"/>
            </a:spcBef>
            <a:spcAft>
              <a:spcPct val="35000"/>
            </a:spcAft>
          </a:pPr>
          <a:r>
            <a:rPr lang="en-US" altLang="zh-CN" sz="1050" kern="1200" dirty="0" smtClean="0">
              <a:solidFill>
                <a:schemeClr val="tx1"/>
              </a:solidFill>
              <a:latin typeface="Microsoft YaHei" charset="-122"/>
              <a:ea typeface="Microsoft YaHei" charset="-122"/>
              <a:cs typeface="Microsoft YaHei" charset="-122"/>
            </a:rPr>
            <a:t>6.1.1</a:t>
          </a:r>
          <a:r>
            <a:rPr lang="zh-CN" altLang="en-US" sz="1050" kern="1200" dirty="0" smtClean="0">
              <a:solidFill>
                <a:schemeClr val="tx1"/>
              </a:solidFill>
              <a:latin typeface="Microsoft YaHei" charset="-122"/>
              <a:ea typeface="Microsoft YaHei" charset="-122"/>
              <a:cs typeface="Microsoft YaHei" charset="-122"/>
            </a:rPr>
            <a:t> 成本的含义</a:t>
          </a:r>
          <a:endParaRPr lang="zh-CN" altLang="en-US" sz="1050" kern="1200" dirty="0">
            <a:solidFill>
              <a:schemeClr val="tx1"/>
            </a:solidFill>
            <a:latin typeface="Microsoft YaHei" charset="-122"/>
            <a:ea typeface="Microsoft YaHei" charset="-122"/>
            <a:cs typeface="Microsoft YaHei" charset="-122"/>
          </a:endParaRPr>
        </a:p>
      </dsp:txBody>
      <dsp:txXfrm>
        <a:off x="2216638" y="241145"/>
        <a:ext cx="1225808" cy="313710"/>
      </dsp:txXfrm>
    </dsp:sp>
    <dsp:sp modelId="{D3E2E567-EC04-E743-9B8C-985408EA1058}">
      <dsp:nvSpPr>
        <dsp:cNvPr id="0" name=""/>
        <dsp:cNvSpPr/>
      </dsp:nvSpPr>
      <dsp:spPr>
        <a:xfrm>
          <a:off x="2232909" y="661914"/>
          <a:ext cx="1238464" cy="313710"/>
        </a:xfrm>
        <a:prstGeom prst="rect">
          <a:avLst/>
        </a:prstGeom>
        <a:solidFill>
          <a:schemeClr val="bg1"/>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l" defTabSz="466725">
            <a:lnSpc>
              <a:spcPct val="90000"/>
            </a:lnSpc>
            <a:spcBef>
              <a:spcPct val="0"/>
            </a:spcBef>
            <a:spcAft>
              <a:spcPct val="35000"/>
            </a:spcAft>
          </a:pPr>
          <a:r>
            <a:rPr lang="en-US" altLang="zh-CN" sz="1050" kern="1200" dirty="0" smtClean="0">
              <a:latin typeface="Microsoft YaHei" charset="-122"/>
              <a:ea typeface="Microsoft YaHei" charset="-122"/>
              <a:cs typeface="Microsoft YaHei" charset="-122"/>
            </a:rPr>
            <a:t>6.1.2</a:t>
          </a:r>
          <a:r>
            <a:rPr lang="zh-CN" altLang="en-US" sz="1050" kern="1200" dirty="0" smtClean="0">
              <a:latin typeface="Microsoft YaHei" charset="-122"/>
              <a:ea typeface="Microsoft YaHei" charset="-122"/>
              <a:cs typeface="Microsoft YaHei" charset="-122"/>
            </a:rPr>
            <a:t> 成本的分类</a:t>
          </a:r>
          <a:endParaRPr lang="zh-CN" altLang="en-US" sz="1050" kern="1200" dirty="0">
            <a:latin typeface="Microsoft YaHei" charset="-122"/>
            <a:ea typeface="Microsoft YaHei" charset="-122"/>
            <a:cs typeface="Microsoft YaHei" charset="-122"/>
          </a:endParaRPr>
        </a:p>
      </dsp:txBody>
      <dsp:txXfrm>
        <a:off x="2232909" y="661914"/>
        <a:ext cx="1238464" cy="313710"/>
      </dsp:txXfrm>
    </dsp:sp>
    <dsp:sp modelId="{1C998B4A-F8C8-5D49-862A-38B9C7611407}">
      <dsp:nvSpPr>
        <dsp:cNvPr id="0" name=""/>
        <dsp:cNvSpPr/>
      </dsp:nvSpPr>
      <dsp:spPr>
        <a:xfrm>
          <a:off x="2216638" y="1009088"/>
          <a:ext cx="1225808" cy="313710"/>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l" defTabSz="466725">
            <a:lnSpc>
              <a:spcPct val="90000"/>
            </a:lnSpc>
            <a:spcBef>
              <a:spcPct val="0"/>
            </a:spcBef>
            <a:spcAft>
              <a:spcPct val="35000"/>
            </a:spcAft>
          </a:pPr>
          <a:r>
            <a:rPr lang="en-US" altLang="zh-CN" sz="1050" kern="1200" dirty="0" smtClean="0">
              <a:latin typeface="Microsoft YaHei" charset="-122"/>
              <a:ea typeface="Microsoft YaHei" charset="-122"/>
              <a:cs typeface="Microsoft YaHei" charset="-122"/>
            </a:rPr>
            <a:t>6.1.3</a:t>
          </a:r>
          <a:r>
            <a:rPr lang="zh-CN" altLang="en-US" sz="1050" kern="1200" dirty="0" smtClean="0">
              <a:latin typeface="Microsoft YaHei" charset="-122"/>
              <a:ea typeface="Microsoft YaHei" charset="-122"/>
              <a:cs typeface="Microsoft YaHei" charset="-122"/>
            </a:rPr>
            <a:t> 利润</a:t>
          </a:r>
          <a:endParaRPr lang="zh-CN" altLang="en-US" sz="1050" kern="1200" dirty="0">
            <a:latin typeface="Microsoft YaHei" charset="-122"/>
            <a:ea typeface="Microsoft YaHei" charset="-122"/>
            <a:cs typeface="Microsoft YaHei" charset="-122"/>
          </a:endParaRPr>
        </a:p>
      </dsp:txBody>
      <dsp:txXfrm>
        <a:off x="2216638" y="1009088"/>
        <a:ext cx="1225808" cy="313710"/>
      </dsp:txXfrm>
    </dsp:sp>
  </dsp:spTree>
</dsp:drawing>
</file>

<file path=ppt/diagrams/drawing5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2800E8-CF94-FD43-8D0E-7E4B278315B1}">
      <dsp:nvSpPr>
        <dsp:cNvPr id="0" name=""/>
        <dsp:cNvSpPr/>
      </dsp:nvSpPr>
      <dsp:spPr>
        <a:xfrm>
          <a:off x="1124513" y="823428"/>
          <a:ext cx="1092125" cy="342515"/>
        </a:xfrm>
        <a:custGeom>
          <a:avLst/>
          <a:gdLst/>
          <a:ahLst/>
          <a:cxnLst/>
          <a:rect l="0" t="0" r="0" b="0"/>
          <a:pathLst>
            <a:path>
              <a:moveTo>
                <a:pt x="0" y="0"/>
              </a:moveTo>
              <a:lnTo>
                <a:pt x="546062" y="0"/>
              </a:lnTo>
              <a:lnTo>
                <a:pt x="546062" y="342515"/>
              </a:lnTo>
              <a:lnTo>
                <a:pt x="1092125" y="342515"/>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66725">
            <a:lnSpc>
              <a:spcPct val="90000"/>
            </a:lnSpc>
            <a:spcBef>
              <a:spcPct val="0"/>
            </a:spcBef>
            <a:spcAft>
              <a:spcPct val="35000"/>
            </a:spcAft>
          </a:pPr>
          <a:endParaRPr lang="zh-CN" altLang="en-US" sz="1050" kern="1200">
            <a:latin typeface="Microsoft YaHei" charset="-122"/>
            <a:ea typeface="Microsoft YaHei" charset="-122"/>
            <a:cs typeface="Microsoft YaHei" charset="-122"/>
          </a:endParaRPr>
        </a:p>
      </dsp:txBody>
      <dsp:txXfrm>
        <a:off x="1641961" y="966071"/>
        <a:ext cx="57228" cy="57228"/>
      </dsp:txXfrm>
    </dsp:sp>
    <dsp:sp modelId="{93180932-306E-E545-95F9-2A5635FDC9F1}">
      <dsp:nvSpPr>
        <dsp:cNvPr id="0" name=""/>
        <dsp:cNvSpPr/>
      </dsp:nvSpPr>
      <dsp:spPr>
        <a:xfrm>
          <a:off x="1124513" y="773049"/>
          <a:ext cx="1108395" cy="91440"/>
        </a:xfrm>
        <a:custGeom>
          <a:avLst/>
          <a:gdLst/>
          <a:ahLst/>
          <a:cxnLst/>
          <a:rect l="0" t="0" r="0" b="0"/>
          <a:pathLst>
            <a:path>
              <a:moveTo>
                <a:pt x="0" y="50379"/>
              </a:moveTo>
              <a:lnTo>
                <a:pt x="554197" y="50379"/>
              </a:lnTo>
              <a:lnTo>
                <a:pt x="554197" y="45720"/>
              </a:lnTo>
              <a:lnTo>
                <a:pt x="1108395" y="4572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66725">
            <a:lnSpc>
              <a:spcPct val="90000"/>
            </a:lnSpc>
            <a:spcBef>
              <a:spcPct val="0"/>
            </a:spcBef>
            <a:spcAft>
              <a:spcPct val="35000"/>
            </a:spcAft>
          </a:pPr>
          <a:endParaRPr lang="zh-CN" altLang="en-US" sz="1050" kern="1200">
            <a:latin typeface="Microsoft YaHei" charset="-122"/>
            <a:ea typeface="Microsoft YaHei" charset="-122"/>
            <a:cs typeface="Microsoft YaHei" charset="-122"/>
          </a:endParaRPr>
        </a:p>
      </dsp:txBody>
      <dsp:txXfrm>
        <a:off x="1651001" y="791059"/>
        <a:ext cx="55420" cy="55420"/>
      </dsp:txXfrm>
    </dsp:sp>
    <dsp:sp modelId="{082A771F-69AF-7C4C-86CB-DF1CD8CB6581}">
      <dsp:nvSpPr>
        <dsp:cNvPr id="0" name=""/>
        <dsp:cNvSpPr/>
      </dsp:nvSpPr>
      <dsp:spPr>
        <a:xfrm>
          <a:off x="1124513" y="398000"/>
          <a:ext cx="1092125" cy="425428"/>
        </a:xfrm>
        <a:custGeom>
          <a:avLst/>
          <a:gdLst/>
          <a:ahLst/>
          <a:cxnLst/>
          <a:rect l="0" t="0" r="0" b="0"/>
          <a:pathLst>
            <a:path>
              <a:moveTo>
                <a:pt x="0" y="425428"/>
              </a:moveTo>
              <a:lnTo>
                <a:pt x="546062" y="425428"/>
              </a:lnTo>
              <a:lnTo>
                <a:pt x="546062" y="0"/>
              </a:lnTo>
              <a:lnTo>
                <a:pt x="1092125"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66725">
            <a:lnSpc>
              <a:spcPct val="90000"/>
            </a:lnSpc>
            <a:spcBef>
              <a:spcPct val="0"/>
            </a:spcBef>
            <a:spcAft>
              <a:spcPct val="35000"/>
            </a:spcAft>
          </a:pPr>
          <a:endParaRPr lang="zh-CN" altLang="en-US" sz="1050" kern="1200">
            <a:latin typeface="Microsoft YaHei" charset="-122"/>
            <a:ea typeface="Microsoft YaHei" charset="-122"/>
            <a:cs typeface="Microsoft YaHei" charset="-122"/>
          </a:endParaRPr>
        </a:p>
      </dsp:txBody>
      <dsp:txXfrm>
        <a:off x="1641274" y="581412"/>
        <a:ext cx="58603" cy="58603"/>
      </dsp:txXfrm>
    </dsp:sp>
    <dsp:sp modelId="{7111AE39-B455-7C4D-91F4-9E37E3822D07}">
      <dsp:nvSpPr>
        <dsp:cNvPr id="0" name=""/>
        <dsp:cNvSpPr/>
      </dsp:nvSpPr>
      <dsp:spPr>
        <a:xfrm>
          <a:off x="332391" y="644686"/>
          <a:ext cx="1226760" cy="357483"/>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ctr" defTabSz="466725">
            <a:lnSpc>
              <a:spcPct val="90000"/>
            </a:lnSpc>
            <a:spcBef>
              <a:spcPct val="0"/>
            </a:spcBef>
            <a:spcAft>
              <a:spcPct val="35000"/>
            </a:spcAft>
          </a:pPr>
          <a:r>
            <a:rPr lang="en-US" altLang="zh-CN" sz="1050" kern="1200" dirty="0" smtClean="0">
              <a:latin typeface="Microsoft YaHei" charset="-122"/>
              <a:ea typeface="Microsoft YaHei" charset="-122"/>
              <a:cs typeface="Microsoft YaHei" charset="-122"/>
            </a:rPr>
            <a:t>6.1</a:t>
          </a:r>
          <a:r>
            <a:rPr lang="zh-CN" altLang="en-US" sz="1050" kern="1200" dirty="0" smtClean="0">
              <a:latin typeface="Microsoft YaHei" charset="-122"/>
              <a:ea typeface="Microsoft YaHei" charset="-122"/>
              <a:cs typeface="Microsoft YaHei" charset="-122"/>
            </a:rPr>
            <a:t> </a:t>
          </a:r>
          <a:r>
            <a:rPr lang="zh-CN" altLang="en-US" sz="1050" kern="1200" dirty="0" smtClean="0">
              <a:solidFill>
                <a:schemeClr val="tx1"/>
              </a:solidFill>
              <a:latin typeface="Microsoft YaHei" charset="-122"/>
              <a:ea typeface="Microsoft YaHei" charset="-122"/>
              <a:cs typeface="Microsoft YaHei" charset="-122"/>
            </a:rPr>
            <a:t>成本与利润概述</a:t>
          </a:r>
          <a:endParaRPr lang="zh-CN" altLang="en-US" sz="1050" kern="1200" dirty="0">
            <a:latin typeface="Microsoft YaHei" charset="-122"/>
            <a:ea typeface="Microsoft YaHei" charset="-122"/>
            <a:cs typeface="Microsoft YaHei" charset="-122"/>
          </a:endParaRPr>
        </a:p>
      </dsp:txBody>
      <dsp:txXfrm>
        <a:off x="332391" y="644686"/>
        <a:ext cx="1226760" cy="357483"/>
      </dsp:txXfrm>
    </dsp:sp>
    <dsp:sp modelId="{C852AF5D-E3CA-F844-B775-08DD6E6FB940}">
      <dsp:nvSpPr>
        <dsp:cNvPr id="0" name=""/>
        <dsp:cNvSpPr/>
      </dsp:nvSpPr>
      <dsp:spPr>
        <a:xfrm>
          <a:off x="2216638" y="241145"/>
          <a:ext cx="1225808" cy="313710"/>
        </a:xfrm>
        <a:prstGeom prst="rect">
          <a:avLst/>
        </a:prstGeom>
        <a:solidFill>
          <a:schemeClr val="bg1"/>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l" defTabSz="466725">
            <a:lnSpc>
              <a:spcPct val="90000"/>
            </a:lnSpc>
            <a:spcBef>
              <a:spcPct val="0"/>
            </a:spcBef>
            <a:spcAft>
              <a:spcPct val="35000"/>
            </a:spcAft>
          </a:pPr>
          <a:r>
            <a:rPr lang="en-US" altLang="zh-CN" sz="1050" kern="1200" dirty="0" smtClean="0">
              <a:solidFill>
                <a:schemeClr val="tx1"/>
              </a:solidFill>
              <a:latin typeface="Microsoft YaHei" charset="-122"/>
              <a:ea typeface="Microsoft YaHei" charset="-122"/>
              <a:cs typeface="Microsoft YaHei" charset="-122"/>
            </a:rPr>
            <a:t>6.1.1</a:t>
          </a:r>
          <a:r>
            <a:rPr lang="zh-CN" altLang="en-US" sz="1050" kern="1200" dirty="0" smtClean="0">
              <a:solidFill>
                <a:schemeClr val="tx1"/>
              </a:solidFill>
              <a:latin typeface="Microsoft YaHei" charset="-122"/>
              <a:ea typeface="Microsoft YaHei" charset="-122"/>
              <a:cs typeface="Microsoft YaHei" charset="-122"/>
            </a:rPr>
            <a:t> 成本的含义</a:t>
          </a:r>
          <a:endParaRPr lang="zh-CN" altLang="en-US" sz="1050" kern="1200" dirty="0">
            <a:solidFill>
              <a:schemeClr val="tx1"/>
            </a:solidFill>
            <a:latin typeface="Microsoft YaHei" charset="-122"/>
            <a:ea typeface="Microsoft YaHei" charset="-122"/>
            <a:cs typeface="Microsoft YaHei" charset="-122"/>
          </a:endParaRPr>
        </a:p>
      </dsp:txBody>
      <dsp:txXfrm>
        <a:off x="2216638" y="241145"/>
        <a:ext cx="1225808" cy="313710"/>
      </dsp:txXfrm>
    </dsp:sp>
    <dsp:sp modelId="{D3E2E567-EC04-E743-9B8C-985408EA1058}">
      <dsp:nvSpPr>
        <dsp:cNvPr id="0" name=""/>
        <dsp:cNvSpPr/>
      </dsp:nvSpPr>
      <dsp:spPr>
        <a:xfrm>
          <a:off x="2232909" y="661914"/>
          <a:ext cx="1238464" cy="313710"/>
        </a:xfrm>
        <a:prstGeom prst="rect">
          <a:avLst/>
        </a:prstGeom>
        <a:solidFill>
          <a:schemeClr val="bg1"/>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l" defTabSz="466725">
            <a:lnSpc>
              <a:spcPct val="90000"/>
            </a:lnSpc>
            <a:spcBef>
              <a:spcPct val="0"/>
            </a:spcBef>
            <a:spcAft>
              <a:spcPct val="35000"/>
            </a:spcAft>
          </a:pPr>
          <a:r>
            <a:rPr lang="en-US" altLang="zh-CN" sz="1050" kern="1200" dirty="0" smtClean="0">
              <a:latin typeface="Microsoft YaHei" charset="-122"/>
              <a:ea typeface="Microsoft YaHei" charset="-122"/>
              <a:cs typeface="Microsoft YaHei" charset="-122"/>
            </a:rPr>
            <a:t>6.1.2</a:t>
          </a:r>
          <a:r>
            <a:rPr lang="zh-CN" altLang="en-US" sz="1050" kern="1200" dirty="0" smtClean="0">
              <a:latin typeface="Microsoft YaHei" charset="-122"/>
              <a:ea typeface="Microsoft YaHei" charset="-122"/>
              <a:cs typeface="Microsoft YaHei" charset="-122"/>
            </a:rPr>
            <a:t> 成本的分类</a:t>
          </a:r>
          <a:endParaRPr lang="zh-CN" altLang="en-US" sz="1050" kern="1200" dirty="0">
            <a:latin typeface="Microsoft YaHei" charset="-122"/>
            <a:ea typeface="Microsoft YaHei" charset="-122"/>
            <a:cs typeface="Microsoft YaHei" charset="-122"/>
          </a:endParaRPr>
        </a:p>
      </dsp:txBody>
      <dsp:txXfrm>
        <a:off x="2232909" y="661914"/>
        <a:ext cx="1238464" cy="313710"/>
      </dsp:txXfrm>
    </dsp:sp>
    <dsp:sp modelId="{1C998B4A-F8C8-5D49-862A-38B9C7611407}">
      <dsp:nvSpPr>
        <dsp:cNvPr id="0" name=""/>
        <dsp:cNvSpPr/>
      </dsp:nvSpPr>
      <dsp:spPr>
        <a:xfrm>
          <a:off x="2216638" y="1009088"/>
          <a:ext cx="1225808" cy="313710"/>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l" defTabSz="466725">
            <a:lnSpc>
              <a:spcPct val="90000"/>
            </a:lnSpc>
            <a:spcBef>
              <a:spcPct val="0"/>
            </a:spcBef>
            <a:spcAft>
              <a:spcPct val="35000"/>
            </a:spcAft>
          </a:pPr>
          <a:r>
            <a:rPr lang="en-US" altLang="zh-CN" sz="1050" kern="1200" dirty="0" smtClean="0">
              <a:latin typeface="Microsoft YaHei" charset="-122"/>
              <a:ea typeface="Microsoft YaHei" charset="-122"/>
              <a:cs typeface="Microsoft YaHei" charset="-122"/>
            </a:rPr>
            <a:t>6.1.3</a:t>
          </a:r>
          <a:r>
            <a:rPr lang="zh-CN" altLang="en-US" sz="1050" kern="1200" dirty="0" smtClean="0">
              <a:latin typeface="Microsoft YaHei" charset="-122"/>
              <a:ea typeface="Microsoft YaHei" charset="-122"/>
              <a:cs typeface="Microsoft YaHei" charset="-122"/>
            </a:rPr>
            <a:t> 利润</a:t>
          </a:r>
          <a:endParaRPr lang="zh-CN" altLang="en-US" sz="1050" kern="1200" dirty="0">
            <a:latin typeface="Microsoft YaHei" charset="-122"/>
            <a:ea typeface="Microsoft YaHei" charset="-122"/>
            <a:cs typeface="Microsoft YaHei" charset="-122"/>
          </a:endParaRPr>
        </a:p>
      </dsp:txBody>
      <dsp:txXfrm>
        <a:off x="2216638" y="1009088"/>
        <a:ext cx="1225808" cy="313710"/>
      </dsp:txXfrm>
    </dsp:sp>
  </dsp:spTree>
</dsp:drawing>
</file>

<file path=ppt/diagrams/drawing5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2800E8-CF94-FD43-8D0E-7E4B278315B1}">
      <dsp:nvSpPr>
        <dsp:cNvPr id="0" name=""/>
        <dsp:cNvSpPr/>
      </dsp:nvSpPr>
      <dsp:spPr>
        <a:xfrm>
          <a:off x="2393087" y="2757357"/>
          <a:ext cx="1682745" cy="1236397"/>
        </a:xfrm>
        <a:custGeom>
          <a:avLst/>
          <a:gdLst/>
          <a:ahLst/>
          <a:cxnLst/>
          <a:rect l="0" t="0" r="0" b="0"/>
          <a:pathLst>
            <a:path>
              <a:moveTo>
                <a:pt x="0" y="0"/>
              </a:moveTo>
              <a:lnTo>
                <a:pt x="841372" y="0"/>
              </a:lnTo>
              <a:lnTo>
                <a:pt x="841372" y="1236397"/>
              </a:lnTo>
              <a:lnTo>
                <a:pt x="1682745" y="1236397"/>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66700">
            <a:lnSpc>
              <a:spcPct val="90000"/>
            </a:lnSpc>
            <a:spcBef>
              <a:spcPct val="0"/>
            </a:spcBef>
            <a:spcAft>
              <a:spcPct val="35000"/>
            </a:spcAft>
          </a:pPr>
          <a:endParaRPr lang="zh-CN" altLang="en-US" sz="600" kern="1200">
            <a:latin typeface="Microsoft YaHei" charset="-122"/>
            <a:ea typeface="Microsoft YaHei" charset="-122"/>
            <a:cs typeface="Microsoft YaHei" charset="-122"/>
          </a:endParaRPr>
        </a:p>
      </dsp:txBody>
      <dsp:txXfrm>
        <a:off x="3182256" y="3323352"/>
        <a:ext cx="104406" cy="104406"/>
      </dsp:txXfrm>
    </dsp:sp>
    <dsp:sp modelId="{93180932-306E-E545-95F9-2A5635FDC9F1}">
      <dsp:nvSpPr>
        <dsp:cNvPr id="0" name=""/>
        <dsp:cNvSpPr/>
      </dsp:nvSpPr>
      <dsp:spPr>
        <a:xfrm>
          <a:off x="2393087" y="2663613"/>
          <a:ext cx="1682745" cy="91440"/>
        </a:xfrm>
        <a:custGeom>
          <a:avLst/>
          <a:gdLst/>
          <a:ahLst/>
          <a:cxnLst/>
          <a:rect l="0" t="0" r="0" b="0"/>
          <a:pathLst>
            <a:path>
              <a:moveTo>
                <a:pt x="0" y="93743"/>
              </a:moveTo>
              <a:lnTo>
                <a:pt x="841372" y="93743"/>
              </a:lnTo>
              <a:lnTo>
                <a:pt x="841372" y="45720"/>
              </a:lnTo>
              <a:lnTo>
                <a:pt x="1682745" y="4572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66700">
            <a:lnSpc>
              <a:spcPct val="90000"/>
            </a:lnSpc>
            <a:spcBef>
              <a:spcPct val="0"/>
            </a:spcBef>
            <a:spcAft>
              <a:spcPct val="35000"/>
            </a:spcAft>
          </a:pPr>
          <a:endParaRPr lang="zh-CN" altLang="en-US" sz="600" kern="1200">
            <a:latin typeface="Microsoft YaHei" charset="-122"/>
            <a:ea typeface="Microsoft YaHei" charset="-122"/>
            <a:cs typeface="Microsoft YaHei" charset="-122"/>
          </a:endParaRPr>
        </a:p>
      </dsp:txBody>
      <dsp:txXfrm>
        <a:off x="3192374" y="2667247"/>
        <a:ext cx="84171" cy="84171"/>
      </dsp:txXfrm>
    </dsp:sp>
    <dsp:sp modelId="{082A771F-69AF-7C4C-86CB-DF1CD8CB6581}">
      <dsp:nvSpPr>
        <dsp:cNvPr id="0" name=""/>
        <dsp:cNvSpPr/>
      </dsp:nvSpPr>
      <dsp:spPr>
        <a:xfrm>
          <a:off x="2393087" y="1424912"/>
          <a:ext cx="1682745" cy="1332444"/>
        </a:xfrm>
        <a:custGeom>
          <a:avLst/>
          <a:gdLst/>
          <a:ahLst/>
          <a:cxnLst/>
          <a:rect l="0" t="0" r="0" b="0"/>
          <a:pathLst>
            <a:path>
              <a:moveTo>
                <a:pt x="0" y="1332444"/>
              </a:moveTo>
              <a:lnTo>
                <a:pt x="841372" y="1332444"/>
              </a:lnTo>
              <a:lnTo>
                <a:pt x="841372" y="0"/>
              </a:lnTo>
              <a:lnTo>
                <a:pt x="1682745"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66700">
            <a:lnSpc>
              <a:spcPct val="90000"/>
            </a:lnSpc>
            <a:spcBef>
              <a:spcPct val="0"/>
            </a:spcBef>
            <a:spcAft>
              <a:spcPct val="35000"/>
            </a:spcAft>
          </a:pPr>
          <a:endParaRPr lang="zh-CN" altLang="en-US" sz="600" kern="1200">
            <a:latin typeface="Microsoft YaHei" charset="-122"/>
            <a:ea typeface="Microsoft YaHei" charset="-122"/>
            <a:cs typeface="Microsoft YaHei" charset="-122"/>
          </a:endParaRPr>
        </a:p>
      </dsp:txBody>
      <dsp:txXfrm>
        <a:off x="3180799" y="2037474"/>
        <a:ext cx="107320" cy="107320"/>
      </dsp:txXfrm>
    </dsp:sp>
    <dsp:sp modelId="{7111AE39-B455-7C4D-91F4-9E37E3822D07}">
      <dsp:nvSpPr>
        <dsp:cNvPr id="0" name=""/>
        <dsp:cNvSpPr/>
      </dsp:nvSpPr>
      <dsp:spPr>
        <a:xfrm>
          <a:off x="1131650" y="2243588"/>
          <a:ext cx="1495336" cy="1027536"/>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7780" tIns="17780" rIns="17780" bIns="17780" numCol="1" spcCol="1270" anchor="ctr" anchorCtr="0">
          <a:noAutofit/>
        </a:bodyPr>
        <a:lstStyle/>
        <a:p>
          <a:pPr lvl="0" algn="ctr" defTabSz="1244600">
            <a:lnSpc>
              <a:spcPct val="90000"/>
            </a:lnSpc>
            <a:spcBef>
              <a:spcPct val="0"/>
            </a:spcBef>
            <a:spcAft>
              <a:spcPct val="35000"/>
            </a:spcAft>
          </a:pPr>
          <a:r>
            <a:rPr lang="zh-CN" altLang="en-US" sz="2800" kern="1200" dirty="0" smtClean="0">
              <a:latin typeface="Microsoft YaHei" charset="-122"/>
              <a:ea typeface="Microsoft YaHei" charset="-122"/>
              <a:cs typeface="Microsoft YaHei" charset="-122"/>
            </a:rPr>
            <a:t>第六章 成本分析</a:t>
          </a:r>
          <a:endParaRPr lang="zh-CN" altLang="en-US" sz="2800" kern="1200" dirty="0">
            <a:latin typeface="Microsoft YaHei" charset="-122"/>
            <a:ea typeface="Microsoft YaHei" charset="-122"/>
            <a:cs typeface="Microsoft YaHei" charset="-122"/>
          </a:endParaRPr>
        </a:p>
      </dsp:txBody>
      <dsp:txXfrm>
        <a:off x="1131650" y="2243588"/>
        <a:ext cx="1495336" cy="1027536"/>
      </dsp:txXfrm>
    </dsp:sp>
    <dsp:sp modelId="{C852AF5D-E3CA-F844-B775-08DD6E6FB940}">
      <dsp:nvSpPr>
        <dsp:cNvPr id="0" name=""/>
        <dsp:cNvSpPr/>
      </dsp:nvSpPr>
      <dsp:spPr>
        <a:xfrm>
          <a:off x="4075832" y="911143"/>
          <a:ext cx="3370320" cy="1027536"/>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700" tIns="12700" rIns="12700" bIns="12700" numCol="1" spcCol="1270" anchor="ctr" anchorCtr="0">
          <a:noAutofit/>
        </a:bodyPr>
        <a:lstStyle/>
        <a:p>
          <a:pPr lvl="0" algn="l" defTabSz="889000">
            <a:lnSpc>
              <a:spcPct val="90000"/>
            </a:lnSpc>
            <a:spcBef>
              <a:spcPct val="0"/>
            </a:spcBef>
            <a:spcAft>
              <a:spcPct val="35000"/>
            </a:spcAft>
          </a:pPr>
          <a:r>
            <a:rPr lang="en-US" altLang="zh-CN" sz="2000" kern="1200" dirty="0" smtClean="0">
              <a:solidFill>
                <a:schemeClr val="tx1"/>
              </a:solidFill>
              <a:latin typeface="Microsoft YaHei" charset="-122"/>
              <a:ea typeface="Microsoft YaHei" charset="-122"/>
              <a:cs typeface="Microsoft YaHei" charset="-122"/>
            </a:rPr>
            <a:t>6.1</a:t>
          </a:r>
          <a:r>
            <a:rPr lang="zh-CN" altLang="en-US" sz="2000" kern="1200" dirty="0" smtClean="0">
              <a:solidFill>
                <a:schemeClr val="tx1"/>
              </a:solidFill>
              <a:latin typeface="Microsoft YaHei" charset="-122"/>
              <a:ea typeface="Microsoft YaHei" charset="-122"/>
              <a:cs typeface="Microsoft YaHei" charset="-122"/>
            </a:rPr>
            <a:t> 成本与利润概述</a:t>
          </a:r>
          <a:endParaRPr lang="zh-CN" altLang="en-US" sz="2000" kern="1200" dirty="0">
            <a:solidFill>
              <a:schemeClr val="tx1"/>
            </a:solidFill>
            <a:latin typeface="Microsoft YaHei" charset="-122"/>
            <a:ea typeface="Microsoft YaHei" charset="-122"/>
            <a:cs typeface="Microsoft YaHei" charset="-122"/>
          </a:endParaRPr>
        </a:p>
      </dsp:txBody>
      <dsp:txXfrm>
        <a:off x="4075832" y="911143"/>
        <a:ext cx="3370320" cy="1027536"/>
      </dsp:txXfrm>
    </dsp:sp>
    <dsp:sp modelId="{D3E2E567-EC04-E743-9B8C-985408EA1058}">
      <dsp:nvSpPr>
        <dsp:cNvPr id="0" name=""/>
        <dsp:cNvSpPr/>
      </dsp:nvSpPr>
      <dsp:spPr>
        <a:xfrm>
          <a:off x="4075832" y="2195565"/>
          <a:ext cx="3405136" cy="1027536"/>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700" tIns="12700" rIns="12700" bIns="12700" numCol="1" spcCol="1270" anchor="ctr" anchorCtr="0">
          <a:noAutofit/>
        </a:bodyPr>
        <a:lstStyle/>
        <a:p>
          <a:pPr lvl="0" algn="l" defTabSz="889000">
            <a:lnSpc>
              <a:spcPct val="90000"/>
            </a:lnSpc>
            <a:spcBef>
              <a:spcPct val="0"/>
            </a:spcBef>
            <a:spcAft>
              <a:spcPct val="35000"/>
            </a:spcAft>
          </a:pPr>
          <a:r>
            <a:rPr lang="en-US" altLang="zh-CN" sz="2000" kern="1200" dirty="0" smtClean="0">
              <a:solidFill>
                <a:srgbClr val="C00000"/>
              </a:solidFill>
              <a:latin typeface="Microsoft YaHei" charset="-122"/>
              <a:ea typeface="Microsoft YaHei" charset="-122"/>
              <a:cs typeface="Microsoft YaHei" charset="-122"/>
            </a:rPr>
            <a:t>6.2</a:t>
          </a:r>
          <a:r>
            <a:rPr lang="zh-CN" altLang="en-US" sz="2000" kern="1200" dirty="0" smtClean="0">
              <a:solidFill>
                <a:srgbClr val="C00000"/>
              </a:solidFill>
              <a:latin typeface="Microsoft YaHei" charset="-122"/>
              <a:ea typeface="Microsoft YaHei" charset="-122"/>
              <a:cs typeface="Microsoft YaHei" charset="-122"/>
            </a:rPr>
            <a:t> 短期成本与长期成本分析</a:t>
          </a:r>
          <a:endParaRPr lang="zh-CN" altLang="en-US" sz="2000" kern="1200" dirty="0">
            <a:solidFill>
              <a:srgbClr val="C00000"/>
            </a:solidFill>
            <a:latin typeface="Microsoft YaHei" charset="-122"/>
            <a:ea typeface="Microsoft YaHei" charset="-122"/>
            <a:cs typeface="Microsoft YaHei" charset="-122"/>
          </a:endParaRPr>
        </a:p>
      </dsp:txBody>
      <dsp:txXfrm>
        <a:off x="4075832" y="2195565"/>
        <a:ext cx="3405136" cy="1027536"/>
      </dsp:txXfrm>
    </dsp:sp>
    <dsp:sp modelId="{1C998B4A-F8C8-5D49-862A-38B9C7611407}">
      <dsp:nvSpPr>
        <dsp:cNvPr id="0" name=""/>
        <dsp:cNvSpPr/>
      </dsp:nvSpPr>
      <dsp:spPr>
        <a:xfrm>
          <a:off x="4075832" y="3479986"/>
          <a:ext cx="3370320" cy="1027536"/>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700" tIns="12700" rIns="12700" bIns="12700" numCol="1" spcCol="1270" anchor="ctr" anchorCtr="0">
          <a:noAutofit/>
        </a:bodyPr>
        <a:lstStyle/>
        <a:p>
          <a:pPr lvl="0" algn="l" defTabSz="889000">
            <a:lnSpc>
              <a:spcPct val="90000"/>
            </a:lnSpc>
            <a:spcBef>
              <a:spcPct val="0"/>
            </a:spcBef>
            <a:spcAft>
              <a:spcPct val="35000"/>
            </a:spcAft>
          </a:pPr>
          <a:r>
            <a:rPr lang="en-US" altLang="zh-CN" sz="2000" kern="1200" dirty="0" smtClean="0">
              <a:latin typeface="Microsoft YaHei" charset="-122"/>
              <a:ea typeface="Microsoft YaHei" charset="-122"/>
              <a:cs typeface="Microsoft YaHei" charset="-122"/>
            </a:rPr>
            <a:t>6.3</a:t>
          </a:r>
          <a:r>
            <a:rPr lang="zh-CN" altLang="en-US" sz="2000" kern="1200" dirty="0" smtClean="0">
              <a:latin typeface="Microsoft YaHei" charset="-122"/>
              <a:ea typeface="Microsoft YaHei" charset="-122"/>
              <a:cs typeface="Microsoft YaHei" charset="-122"/>
            </a:rPr>
            <a:t> 成本函数估计</a:t>
          </a:r>
          <a:endParaRPr lang="zh-CN" altLang="en-US" sz="2000" kern="1200" dirty="0">
            <a:latin typeface="Microsoft YaHei" charset="-122"/>
            <a:ea typeface="Microsoft YaHei" charset="-122"/>
            <a:cs typeface="Microsoft YaHei" charset="-122"/>
          </a:endParaRPr>
        </a:p>
      </dsp:txBody>
      <dsp:txXfrm>
        <a:off x="4075832" y="3479986"/>
        <a:ext cx="3370320" cy="1027536"/>
      </dsp:txXfrm>
    </dsp:sp>
  </dsp:spTree>
</dsp:drawing>
</file>

<file path=ppt/diagrams/drawing5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180932-306E-E545-95F9-2A5635FDC9F1}">
      <dsp:nvSpPr>
        <dsp:cNvPr id="0" name=""/>
        <dsp:cNvSpPr/>
      </dsp:nvSpPr>
      <dsp:spPr>
        <a:xfrm>
          <a:off x="2876583" y="2757451"/>
          <a:ext cx="1686037" cy="595348"/>
        </a:xfrm>
        <a:custGeom>
          <a:avLst/>
          <a:gdLst/>
          <a:ahLst/>
          <a:cxnLst/>
          <a:rect l="0" t="0" r="0" b="0"/>
          <a:pathLst>
            <a:path>
              <a:moveTo>
                <a:pt x="0" y="0"/>
              </a:moveTo>
              <a:lnTo>
                <a:pt x="843018" y="0"/>
              </a:lnTo>
              <a:lnTo>
                <a:pt x="843018" y="595348"/>
              </a:lnTo>
              <a:lnTo>
                <a:pt x="1686037" y="595348"/>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889000">
            <a:lnSpc>
              <a:spcPct val="90000"/>
            </a:lnSpc>
            <a:spcBef>
              <a:spcPct val="0"/>
            </a:spcBef>
            <a:spcAft>
              <a:spcPct val="35000"/>
            </a:spcAft>
          </a:pPr>
          <a:endParaRPr lang="zh-CN" altLang="en-US" sz="2000" kern="1200">
            <a:latin typeface="Microsoft YaHei" charset="-122"/>
            <a:ea typeface="Microsoft YaHei" charset="-122"/>
            <a:cs typeface="Microsoft YaHei" charset="-122"/>
          </a:endParaRPr>
        </a:p>
      </dsp:txBody>
      <dsp:txXfrm>
        <a:off x="3674900" y="3010424"/>
        <a:ext cx="89403" cy="89403"/>
      </dsp:txXfrm>
    </dsp:sp>
    <dsp:sp modelId="{082A771F-69AF-7C4C-86CB-DF1CD8CB6581}">
      <dsp:nvSpPr>
        <dsp:cNvPr id="0" name=""/>
        <dsp:cNvSpPr/>
      </dsp:nvSpPr>
      <dsp:spPr>
        <a:xfrm>
          <a:off x="2876583" y="2065866"/>
          <a:ext cx="1686037" cy="691584"/>
        </a:xfrm>
        <a:custGeom>
          <a:avLst/>
          <a:gdLst/>
          <a:ahLst/>
          <a:cxnLst/>
          <a:rect l="0" t="0" r="0" b="0"/>
          <a:pathLst>
            <a:path>
              <a:moveTo>
                <a:pt x="0" y="691584"/>
              </a:moveTo>
              <a:lnTo>
                <a:pt x="843018" y="691584"/>
              </a:lnTo>
              <a:lnTo>
                <a:pt x="843018" y="0"/>
              </a:lnTo>
              <a:lnTo>
                <a:pt x="1686037"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889000">
            <a:lnSpc>
              <a:spcPct val="90000"/>
            </a:lnSpc>
            <a:spcBef>
              <a:spcPct val="0"/>
            </a:spcBef>
            <a:spcAft>
              <a:spcPct val="35000"/>
            </a:spcAft>
          </a:pPr>
          <a:endParaRPr lang="zh-CN" altLang="en-US" sz="2000" kern="1200">
            <a:latin typeface="Microsoft YaHei" charset="-122"/>
            <a:ea typeface="Microsoft YaHei" charset="-122"/>
            <a:cs typeface="Microsoft YaHei" charset="-122"/>
          </a:endParaRPr>
        </a:p>
      </dsp:txBody>
      <dsp:txXfrm>
        <a:off x="3674042" y="2366099"/>
        <a:ext cx="91118" cy="91118"/>
      </dsp:txXfrm>
    </dsp:sp>
    <dsp:sp modelId="{7111AE39-B455-7C4D-91F4-9E37E3822D07}">
      <dsp:nvSpPr>
        <dsp:cNvPr id="0" name=""/>
        <dsp:cNvSpPr/>
      </dsp:nvSpPr>
      <dsp:spPr>
        <a:xfrm>
          <a:off x="1442668" y="2242677"/>
          <a:ext cx="1838282" cy="1029546"/>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altLang="zh-CN" sz="2000" kern="1200" dirty="0" smtClean="0">
              <a:latin typeface="Microsoft YaHei" charset="-122"/>
              <a:ea typeface="Microsoft YaHei" charset="-122"/>
              <a:cs typeface="Microsoft YaHei" charset="-122"/>
            </a:rPr>
            <a:t>6.2</a:t>
          </a:r>
          <a:r>
            <a:rPr lang="zh-CN" altLang="en-US" sz="2000" kern="1200" dirty="0" smtClean="0">
              <a:latin typeface="Microsoft YaHei" charset="-122"/>
              <a:ea typeface="Microsoft YaHei" charset="-122"/>
              <a:cs typeface="Microsoft YaHei" charset="-122"/>
            </a:rPr>
            <a:t> </a:t>
          </a:r>
          <a:r>
            <a:rPr lang="zh-CN" altLang="en-US" sz="2000" kern="1200" dirty="0" smtClean="0">
              <a:solidFill>
                <a:schemeClr val="tx1"/>
              </a:solidFill>
              <a:latin typeface="Microsoft YaHei" charset="-122"/>
              <a:ea typeface="Microsoft YaHei" charset="-122"/>
              <a:cs typeface="Microsoft YaHei" charset="-122"/>
            </a:rPr>
            <a:t>短期成本与长期成本分析</a:t>
          </a:r>
          <a:endParaRPr lang="zh-CN" altLang="en-US" sz="2000" kern="1200" dirty="0">
            <a:latin typeface="Microsoft YaHei" charset="-122"/>
            <a:ea typeface="Microsoft YaHei" charset="-122"/>
            <a:cs typeface="Microsoft YaHei" charset="-122"/>
          </a:endParaRPr>
        </a:p>
      </dsp:txBody>
      <dsp:txXfrm>
        <a:off x="1442668" y="2242677"/>
        <a:ext cx="1838282" cy="1029546"/>
      </dsp:txXfrm>
    </dsp:sp>
    <dsp:sp modelId="{C852AF5D-E3CA-F844-B775-08DD6E6FB940}">
      <dsp:nvSpPr>
        <dsp:cNvPr id="0" name=""/>
        <dsp:cNvSpPr/>
      </dsp:nvSpPr>
      <dsp:spPr>
        <a:xfrm>
          <a:off x="4562620" y="1551093"/>
          <a:ext cx="2410001" cy="1029546"/>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700" tIns="12700" rIns="12700" bIns="12700" numCol="1" spcCol="1270" anchor="ctr" anchorCtr="0">
          <a:noAutofit/>
        </a:bodyPr>
        <a:lstStyle/>
        <a:p>
          <a:pPr lvl="0" algn="l" defTabSz="889000">
            <a:lnSpc>
              <a:spcPct val="90000"/>
            </a:lnSpc>
            <a:spcBef>
              <a:spcPct val="0"/>
            </a:spcBef>
            <a:spcAft>
              <a:spcPct val="35000"/>
            </a:spcAft>
          </a:pPr>
          <a:r>
            <a:rPr lang="en-US" altLang="zh-CN" sz="2000" kern="1200" dirty="0" smtClean="0">
              <a:solidFill>
                <a:schemeClr val="tx1"/>
              </a:solidFill>
              <a:latin typeface="Microsoft YaHei" charset="-122"/>
              <a:ea typeface="Microsoft YaHei" charset="-122"/>
              <a:cs typeface="Microsoft YaHei" charset="-122"/>
            </a:rPr>
            <a:t>6.2.1</a:t>
          </a:r>
          <a:r>
            <a:rPr lang="zh-CN" altLang="en-US" sz="2000" kern="1200" dirty="0" smtClean="0">
              <a:solidFill>
                <a:schemeClr val="tx1"/>
              </a:solidFill>
              <a:latin typeface="Microsoft YaHei" charset="-122"/>
              <a:ea typeface="Microsoft YaHei" charset="-122"/>
              <a:cs typeface="Microsoft YaHei" charset="-122"/>
            </a:rPr>
            <a:t> 短期成本分析</a:t>
          </a:r>
          <a:endParaRPr lang="zh-CN" altLang="en-US" sz="2000" kern="1200" dirty="0">
            <a:solidFill>
              <a:schemeClr val="tx1"/>
            </a:solidFill>
            <a:latin typeface="Microsoft YaHei" charset="-122"/>
            <a:ea typeface="Microsoft YaHei" charset="-122"/>
            <a:cs typeface="Microsoft YaHei" charset="-122"/>
          </a:endParaRPr>
        </a:p>
      </dsp:txBody>
      <dsp:txXfrm>
        <a:off x="4562620" y="1551093"/>
        <a:ext cx="2410001" cy="1029546"/>
      </dsp:txXfrm>
    </dsp:sp>
    <dsp:sp modelId="{D3E2E567-EC04-E743-9B8C-985408EA1058}">
      <dsp:nvSpPr>
        <dsp:cNvPr id="0" name=""/>
        <dsp:cNvSpPr/>
      </dsp:nvSpPr>
      <dsp:spPr>
        <a:xfrm>
          <a:off x="4562620" y="2838026"/>
          <a:ext cx="2434889" cy="1029546"/>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700" tIns="12700" rIns="12700" bIns="12700" numCol="1" spcCol="1270" anchor="ctr" anchorCtr="0">
          <a:noAutofit/>
        </a:bodyPr>
        <a:lstStyle/>
        <a:p>
          <a:pPr lvl="0" algn="l" defTabSz="889000">
            <a:lnSpc>
              <a:spcPct val="90000"/>
            </a:lnSpc>
            <a:spcBef>
              <a:spcPct val="0"/>
            </a:spcBef>
            <a:spcAft>
              <a:spcPct val="35000"/>
            </a:spcAft>
          </a:pPr>
          <a:r>
            <a:rPr lang="en-US" altLang="zh-CN" sz="2000" kern="1200" dirty="0" smtClean="0">
              <a:latin typeface="Microsoft YaHei" charset="-122"/>
              <a:ea typeface="Microsoft YaHei" charset="-122"/>
              <a:cs typeface="Microsoft YaHei" charset="-122"/>
            </a:rPr>
            <a:t>6.2.2</a:t>
          </a:r>
          <a:r>
            <a:rPr lang="zh-CN" altLang="en-US" sz="2000" kern="1200" dirty="0" smtClean="0">
              <a:latin typeface="Microsoft YaHei" charset="-122"/>
              <a:ea typeface="Microsoft YaHei" charset="-122"/>
              <a:cs typeface="Microsoft YaHei" charset="-122"/>
            </a:rPr>
            <a:t> 长期成本分析</a:t>
          </a:r>
          <a:endParaRPr lang="zh-CN" altLang="en-US" sz="2000" kern="1200" dirty="0">
            <a:latin typeface="Microsoft YaHei" charset="-122"/>
            <a:ea typeface="Microsoft YaHei" charset="-122"/>
            <a:cs typeface="Microsoft YaHei" charset="-122"/>
          </a:endParaRPr>
        </a:p>
      </dsp:txBody>
      <dsp:txXfrm>
        <a:off x="4562620" y="2838026"/>
        <a:ext cx="2434889" cy="1029546"/>
      </dsp:txXfrm>
    </dsp:sp>
  </dsp:spTree>
</dsp:drawing>
</file>

<file path=ppt/diagrams/drawing5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180932-306E-E545-95F9-2A5635FDC9F1}">
      <dsp:nvSpPr>
        <dsp:cNvPr id="0" name=""/>
        <dsp:cNvSpPr/>
      </dsp:nvSpPr>
      <dsp:spPr>
        <a:xfrm>
          <a:off x="1144545" y="1115737"/>
          <a:ext cx="1140433" cy="262172"/>
        </a:xfrm>
        <a:custGeom>
          <a:avLst/>
          <a:gdLst/>
          <a:ahLst/>
          <a:cxnLst/>
          <a:rect l="0" t="0" r="0" b="0"/>
          <a:pathLst>
            <a:path>
              <a:moveTo>
                <a:pt x="0" y="0"/>
              </a:moveTo>
              <a:lnTo>
                <a:pt x="570216" y="0"/>
              </a:lnTo>
              <a:lnTo>
                <a:pt x="570216" y="262172"/>
              </a:lnTo>
              <a:lnTo>
                <a:pt x="1140433" y="262172"/>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66725">
            <a:lnSpc>
              <a:spcPct val="90000"/>
            </a:lnSpc>
            <a:spcBef>
              <a:spcPct val="0"/>
            </a:spcBef>
            <a:spcAft>
              <a:spcPct val="35000"/>
            </a:spcAft>
          </a:pPr>
          <a:endParaRPr lang="zh-CN" altLang="en-US" sz="1050" kern="1200">
            <a:latin typeface="Microsoft YaHei" charset="-122"/>
            <a:ea typeface="Microsoft YaHei" charset="-122"/>
            <a:cs typeface="Microsoft YaHei" charset="-122"/>
          </a:endParaRPr>
        </a:p>
      </dsp:txBody>
      <dsp:txXfrm>
        <a:off x="1685507" y="1217569"/>
        <a:ext cx="58509" cy="58509"/>
      </dsp:txXfrm>
    </dsp:sp>
    <dsp:sp modelId="{082A771F-69AF-7C4C-86CB-DF1CD8CB6581}">
      <dsp:nvSpPr>
        <dsp:cNvPr id="0" name=""/>
        <dsp:cNvSpPr/>
      </dsp:nvSpPr>
      <dsp:spPr>
        <a:xfrm>
          <a:off x="1144545" y="723435"/>
          <a:ext cx="1140433" cy="392302"/>
        </a:xfrm>
        <a:custGeom>
          <a:avLst/>
          <a:gdLst/>
          <a:ahLst/>
          <a:cxnLst/>
          <a:rect l="0" t="0" r="0" b="0"/>
          <a:pathLst>
            <a:path>
              <a:moveTo>
                <a:pt x="0" y="392302"/>
              </a:moveTo>
              <a:lnTo>
                <a:pt x="570216" y="392302"/>
              </a:lnTo>
              <a:lnTo>
                <a:pt x="570216" y="0"/>
              </a:lnTo>
              <a:lnTo>
                <a:pt x="1140433"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66725">
            <a:lnSpc>
              <a:spcPct val="90000"/>
            </a:lnSpc>
            <a:spcBef>
              <a:spcPct val="0"/>
            </a:spcBef>
            <a:spcAft>
              <a:spcPct val="35000"/>
            </a:spcAft>
          </a:pPr>
          <a:endParaRPr lang="zh-CN" altLang="en-US" sz="1050" kern="1200">
            <a:latin typeface="Microsoft YaHei" charset="-122"/>
            <a:ea typeface="Microsoft YaHei" charset="-122"/>
            <a:cs typeface="Microsoft YaHei" charset="-122"/>
          </a:endParaRPr>
        </a:p>
      </dsp:txBody>
      <dsp:txXfrm>
        <a:off x="1684611" y="889436"/>
        <a:ext cx="60301" cy="60301"/>
      </dsp:txXfrm>
    </dsp:sp>
    <dsp:sp modelId="{7111AE39-B455-7C4D-91F4-9E37E3822D07}">
      <dsp:nvSpPr>
        <dsp:cNvPr id="0" name=""/>
        <dsp:cNvSpPr/>
      </dsp:nvSpPr>
      <dsp:spPr>
        <a:xfrm>
          <a:off x="389457" y="855867"/>
          <a:ext cx="990434" cy="519740"/>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ctr" defTabSz="466725">
            <a:lnSpc>
              <a:spcPct val="90000"/>
            </a:lnSpc>
            <a:spcBef>
              <a:spcPct val="0"/>
            </a:spcBef>
            <a:spcAft>
              <a:spcPct val="35000"/>
            </a:spcAft>
          </a:pPr>
          <a:r>
            <a:rPr lang="en-US" altLang="zh-CN" sz="1050" kern="1200" dirty="0" smtClean="0">
              <a:latin typeface="Microsoft YaHei" charset="-122"/>
              <a:ea typeface="Microsoft YaHei" charset="-122"/>
              <a:cs typeface="Microsoft YaHei" charset="-122"/>
            </a:rPr>
            <a:t>6.2</a:t>
          </a:r>
          <a:r>
            <a:rPr lang="zh-CN" altLang="en-US" sz="1050" kern="1200" dirty="0" smtClean="0">
              <a:latin typeface="Microsoft YaHei" charset="-122"/>
              <a:ea typeface="Microsoft YaHei" charset="-122"/>
              <a:cs typeface="Microsoft YaHei" charset="-122"/>
            </a:rPr>
            <a:t> </a:t>
          </a:r>
          <a:r>
            <a:rPr lang="zh-CN" altLang="en-US" sz="1050" kern="1200" dirty="0" smtClean="0">
              <a:solidFill>
                <a:schemeClr val="tx1"/>
              </a:solidFill>
              <a:latin typeface="Microsoft YaHei" charset="-122"/>
              <a:ea typeface="Microsoft YaHei" charset="-122"/>
              <a:cs typeface="Microsoft YaHei" charset="-122"/>
            </a:rPr>
            <a:t>短期成本与长期成本分析</a:t>
          </a:r>
          <a:endParaRPr lang="zh-CN" altLang="en-US" sz="1050" kern="1200" dirty="0">
            <a:latin typeface="Microsoft YaHei" charset="-122"/>
            <a:ea typeface="Microsoft YaHei" charset="-122"/>
            <a:cs typeface="Microsoft YaHei" charset="-122"/>
          </a:endParaRPr>
        </a:p>
      </dsp:txBody>
      <dsp:txXfrm>
        <a:off x="389457" y="855867"/>
        <a:ext cx="990434" cy="519740"/>
      </dsp:txXfrm>
    </dsp:sp>
    <dsp:sp modelId="{C852AF5D-E3CA-F844-B775-08DD6E6FB940}">
      <dsp:nvSpPr>
        <dsp:cNvPr id="0" name=""/>
        <dsp:cNvSpPr/>
      </dsp:nvSpPr>
      <dsp:spPr>
        <a:xfrm>
          <a:off x="2284978" y="448270"/>
          <a:ext cx="1454342" cy="550329"/>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l" defTabSz="466725">
            <a:lnSpc>
              <a:spcPct val="90000"/>
            </a:lnSpc>
            <a:spcBef>
              <a:spcPct val="0"/>
            </a:spcBef>
            <a:spcAft>
              <a:spcPct val="35000"/>
            </a:spcAft>
          </a:pPr>
          <a:r>
            <a:rPr lang="en-US" altLang="zh-CN" sz="1050" kern="1200" dirty="0" smtClean="0">
              <a:solidFill>
                <a:schemeClr val="tx1"/>
              </a:solidFill>
              <a:latin typeface="Microsoft YaHei" charset="-122"/>
              <a:ea typeface="Microsoft YaHei" charset="-122"/>
              <a:cs typeface="Microsoft YaHei" charset="-122"/>
            </a:rPr>
            <a:t>6.2.1</a:t>
          </a:r>
          <a:r>
            <a:rPr lang="zh-CN" altLang="en-US" sz="1050" kern="1200" dirty="0" smtClean="0">
              <a:solidFill>
                <a:schemeClr val="tx1"/>
              </a:solidFill>
              <a:latin typeface="Microsoft YaHei" charset="-122"/>
              <a:ea typeface="Microsoft YaHei" charset="-122"/>
              <a:cs typeface="Microsoft YaHei" charset="-122"/>
            </a:rPr>
            <a:t> 短期成本分析</a:t>
          </a:r>
          <a:endParaRPr lang="zh-CN" altLang="en-US" sz="1050" kern="1200" dirty="0">
            <a:solidFill>
              <a:schemeClr val="tx1"/>
            </a:solidFill>
            <a:latin typeface="Microsoft YaHei" charset="-122"/>
            <a:ea typeface="Microsoft YaHei" charset="-122"/>
            <a:cs typeface="Microsoft YaHei" charset="-122"/>
          </a:endParaRPr>
        </a:p>
      </dsp:txBody>
      <dsp:txXfrm>
        <a:off x="2284978" y="448270"/>
        <a:ext cx="1454342" cy="550329"/>
      </dsp:txXfrm>
    </dsp:sp>
    <dsp:sp modelId="{D3E2E567-EC04-E743-9B8C-985408EA1058}">
      <dsp:nvSpPr>
        <dsp:cNvPr id="0" name=""/>
        <dsp:cNvSpPr/>
      </dsp:nvSpPr>
      <dsp:spPr>
        <a:xfrm>
          <a:off x="2284978" y="1102745"/>
          <a:ext cx="1469373" cy="55032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l" defTabSz="466725">
            <a:lnSpc>
              <a:spcPct val="90000"/>
            </a:lnSpc>
            <a:spcBef>
              <a:spcPct val="0"/>
            </a:spcBef>
            <a:spcAft>
              <a:spcPct val="35000"/>
            </a:spcAft>
          </a:pPr>
          <a:r>
            <a:rPr lang="en-US" altLang="zh-CN" sz="1050" kern="1200" dirty="0" smtClean="0">
              <a:latin typeface="Microsoft YaHei" charset="-122"/>
              <a:ea typeface="Microsoft YaHei" charset="-122"/>
              <a:cs typeface="Microsoft YaHei" charset="-122"/>
            </a:rPr>
            <a:t>6.2.2</a:t>
          </a:r>
          <a:r>
            <a:rPr lang="zh-CN" altLang="en-US" sz="1050" kern="1200" dirty="0" smtClean="0">
              <a:latin typeface="Microsoft YaHei" charset="-122"/>
              <a:ea typeface="Microsoft YaHei" charset="-122"/>
              <a:cs typeface="Microsoft YaHei" charset="-122"/>
            </a:rPr>
            <a:t> 长期成本分析</a:t>
          </a:r>
          <a:endParaRPr lang="zh-CN" altLang="en-US" sz="1050" kern="1200" dirty="0">
            <a:latin typeface="Microsoft YaHei" charset="-122"/>
            <a:ea typeface="Microsoft YaHei" charset="-122"/>
            <a:cs typeface="Microsoft YaHei" charset="-122"/>
          </a:endParaRPr>
        </a:p>
      </dsp:txBody>
      <dsp:txXfrm>
        <a:off x="2284978" y="1102745"/>
        <a:ext cx="1469373" cy="550329"/>
      </dsp:txXfrm>
    </dsp:sp>
  </dsp:spTree>
</dsp:drawing>
</file>

<file path=ppt/diagrams/drawing5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180932-306E-E545-95F9-2A5635FDC9F1}">
      <dsp:nvSpPr>
        <dsp:cNvPr id="0" name=""/>
        <dsp:cNvSpPr/>
      </dsp:nvSpPr>
      <dsp:spPr>
        <a:xfrm>
          <a:off x="1144545" y="1115737"/>
          <a:ext cx="1140433" cy="262172"/>
        </a:xfrm>
        <a:custGeom>
          <a:avLst/>
          <a:gdLst/>
          <a:ahLst/>
          <a:cxnLst/>
          <a:rect l="0" t="0" r="0" b="0"/>
          <a:pathLst>
            <a:path>
              <a:moveTo>
                <a:pt x="0" y="0"/>
              </a:moveTo>
              <a:lnTo>
                <a:pt x="570216" y="0"/>
              </a:lnTo>
              <a:lnTo>
                <a:pt x="570216" y="262172"/>
              </a:lnTo>
              <a:lnTo>
                <a:pt x="1140433" y="262172"/>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66725">
            <a:lnSpc>
              <a:spcPct val="90000"/>
            </a:lnSpc>
            <a:spcBef>
              <a:spcPct val="0"/>
            </a:spcBef>
            <a:spcAft>
              <a:spcPct val="35000"/>
            </a:spcAft>
          </a:pPr>
          <a:endParaRPr lang="zh-CN" altLang="en-US" sz="1050" kern="1200">
            <a:latin typeface="Microsoft YaHei" charset="-122"/>
            <a:ea typeface="Microsoft YaHei" charset="-122"/>
            <a:cs typeface="Microsoft YaHei" charset="-122"/>
          </a:endParaRPr>
        </a:p>
      </dsp:txBody>
      <dsp:txXfrm>
        <a:off x="1685507" y="1217569"/>
        <a:ext cx="58509" cy="58509"/>
      </dsp:txXfrm>
    </dsp:sp>
    <dsp:sp modelId="{082A771F-69AF-7C4C-86CB-DF1CD8CB6581}">
      <dsp:nvSpPr>
        <dsp:cNvPr id="0" name=""/>
        <dsp:cNvSpPr/>
      </dsp:nvSpPr>
      <dsp:spPr>
        <a:xfrm>
          <a:off x="1144545" y="723435"/>
          <a:ext cx="1140433" cy="392302"/>
        </a:xfrm>
        <a:custGeom>
          <a:avLst/>
          <a:gdLst/>
          <a:ahLst/>
          <a:cxnLst/>
          <a:rect l="0" t="0" r="0" b="0"/>
          <a:pathLst>
            <a:path>
              <a:moveTo>
                <a:pt x="0" y="392302"/>
              </a:moveTo>
              <a:lnTo>
                <a:pt x="570216" y="392302"/>
              </a:lnTo>
              <a:lnTo>
                <a:pt x="570216" y="0"/>
              </a:lnTo>
              <a:lnTo>
                <a:pt x="1140433"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66725">
            <a:lnSpc>
              <a:spcPct val="90000"/>
            </a:lnSpc>
            <a:spcBef>
              <a:spcPct val="0"/>
            </a:spcBef>
            <a:spcAft>
              <a:spcPct val="35000"/>
            </a:spcAft>
          </a:pPr>
          <a:endParaRPr lang="zh-CN" altLang="en-US" sz="1050" kern="1200">
            <a:latin typeface="Microsoft YaHei" charset="-122"/>
            <a:ea typeface="Microsoft YaHei" charset="-122"/>
            <a:cs typeface="Microsoft YaHei" charset="-122"/>
          </a:endParaRPr>
        </a:p>
      </dsp:txBody>
      <dsp:txXfrm>
        <a:off x="1684611" y="889436"/>
        <a:ext cx="60301" cy="60301"/>
      </dsp:txXfrm>
    </dsp:sp>
    <dsp:sp modelId="{7111AE39-B455-7C4D-91F4-9E37E3822D07}">
      <dsp:nvSpPr>
        <dsp:cNvPr id="0" name=""/>
        <dsp:cNvSpPr/>
      </dsp:nvSpPr>
      <dsp:spPr>
        <a:xfrm>
          <a:off x="389457" y="855867"/>
          <a:ext cx="990434" cy="519740"/>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ctr" defTabSz="466725">
            <a:lnSpc>
              <a:spcPct val="90000"/>
            </a:lnSpc>
            <a:spcBef>
              <a:spcPct val="0"/>
            </a:spcBef>
            <a:spcAft>
              <a:spcPct val="35000"/>
            </a:spcAft>
          </a:pPr>
          <a:r>
            <a:rPr lang="en-US" altLang="zh-CN" sz="1050" kern="1200" dirty="0" smtClean="0">
              <a:latin typeface="Microsoft YaHei" charset="-122"/>
              <a:ea typeface="Microsoft YaHei" charset="-122"/>
              <a:cs typeface="Microsoft YaHei" charset="-122"/>
            </a:rPr>
            <a:t>6.2</a:t>
          </a:r>
          <a:r>
            <a:rPr lang="zh-CN" altLang="en-US" sz="1050" kern="1200" dirty="0" smtClean="0">
              <a:latin typeface="Microsoft YaHei" charset="-122"/>
              <a:ea typeface="Microsoft YaHei" charset="-122"/>
              <a:cs typeface="Microsoft YaHei" charset="-122"/>
            </a:rPr>
            <a:t> </a:t>
          </a:r>
          <a:r>
            <a:rPr lang="zh-CN" altLang="en-US" sz="1050" kern="1200" dirty="0" smtClean="0">
              <a:solidFill>
                <a:schemeClr val="tx1"/>
              </a:solidFill>
              <a:latin typeface="Microsoft YaHei" charset="-122"/>
              <a:ea typeface="Microsoft YaHei" charset="-122"/>
              <a:cs typeface="Microsoft YaHei" charset="-122"/>
            </a:rPr>
            <a:t>短期成本与长期成本分析</a:t>
          </a:r>
          <a:endParaRPr lang="zh-CN" altLang="en-US" sz="1050" kern="1200" dirty="0">
            <a:latin typeface="Microsoft YaHei" charset="-122"/>
            <a:ea typeface="Microsoft YaHei" charset="-122"/>
            <a:cs typeface="Microsoft YaHei" charset="-122"/>
          </a:endParaRPr>
        </a:p>
      </dsp:txBody>
      <dsp:txXfrm>
        <a:off x="389457" y="855867"/>
        <a:ext cx="990434" cy="519740"/>
      </dsp:txXfrm>
    </dsp:sp>
    <dsp:sp modelId="{C852AF5D-E3CA-F844-B775-08DD6E6FB940}">
      <dsp:nvSpPr>
        <dsp:cNvPr id="0" name=""/>
        <dsp:cNvSpPr/>
      </dsp:nvSpPr>
      <dsp:spPr>
        <a:xfrm>
          <a:off x="2284978" y="448270"/>
          <a:ext cx="1454342" cy="550329"/>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l" defTabSz="466725">
            <a:lnSpc>
              <a:spcPct val="90000"/>
            </a:lnSpc>
            <a:spcBef>
              <a:spcPct val="0"/>
            </a:spcBef>
            <a:spcAft>
              <a:spcPct val="35000"/>
            </a:spcAft>
          </a:pPr>
          <a:r>
            <a:rPr lang="en-US" altLang="zh-CN" sz="1050" kern="1200" dirty="0" smtClean="0">
              <a:solidFill>
                <a:schemeClr val="tx1"/>
              </a:solidFill>
              <a:latin typeface="Microsoft YaHei" charset="-122"/>
              <a:ea typeface="Microsoft YaHei" charset="-122"/>
              <a:cs typeface="Microsoft YaHei" charset="-122"/>
            </a:rPr>
            <a:t>6.2.1</a:t>
          </a:r>
          <a:r>
            <a:rPr lang="zh-CN" altLang="en-US" sz="1050" kern="1200" dirty="0" smtClean="0">
              <a:solidFill>
                <a:schemeClr val="tx1"/>
              </a:solidFill>
              <a:latin typeface="Microsoft YaHei" charset="-122"/>
              <a:ea typeface="Microsoft YaHei" charset="-122"/>
              <a:cs typeface="Microsoft YaHei" charset="-122"/>
            </a:rPr>
            <a:t> 短期成本分析</a:t>
          </a:r>
          <a:endParaRPr lang="zh-CN" altLang="en-US" sz="1050" kern="1200" dirty="0">
            <a:solidFill>
              <a:schemeClr val="tx1"/>
            </a:solidFill>
            <a:latin typeface="Microsoft YaHei" charset="-122"/>
            <a:ea typeface="Microsoft YaHei" charset="-122"/>
            <a:cs typeface="Microsoft YaHei" charset="-122"/>
          </a:endParaRPr>
        </a:p>
      </dsp:txBody>
      <dsp:txXfrm>
        <a:off x="2284978" y="448270"/>
        <a:ext cx="1454342" cy="550329"/>
      </dsp:txXfrm>
    </dsp:sp>
    <dsp:sp modelId="{D3E2E567-EC04-E743-9B8C-985408EA1058}">
      <dsp:nvSpPr>
        <dsp:cNvPr id="0" name=""/>
        <dsp:cNvSpPr/>
      </dsp:nvSpPr>
      <dsp:spPr>
        <a:xfrm>
          <a:off x="2284978" y="1102745"/>
          <a:ext cx="1469373" cy="55032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l" defTabSz="466725">
            <a:lnSpc>
              <a:spcPct val="90000"/>
            </a:lnSpc>
            <a:spcBef>
              <a:spcPct val="0"/>
            </a:spcBef>
            <a:spcAft>
              <a:spcPct val="35000"/>
            </a:spcAft>
          </a:pPr>
          <a:r>
            <a:rPr lang="en-US" altLang="zh-CN" sz="1050" kern="1200" dirty="0" smtClean="0">
              <a:latin typeface="Microsoft YaHei" charset="-122"/>
              <a:ea typeface="Microsoft YaHei" charset="-122"/>
              <a:cs typeface="Microsoft YaHei" charset="-122"/>
            </a:rPr>
            <a:t>6.2.2</a:t>
          </a:r>
          <a:r>
            <a:rPr lang="zh-CN" altLang="en-US" sz="1050" kern="1200" dirty="0" smtClean="0">
              <a:latin typeface="Microsoft YaHei" charset="-122"/>
              <a:ea typeface="Microsoft YaHei" charset="-122"/>
              <a:cs typeface="Microsoft YaHei" charset="-122"/>
            </a:rPr>
            <a:t> 长期成本分析</a:t>
          </a:r>
          <a:endParaRPr lang="zh-CN" altLang="en-US" sz="1050" kern="1200" dirty="0">
            <a:latin typeface="Microsoft YaHei" charset="-122"/>
            <a:ea typeface="Microsoft YaHei" charset="-122"/>
            <a:cs typeface="Microsoft YaHei" charset="-122"/>
          </a:endParaRPr>
        </a:p>
      </dsp:txBody>
      <dsp:txXfrm>
        <a:off x="2284978" y="1102745"/>
        <a:ext cx="1469373" cy="550329"/>
      </dsp:txXfrm>
    </dsp:sp>
  </dsp:spTree>
</dsp:drawing>
</file>

<file path=ppt/diagrams/drawing5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180932-306E-E545-95F9-2A5635FDC9F1}">
      <dsp:nvSpPr>
        <dsp:cNvPr id="0" name=""/>
        <dsp:cNvSpPr/>
      </dsp:nvSpPr>
      <dsp:spPr>
        <a:xfrm>
          <a:off x="1144545" y="1115737"/>
          <a:ext cx="1140433" cy="262172"/>
        </a:xfrm>
        <a:custGeom>
          <a:avLst/>
          <a:gdLst/>
          <a:ahLst/>
          <a:cxnLst/>
          <a:rect l="0" t="0" r="0" b="0"/>
          <a:pathLst>
            <a:path>
              <a:moveTo>
                <a:pt x="0" y="0"/>
              </a:moveTo>
              <a:lnTo>
                <a:pt x="570216" y="0"/>
              </a:lnTo>
              <a:lnTo>
                <a:pt x="570216" y="262172"/>
              </a:lnTo>
              <a:lnTo>
                <a:pt x="1140433" y="262172"/>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66725">
            <a:lnSpc>
              <a:spcPct val="90000"/>
            </a:lnSpc>
            <a:spcBef>
              <a:spcPct val="0"/>
            </a:spcBef>
            <a:spcAft>
              <a:spcPct val="35000"/>
            </a:spcAft>
          </a:pPr>
          <a:endParaRPr lang="zh-CN" altLang="en-US" sz="1050" kern="1200">
            <a:latin typeface="Microsoft YaHei" charset="-122"/>
            <a:ea typeface="Microsoft YaHei" charset="-122"/>
            <a:cs typeface="Microsoft YaHei" charset="-122"/>
          </a:endParaRPr>
        </a:p>
      </dsp:txBody>
      <dsp:txXfrm>
        <a:off x="1685507" y="1217569"/>
        <a:ext cx="58509" cy="58509"/>
      </dsp:txXfrm>
    </dsp:sp>
    <dsp:sp modelId="{082A771F-69AF-7C4C-86CB-DF1CD8CB6581}">
      <dsp:nvSpPr>
        <dsp:cNvPr id="0" name=""/>
        <dsp:cNvSpPr/>
      </dsp:nvSpPr>
      <dsp:spPr>
        <a:xfrm>
          <a:off x="1144545" y="723435"/>
          <a:ext cx="1140433" cy="392302"/>
        </a:xfrm>
        <a:custGeom>
          <a:avLst/>
          <a:gdLst/>
          <a:ahLst/>
          <a:cxnLst/>
          <a:rect l="0" t="0" r="0" b="0"/>
          <a:pathLst>
            <a:path>
              <a:moveTo>
                <a:pt x="0" y="392302"/>
              </a:moveTo>
              <a:lnTo>
                <a:pt x="570216" y="392302"/>
              </a:lnTo>
              <a:lnTo>
                <a:pt x="570216" y="0"/>
              </a:lnTo>
              <a:lnTo>
                <a:pt x="1140433"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66725">
            <a:lnSpc>
              <a:spcPct val="90000"/>
            </a:lnSpc>
            <a:spcBef>
              <a:spcPct val="0"/>
            </a:spcBef>
            <a:spcAft>
              <a:spcPct val="35000"/>
            </a:spcAft>
          </a:pPr>
          <a:endParaRPr lang="zh-CN" altLang="en-US" sz="1050" kern="1200">
            <a:latin typeface="Microsoft YaHei" charset="-122"/>
            <a:ea typeface="Microsoft YaHei" charset="-122"/>
            <a:cs typeface="Microsoft YaHei" charset="-122"/>
          </a:endParaRPr>
        </a:p>
      </dsp:txBody>
      <dsp:txXfrm>
        <a:off x="1684611" y="889436"/>
        <a:ext cx="60301" cy="60301"/>
      </dsp:txXfrm>
    </dsp:sp>
    <dsp:sp modelId="{7111AE39-B455-7C4D-91F4-9E37E3822D07}">
      <dsp:nvSpPr>
        <dsp:cNvPr id="0" name=""/>
        <dsp:cNvSpPr/>
      </dsp:nvSpPr>
      <dsp:spPr>
        <a:xfrm>
          <a:off x="389457" y="855867"/>
          <a:ext cx="990434" cy="519740"/>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ctr" defTabSz="466725">
            <a:lnSpc>
              <a:spcPct val="90000"/>
            </a:lnSpc>
            <a:spcBef>
              <a:spcPct val="0"/>
            </a:spcBef>
            <a:spcAft>
              <a:spcPct val="35000"/>
            </a:spcAft>
          </a:pPr>
          <a:r>
            <a:rPr lang="en-US" altLang="zh-CN" sz="1050" kern="1200" dirty="0" smtClean="0">
              <a:latin typeface="Microsoft YaHei" charset="-122"/>
              <a:ea typeface="Microsoft YaHei" charset="-122"/>
              <a:cs typeface="Microsoft YaHei" charset="-122"/>
            </a:rPr>
            <a:t>6.2</a:t>
          </a:r>
          <a:r>
            <a:rPr lang="zh-CN" altLang="en-US" sz="1050" kern="1200" dirty="0" smtClean="0">
              <a:latin typeface="Microsoft YaHei" charset="-122"/>
              <a:ea typeface="Microsoft YaHei" charset="-122"/>
              <a:cs typeface="Microsoft YaHei" charset="-122"/>
            </a:rPr>
            <a:t> </a:t>
          </a:r>
          <a:r>
            <a:rPr lang="zh-CN" altLang="en-US" sz="1050" kern="1200" dirty="0" smtClean="0">
              <a:solidFill>
                <a:schemeClr val="tx1"/>
              </a:solidFill>
              <a:latin typeface="Microsoft YaHei" charset="-122"/>
              <a:ea typeface="Microsoft YaHei" charset="-122"/>
              <a:cs typeface="Microsoft YaHei" charset="-122"/>
            </a:rPr>
            <a:t>短期成本与长期成本分析</a:t>
          </a:r>
          <a:endParaRPr lang="zh-CN" altLang="en-US" sz="1050" kern="1200" dirty="0">
            <a:latin typeface="Microsoft YaHei" charset="-122"/>
            <a:ea typeface="Microsoft YaHei" charset="-122"/>
            <a:cs typeface="Microsoft YaHei" charset="-122"/>
          </a:endParaRPr>
        </a:p>
      </dsp:txBody>
      <dsp:txXfrm>
        <a:off x="389457" y="855867"/>
        <a:ext cx="990434" cy="519740"/>
      </dsp:txXfrm>
    </dsp:sp>
    <dsp:sp modelId="{C852AF5D-E3CA-F844-B775-08DD6E6FB940}">
      <dsp:nvSpPr>
        <dsp:cNvPr id="0" name=""/>
        <dsp:cNvSpPr/>
      </dsp:nvSpPr>
      <dsp:spPr>
        <a:xfrm>
          <a:off x="2284978" y="448270"/>
          <a:ext cx="1454342" cy="550329"/>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l" defTabSz="466725">
            <a:lnSpc>
              <a:spcPct val="90000"/>
            </a:lnSpc>
            <a:spcBef>
              <a:spcPct val="0"/>
            </a:spcBef>
            <a:spcAft>
              <a:spcPct val="35000"/>
            </a:spcAft>
          </a:pPr>
          <a:r>
            <a:rPr lang="en-US" altLang="zh-CN" sz="1050" kern="1200" dirty="0" smtClean="0">
              <a:solidFill>
                <a:schemeClr val="tx1"/>
              </a:solidFill>
              <a:latin typeface="Microsoft YaHei" charset="-122"/>
              <a:ea typeface="Microsoft YaHei" charset="-122"/>
              <a:cs typeface="Microsoft YaHei" charset="-122"/>
            </a:rPr>
            <a:t>6.2.1</a:t>
          </a:r>
          <a:r>
            <a:rPr lang="zh-CN" altLang="en-US" sz="1050" kern="1200" dirty="0" smtClean="0">
              <a:solidFill>
                <a:schemeClr val="tx1"/>
              </a:solidFill>
              <a:latin typeface="Microsoft YaHei" charset="-122"/>
              <a:ea typeface="Microsoft YaHei" charset="-122"/>
              <a:cs typeface="Microsoft YaHei" charset="-122"/>
            </a:rPr>
            <a:t> 短期成本分析</a:t>
          </a:r>
          <a:endParaRPr lang="zh-CN" altLang="en-US" sz="1050" kern="1200" dirty="0">
            <a:solidFill>
              <a:schemeClr val="tx1"/>
            </a:solidFill>
            <a:latin typeface="Microsoft YaHei" charset="-122"/>
            <a:ea typeface="Microsoft YaHei" charset="-122"/>
            <a:cs typeface="Microsoft YaHei" charset="-122"/>
          </a:endParaRPr>
        </a:p>
      </dsp:txBody>
      <dsp:txXfrm>
        <a:off x="2284978" y="448270"/>
        <a:ext cx="1454342" cy="550329"/>
      </dsp:txXfrm>
    </dsp:sp>
    <dsp:sp modelId="{D3E2E567-EC04-E743-9B8C-985408EA1058}">
      <dsp:nvSpPr>
        <dsp:cNvPr id="0" name=""/>
        <dsp:cNvSpPr/>
      </dsp:nvSpPr>
      <dsp:spPr>
        <a:xfrm>
          <a:off x="2284978" y="1102745"/>
          <a:ext cx="1469373" cy="55032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l" defTabSz="466725">
            <a:lnSpc>
              <a:spcPct val="90000"/>
            </a:lnSpc>
            <a:spcBef>
              <a:spcPct val="0"/>
            </a:spcBef>
            <a:spcAft>
              <a:spcPct val="35000"/>
            </a:spcAft>
          </a:pPr>
          <a:r>
            <a:rPr lang="en-US" altLang="zh-CN" sz="1050" kern="1200" dirty="0" smtClean="0">
              <a:latin typeface="Microsoft YaHei" charset="-122"/>
              <a:ea typeface="Microsoft YaHei" charset="-122"/>
              <a:cs typeface="Microsoft YaHei" charset="-122"/>
            </a:rPr>
            <a:t>6.2.2</a:t>
          </a:r>
          <a:r>
            <a:rPr lang="zh-CN" altLang="en-US" sz="1050" kern="1200" dirty="0" smtClean="0">
              <a:latin typeface="Microsoft YaHei" charset="-122"/>
              <a:ea typeface="Microsoft YaHei" charset="-122"/>
              <a:cs typeface="Microsoft YaHei" charset="-122"/>
            </a:rPr>
            <a:t> 长期成本分析</a:t>
          </a:r>
          <a:endParaRPr lang="zh-CN" altLang="en-US" sz="1050" kern="1200" dirty="0">
            <a:latin typeface="Microsoft YaHei" charset="-122"/>
            <a:ea typeface="Microsoft YaHei" charset="-122"/>
            <a:cs typeface="Microsoft YaHei" charset="-122"/>
          </a:endParaRPr>
        </a:p>
      </dsp:txBody>
      <dsp:txXfrm>
        <a:off x="2284978" y="1102745"/>
        <a:ext cx="1469373" cy="550329"/>
      </dsp:txXfrm>
    </dsp:sp>
  </dsp:spTree>
</dsp:drawing>
</file>

<file path=ppt/diagrams/drawing5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180932-306E-E545-95F9-2A5635FDC9F1}">
      <dsp:nvSpPr>
        <dsp:cNvPr id="0" name=""/>
        <dsp:cNvSpPr/>
      </dsp:nvSpPr>
      <dsp:spPr>
        <a:xfrm>
          <a:off x="1144545" y="1115737"/>
          <a:ext cx="1140433" cy="262172"/>
        </a:xfrm>
        <a:custGeom>
          <a:avLst/>
          <a:gdLst/>
          <a:ahLst/>
          <a:cxnLst/>
          <a:rect l="0" t="0" r="0" b="0"/>
          <a:pathLst>
            <a:path>
              <a:moveTo>
                <a:pt x="0" y="0"/>
              </a:moveTo>
              <a:lnTo>
                <a:pt x="570216" y="0"/>
              </a:lnTo>
              <a:lnTo>
                <a:pt x="570216" y="262172"/>
              </a:lnTo>
              <a:lnTo>
                <a:pt x="1140433" y="262172"/>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66725">
            <a:lnSpc>
              <a:spcPct val="90000"/>
            </a:lnSpc>
            <a:spcBef>
              <a:spcPct val="0"/>
            </a:spcBef>
            <a:spcAft>
              <a:spcPct val="35000"/>
            </a:spcAft>
          </a:pPr>
          <a:endParaRPr lang="zh-CN" altLang="en-US" sz="1050" kern="1200">
            <a:latin typeface="Microsoft YaHei" charset="-122"/>
            <a:ea typeface="Microsoft YaHei" charset="-122"/>
            <a:cs typeface="Microsoft YaHei" charset="-122"/>
          </a:endParaRPr>
        </a:p>
      </dsp:txBody>
      <dsp:txXfrm>
        <a:off x="1685507" y="1217569"/>
        <a:ext cx="58509" cy="58509"/>
      </dsp:txXfrm>
    </dsp:sp>
    <dsp:sp modelId="{082A771F-69AF-7C4C-86CB-DF1CD8CB6581}">
      <dsp:nvSpPr>
        <dsp:cNvPr id="0" name=""/>
        <dsp:cNvSpPr/>
      </dsp:nvSpPr>
      <dsp:spPr>
        <a:xfrm>
          <a:off x="1144545" y="723435"/>
          <a:ext cx="1140433" cy="392302"/>
        </a:xfrm>
        <a:custGeom>
          <a:avLst/>
          <a:gdLst/>
          <a:ahLst/>
          <a:cxnLst/>
          <a:rect l="0" t="0" r="0" b="0"/>
          <a:pathLst>
            <a:path>
              <a:moveTo>
                <a:pt x="0" y="392302"/>
              </a:moveTo>
              <a:lnTo>
                <a:pt x="570216" y="392302"/>
              </a:lnTo>
              <a:lnTo>
                <a:pt x="570216" y="0"/>
              </a:lnTo>
              <a:lnTo>
                <a:pt x="1140433"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66725">
            <a:lnSpc>
              <a:spcPct val="90000"/>
            </a:lnSpc>
            <a:spcBef>
              <a:spcPct val="0"/>
            </a:spcBef>
            <a:spcAft>
              <a:spcPct val="35000"/>
            </a:spcAft>
          </a:pPr>
          <a:endParaRPr lang="zh-CN" altLang="en-US" sz="1050" kern="1200">
            <a:latin typeface="Microsoft YaHei" charset="-122"/>
            <a:ea typeface="Microsoft YaHei" charset="-122"/>
            <a:cs typeface="Microsoft YaHei" charset="-122"/>
          </a:endParaRPr>
        </a:p>
      </dsp:txBody>
      <dsp:txXfrm>
        <a:off x="1684611" y="889436"/>
        <a:ext cx="60301" cy="60301"/>
      </dsp:txXfrm>
    </dsp:sp>
    <dsp:sp modelId="{7111AE39-B455-7C4D-91F4-9E37E3822D07}">
      <dsp:nvSpPr>
        <dsp:cNvPr id="0" name=""/>
        <dsp:cNvSpPr/>
      </dsp:nvSpPr>
      <dsp:spPr>
        <a:xfrm>
          <a:off x="389457" y="855867"/>
          <a:ext cx="990434" cy="519740"/>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ctr" defTabSz="466725">
            <a:lnSpc>
              <a:spcPct val="90000"/>
            </a:lnSpc>
            <a:spcBef>
              <a:spcPct val="0"/>
            </a:spcBef>
            <a:spcAft>
              <a:spcPct val="35000"/>
            </a:spcAft>
          </a:pPr>
          <a:r>
            <a:rPr lang="en-US" altLang="zh-CN" sz="1050" kern="1200" dirty="0" smtClean="0">
              <a:latin typeface="Microsoft YaHei" charset="-122"/>
              <a:ea typeface="Microsoft YaHei" charset="-122"/>
              <a:cs typeface="Microsoft YaHei" charset="-122"/>
            </a:rPr>
            <a:t>6.2</a:t>
          </a:r>
          <a:r>
            <a:rPr lang="zh-CN" altLang="en-US" sz="1050" kern="1200" dirty="0" smtClean="0">
              <a:latin typeface="Microsoft YaHei" charset="-122"/>
              <a:ea typeface="Microsoft YaHei" charset="-122"/>
              <a:cs typeface="Microsoft YaHei" charset="-122"/>
            </a:rPr>
            <a:t> </a:t>
          </a:r>
          <a:r>
            <a:rPr lang="zh-CN" altLang="en-US" sz="1050" kern="1200" dirty="0" smtClean="0">
              <a:solidFill>
                <a:schemeClr val="tx1"/>
              </a:solidFill>
              <a:latin typeface="Microsoft YaHei" charset="-122"/>
              <a:ea typeface="Microsoft YaHei" charset="-122"/>
              <a:cs typeface="Microsoft YaHei" charset="-122"/>
            </a:rPr>
            <a:t>短期成本与长期成本分析</a:t>
          </a:r>
          <a:endParaRPr lang="zh-CN" altLang="en-US" sz="1050" kern="1200" dirty="0">
            <a:latin typeface="Microsoft YaHei" charset="-122"/>
            <a:ea typeface="Microsoft YaHei" charset="-122"/>
            <a:cs typeface="Microsoft YaHei" charset="-122"/>
          </a:endParaRPr>
        </a:p>
      </dsp:txBody>
      <dsp:txXfrm>
        <a:off x="389457" y="855867"/>
        <a:ext cx="990434" cy="519740"/>
      </dsp:txXfrm>
    </dsp:sp>
    <dsp:sp modelId="{C852AF5D-E3CA-F844-B775-08DD6E6FB940}">
      <dsp:nvSpPr>
        <dsp:cNvPr id="0" name=""/>
        <dsp:cNvSpPr/>
      </dsp:nvSpPr>
      <dsp:spPr>
        <a:xfrm>
          <a:off x="2284978" y="448270"/>
          <a:ext cx="1454342" cy="550329"/>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l" defTabSz="466725">
            <a:lnSpc>
              <a:spcPct val="90000"/>
            </a:lnSpc>
            <a:spcBef>
              <a:spcPct val="0"/>
            </a:spcBef>
            <a:spcAft>
              <a:spcPct val="35000"/>
            </a:spcAft>
          </a:pPr>
          <a:r>
            <a:rPr lang="en-US" altLang="zh-CN" sz="1050" kern="1200" dirty="0" smtClean="0">
              <a:solidFill>
                <a:schemeClr val="tx1"/>
              </a:solidFill>
              <a:latin typeface="Microsoft YaHei" charset="-122"/>
              <a:ea typeface="Microsoft YaHei" charset="-122"/>
              <a:cs typeface="Microsoft YaHei" charset="-122"/>
            </a:rPr>
            <a:t>6.2.1</a:t>
          </a:r>
          <a:r>
            <a:rPr lang="zh-CN" altLang="en-US" sz="1050" kern="1200" dirty="0" smtClean="0">
              <a:solidFill>
                <a:schemeClr val="tx1"/>
              </a:solidFill>
              <a:latin typeface="Microsoft YaHei" charset="-122"/>
              <a:ea typeface="Microsoft YaHei" charset="-122"/>
              <a:cs typeface="Microsoft YaHei" charset="-122"/>
            </a:rPr>
            <a:t> 短期成本分析</a:t>
          </a:r>
          <a:endParaRPr lang="zh-CN" altLang="en-US" sz="1050" kern="1200" dirty="0">
            <a:solidFill>
              <a:schemeClr val="tx1"/>
            </a:solidFill>
            <a:latin typeface="Microsoft YaHei" charset="-122"/>
            <a:ea typeface="Microsoft YaHei" charset="-122"/>
            <a:cs typeface="Microsoft YaHei" charset="-122"/>
          </a:endParaRPr>
        </a:p>
      </dsp:txBody>
      <dsp:txXfrm>
        <a:off x="2284978" y="448270"/>
        <a:ext cx="1454342" cy="550329"/>
      </dsp:txXfrm>
    </dsp:sp>
    <dsp:sp modelId="{D3E2E567-EC04-E743-9B8C-985408EA1058}">
      <dsp:nvSpPr>
        <dsp:cNvPr id="0" name=""/>
        <dsp:cNvSpPr/>
      </dsp:nvSpPr>
      <dsp:spPr>
        <a:xfrm>
          <a:off x="2284978" y="1102745"/>
          <a:ext cx="1469373" cy="55032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l" defTabSz="466725">
            <a:lnSpc>
              <a:spcPct val="90000"/>
            </a:lnSpc>
            <a:spcBef>
              <a:spcPct val="0"/>
            </a:spcBef>
            <a:spcAft>
              <a:spcPct val="35000"/>
            </a:spcAft>
          </a:pPr>
          <a:r>
            <a:rPr lang="en-US" altLang="zh-CN" sz="1050" kern="1200" dirty="0" smtClean="0">
              <a:latin typeface="Microsoft YaHei" charset="-122"/>
              <a:ea typeface="Microsoft YaHei" charset="-122"/>
              <a:cs typeface="Microsoft YaHei" charset="-122"/>
            </a:rPr>
            <a:t>6.2.2</a:t>
          </a:r>
          <a:r>
            <a:rPr lang="zh-CN" altLang="en-US" sz="1050" kern="1200" dirty="0" smtClean="0">
              <a:latin typeface="Microsoft YaHei" charset="-122"/>
              <a:ea typeface="Microsoft YaHei" charset="-122"/>
              <a:cs typeface="Microsoft YaHei" charset="-122"/>
            </a:rPr>
            <a:t> 长期成本分析</a:t>
          </a:r>
          <a:endParaRPr lang="zh-CN" altLang="en-US" sz="1050" kern="1200" dirty="0">
            <a:latin typeface="Microsoft YaHei" charset="-122"/>
            <a:ea typeface="Microsoft YaHei" charset="-122"/>
            <a:cs typeface="Microsoft YaHei" charset="-122"/>
          </a:endParaRPr>
        </a:p>
      </dsp:txBody>
      <dsp:txXfrm>
        <a:off x="2284978" y="1102745"/>
        <a:ext cx="1469373" cy="550329"/>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180932-306E-E545-95F9-2A5635FDC9F1}">
      <dsp:nvSpPr>
        <dsp:cNvPr id="0" name=""/>
        <dsp:cNvSpPr/>
      </dsp:nvSpPr>
      <dsp:spPr>
        <a:xfrm>
          <a:off x="755015" y="741045"/>
          <a:ext cx="1010020" cy="165165"/>
        </a:xfrm>
        <a:custGeom>
          <a:avLst/>
          <a:gdLst/>
          <a:ahLst/>
          <a:cxnLst/>
          <a:rect l="0" t="0" r="0" b="0"/>
          <a:pathLst>
            <a:path>
              <a:moveTo>
                <a:pt x="0" y="0"/>
              </a:moveTo>
              <a:lnTo>
                <a:pt x="505010" y="0"/>
              </a:lnTo>
              <a:lnTo>
                <a:pt x="505010" y="165165"/>
              </a:lnTo>
              <a:lnTo>
                <a:pt x="1010020" y="165165"/>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88950">
            <a:lnSpc>
              <a:spcPct val="90000"/>
            </a:lnSpc>
            <a:spcBef>
              <a:spcPct val="0"/>
            </a:spcBef>
            <a:spcAft>
              <a:spcPct val="35000"/>
            </a:spcAft>
          </a:pPr>
          <a:endParaRPr lang="zh-CN" altLang="en-US" sz="1100" b="0" kern="1200">
            <a:latin typeface="Microsoft YaHei" charset="-122"/>
            <a:ea typeface="Microsoft YaHei" charset="-122"/>
            <a:cs typeface="Microsoft YaHei" charset="-122"/>
          </a:endParaRPr>
        </a:p>
      </dsp:txBody>
      <dsp:txXfrm>
        <a:off x="1234439" y="798042"/>
        <a:ext cx="51171" cy="51171"/>
      </dsp:txXfrm>
    </dsp:sp>
    <dsp:sp modelId="{082A771F-69AF-7C4C-86CB-DF1CD8CB6581}">
      <dsp:nvSpPr>
        <dsp:cNvPr id="0" name=""/>
        <dsp:cNvSpPr/>
      </dsp:nvSpPr>
      <dsp:spPr>
        <a:xfrm>
          <a:off x="755015" y="631984"/>
          <a:ext cx="1010020" cy="109060"/>
        </a:xfrm>
        <a:custGeom>
          <a:avLst/>
          <a:gdLst/>
          <a:ahLst/>
          <a:cxnLst/>
          <a:rect l="0" t="0" r="0" b="0"/>
          <a:pathLst>
            <a:path>
              <a:moveTo>
                <a:pt x="0" y="109060"/>
              </a:moveTo>
              <a:lnTo>
                <a:pt x="505010" y="109060"/>
              </a:lnTo>
              <a:lnTo>
                <a:pt x="505010" y="0"/>
              </a:lnTo>
              <a:lnTo>
                <a:pt x="1010020"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88950">
            <a:lnSpc>
              <a:spcPct val="90000"/>
            </a:lnSpc>
            <a:spcBef>
              <a:spcPct val="0"/>
            </a:spcBef>
            <a:spcAft>
              <a:spcPct val="35000"/>
            </a:spcAft>
          </a:pPr>
          <a:endParaRPr lang="zh-CN" altLang="en-US" sz="1100" b="0" kern="1200">
            <a:latin typeface="Microsoft YaHei" charset="-122"/>
            <a:ea typeface="Microsoft YaHei" charset="-122"/>
            <a:cs typeface="Microsoft YaHei" charset="-122"/>
          </a:endParaRPr>
        </a:p>
      </dsp:txBody>
      <dsp:txXfrm>
        <a:off x="1234628" y="661117"/>
        <a:ext cx="50794" cy="50794"/>
      </dsp:txXfrm>
    </dsp:sp>
    <dsp:sp modelId="{7111AE39-B455-7C4D-91F4-9E37E3822D07}">
      <dsp:nvSpPr>
        <dsp:cNvPr id="0" name=""/>
        <dsp:cNvSpPr/>
      </dsp:nvSpPr>
      <dsp:spPr>
        <a:xfrm>
          <a:off x="147927" y="604775"/>
          <a:ext cx="941636" cy="27253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altLang="zh-CN" sz="1100" b="0" kern="1200" dirty="0" smtClean="0">
              <a:latin typeface="黑体" panose="02010609060101010101" pitchFamily="49" charset="-122"/>
              <a:ea typeface="黑体" panose="02010609060101010101" pitchFamily="49" charset="-122"/>
            </a:rPr>
            <a:t>5.4</a:t>
          </a:r>
          <a:r>
            <a:rPr lang="zh-CN" altLang="en-US" sz="1100" b="0" kern="1200" dirty="0" smtClean="0">
              <a:latin typeface="黑体" panose="02010609060101010101" pitchFamily="49" charset="-122"/>
              <a:ea typeface="黑体" panose="02010609060101010101" pitchFamily="49" charset="-122"/>
            </a:rPr>
            <a:t> 规模报酬</a:t>
          </a:r>
          <a:endParaRPr lang="zh-CN" altLang="en-US" sz="1100" b="0" kern="1200" dirty="0">
            <a:latin typeface="Microsoft YaHei" charset="-122"/>
            <a:ea typeface="Microsoft YaHei" charset="-122"/>
            <a:cs typeface="Microsoft YaHei" charset="-122"/>
          </a:endParaRPr>
        </a:p>
      </dsp:txBody>
      <dsp:txXfrm>
        <a:off x="147927" y="604775"/>
        <a:ext cx="941636" cy="272539"/>
      </dsp:txXfrm>
    </dsp:sp>
    <dsp:sp modelId="{C852AF5D-E3CA-F844-B775-08DD6E6FB940}">
      <dsp:nvSpPr>
        <dsp:cNvPr id="0" name=""/>
        <dsp:cNvSpPr/>
      </dsp:nvSpPr>
      <dsp:spPr>
        <a:xfrm>
          <a:off x="1765036" y="524091"/>
          <a:ext cx="1681765" cy="215785"/>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l" defTabSz="466725">
            <a:lnSpc>
              <a:spcPct val="90000"/>
            </a:lnSpc>
            <a:spcBef>
              <a:spcPct val="0"/>
            </a:spcBef>
            <a:spcAft>
              <a:spcPct val="35000"/>
            </a:spcAft>
          </a:pPr>
          <a:r>
            <a:rPr lang="en-US" altLang="zh-CN" sz="1050" b="0" kern="1200" dirty="0" smtClean="0">
              <a:solidFill>
                <a:schemeClr val="tx1"/>
              </a:solidFill>
              <a:latin typeface="Microsoft YaHei" charset="-122"/>
              <a:ea typeface="Microsoft YaHei" charset="-122"/>
              <a:cs typeface="Microsoft YaHei" charset="-122"/>
            </a:rPr>
            <a:t>5.4.1</a:t>
          </a:r>
          <a:r>
            <a:rPr lang="zh-CN" altLang="en-US" sz="1050" b="0" kern="1200" dirty="0" smtClean="0">
              <a:solidFill>
                <a:schemeClr val="tx1"/>
              </a:solidFill>
              <a:latin typeface="Microsoft YaHei" charset="-122"/>
              <a:ea typeface="Microsoft YaHei" charset="-122"/>
              <a:cs typeface="Microsoft YaHei" charset="-122"/>
            </a:rPr>
            <a:t> 规模报酬的含义</a:t>
          </a:r>
          <a:endParaRPr lang="zh-CN" altLang="en-US" sz="1050" b="0" kern="1200" dirty="0">
            <a:solidFill>
              <a:schemeClr val="tx1"/>
            </a:solidFill>
            <a:latin typeface="Microsoft YaHei" charset="-122"/>
            <a:ea typeface="Microsoft YaHei" charset="-122"/>
            <a:cs typeface="Microsoft YaHei" charset="-122"/>
          </a:endParaRPr>
        </a:p>
      </dsp:txBody>
      <dsp:txXfrm>
        <a:off x="1765036" y="524091"/>
        <a:ext cx="1681765" cy="215785"/>
      </dsp:txXfrm>
    </dsp:sp>
    <dsp:sp modelId="{D3E2E567-EC04-E743-9B8C-985408EA1058}">
      <dsp:nvSpPr>
        <dsp:cNvPr id="0" name=""/>
        <dsp:cNvSpPr/>
      </dsp:nvSpPr>
      <dsp:spPr>
        <a:xfrm>
          <a:off x="1765036" y="798317"/>
          <a:ext cx="1699134" cy="215785"/>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l" defTabSz="466725">
            <a:lnSpc>
              <a:spcPct val="90000"/>
            </a:lnSpc>
            <a:spcBef>
              <a:spcPct val="0"/>
            </a:spcBef>
            <a:spcAft>
              <a:spcPct val="35000"/>
            </a:spcAft>
          </a:pPr>
          <a:r>
            <a:rPr lang="en-US" altLang="zh-CN" sz="1050" b="0" kern="1200" dirty="0" smtClean="0">
              <a:latin typeface="Microsoft YaHei" charset="-122"/>
              <a:ea typeface="Microsoft YaHei" charset="-122"/>
              <a:cs typeface="Microsoft YaHei" charset="-122"/>
            </a:rPr>
            <a:t>5.4.2</a:t>
          </a:r>
          <a:r>
            <a:rPr lang="zh-CN" altLang="en-US" sz="1050" b="0" kern="1200" dirty="0" smtClean="0">
              <a:latin typeface="Microsoft YaHei" charset="-122"/>
              <a:ea typeface="Microsoft YaHei" charset="-122"/>
              <a:cs typeface="Microsoft YaHei" charset="-122"/>
            </a:rPr>
            <a:t> 规模报酬变动的原因</a:t>
          </a:r>
          <a:endParaRPr lang="zh-CN" altLang="en-US" sz="1050" b="0" kern="1200" dirty="0">
            <a:latin typeface="Microsoft YaHei" charset="-122"/>
            <a:ea typeface="Microsoft YaHei" charset="-122"/>
            <a:cs typeface="Microsoft YaHei" charset="-122"/>
          </a:endParaRPr>
        </a:p>
      </dsp:txBody>
      <dsp:txXfrm>
        <a:off x="1765036" y="798317"/>
        <a:ext cx="1699134" cy="215785"/>
      </dsp:txXfrm>
    </dsp:sp>
  </dsp:spTree>
</dsp:drawing>
</file>

<file path=ppt/diagrams/drawing6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180932-306E-E545-95F9-2A5635FDC9F1}">
      <dsp:nvSpPr>
        <dsp:cNvPr id="0" name=""/>
        <dsp:cNvSpPr/>
      </dsp:nvSpPr>
      <dsp:spPr>
        <a:xfrm>
          <a:off x="1144545" y="1115737"/>
          <a:ext cx="1140433" cy="262172"/>
        </a:xfrm>
        <a:custGeom>
          <a:avLst/>
          <a:gdLst/>
          <a:ahLst/>
          <a:cxnLst/>
          <a:rect l="0" t="0" r="0" b="0"/>
          <a:pathLst>
            <a:path>
              <a:moveTo>
                <a:pt x="0" y="0"/>
              </a:moveTo>
              <a:lnTo>
                <a:pt x="570216" y="0"/>
              </a:lnTo>
              <a:lnTo>
                <a:pt x="570216" y="262172"/>
              </a:lnTo>
              <a:lnTo>
                <a:pt x="1140433" y="262172"/>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66725">
            <a:lnSpc>
              <a:spcPct val="90000"/>
            </a:lnSpc>
            <a:spcBef>
              <a:spcPct val="0"/>
            </a:spcBef>
            <a:spcAft>
              <a:spcPct val="35000"/>
            </a:spcAft>
          </a:pPr>
          <a:endParaRPr lang="zh-CN" altLang="en-US" sz="1050" kern="1200">
            <a:latin typeface="Microsoft YaHei" charset="-122"/>
            <a:ea typeface="Microsoft YaHei" charset="-122"/>
            <a:cs typeface="Microsoft YaHei" charset="-122"/>
          </a:endParaRPr>
        </a:p>
      </dsp:txBody>
      <dsp:txXfrm>
        <a:off x="1685507" y="1217569"/>
        <a:ext cx="58509" cy="58509"/>
      </dsp:txXfrm>
    </dsp:sp>
    <dsp:sp modelId="{082A771F-69AF-7C4C-86CB-DF1CD8CB6581}">
      <dsp:nvSpPr>
        <dsp:cNvPr id="0" name=""/>
        <dsp:cNvSpPr/>
      </dsp:nvSpPr>
      <dsp:spPr>
        <a:xfrm>
          <a:off x="1144545" y="723435"/>
          <a:ext cx="1140433" cy="392302"/>
        </a:xfrm>
        <a:custGeom>
          <a:avLst/>
          <a:gdLst/>
          <a:ahLst/>
          <a:cxnLst/>
          <a:rect l="0" t="0" r="0" b="0"/>
          <a:pathLst>
            <a:path>
              <a:moveTo>
                <a:pt x="0" y="392302"/>
              </a:moveTo>
              <a:lnTo>
                <a:pt x="570216" y="392302"/>
              </a:lnTo>
              <a:lnTo>
                <a:pt x="570216" y="0"/>
              </a:lnTo>
              <a:lnTo>
                <a:pt x="1140433"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66725">
            <a:lnSpc>
              <a:spcPct val="90000"/>
            </a:lnSpc>
            <a:spcBef>
              <a:spcPct val="0"/>
            </a:spcBef>
            <a:spcAft>
              <a:spcPct val="35000"/>
            </a:spcAft>
          </a:pPr>
          <a:endParaRPr lang="zh-CN" altLang="en-US" sz="1050" kern="1200">
            <a:latin typeface="Microsoft YaHei" charset="-122"/>
            <a:ea typeface="Microsoft YaHei" charset="-122"/>
            <a:cs typeface="Microsoft YaHei" charset="-122"/>
          </a:endParaRPr>
        </a:p>
      </dsp:txBody>
      <dsp:txXfrm>
        <a:off x="1684611" y="889436"/>
        <a:ext cx="60301" cy="60301"/>
      </dsp:txXfrm>
    </dsp:sp>
    <dsp:sp modelId="{7111AE39-B455-7C4D-91F4-9E37E3822D07}">
      <dsp:nvSpPr>
        <dsp:cNvPr id="0" name=""/>
        <dsp:cNvSpPr/>
      </dsp:nvSpPr>
      <dsp:spPr>
        <a:xfrm>
          <a:off x="389457" y="855867"/>
          <a:ext cx="990434" cy="519740"/>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ctr" defTabSz="466725">
            <a:lnSpc>
              <a:spcPct val="90000"/>
            </a:lnSpc>
            <a:spcBef>
              <a:spcPct val="0"/>
            </a:spcBef>
            <a:spcAft>
              <a:spcPct val="35000"/>
            </a:spcAft>
          </a:pPr>
          <a:r>
            <a:rPr lang="en-US" altLang="zh-CN" sz="1050" kern="1200" dirty="0" smtClean="0">
              <a:latin typeface="Microsoft YaHei" charset="-122"/>
              <a:ea typeface="Microsoft YaHei" charset="-122"/>
              <a:cs typeface="Microsoft YaHei" charset="-122"/>
            </a:rPr>
            <a:t>6.2</a:t>
          </a:r>
          <a:r>
            <a:rPr lang="zh-CN" altLang="en-US" sz="1050" kern="1200" dirty="0" smtClean="0">
              <a:latin typeface="Microsoft YaHei" charset="-122"/>
              <a:ea typeface="Microsoft YaHei" charset="-122"/>
              <a:cs typeface="Microsoft YaHei" charset="-122"/>
            </a:rPr>
            <a:t> </a:t>
          </a:r>
          <a:r>
            <a:rPr lang="zh-CN" altLang="en-US" sz="1050" kern="1200" dirty="0" smtClean="0">
              <a:solidFill>
                <a:schemeClr val="tx1"/>
              </a:solidFill>
              <a:latin typeface="Microsoft YaHei" charset="-122"/>
              <a:ea typeface="Microsoft YaHei" charset="-122"/>
              <a:cs typeface="Microsoft YaHei" charset="-122"/>
            </a:rPr>
            <a:t>短期成本与长期成本分析</a:t>
          </a:r>
          <a:endParaRPr lang="zh-CN" altLang="en-US" sz="1050" kern="1200" dirty="0">
            <a:latin typeface="Microsoft YaHei" charset="-122"/>
            <a:ea typeface="Microsoft YaHei" charset="-122"/>
            <a:cs typeface="Microsoft YaHei" charset="-122"/>
          </a:endParaRPr>
        </a:p>
      </dsp:txBody>
      <dsp:txXfrm>
        <a:off x="389457" y="855867"/>
        <a:ext cx="990434" cy="519740"/>
      </dsp:txXfrm>
    </dsp:sp>
    <dsp:sp modelId="{C852AF5D-E3CA-F844-B775-08DD6E6FB940}">
      <dsp:nvSpPr>
        <dsp:cNvPr id="0" name=""/>
        <dsp:cNvSpPr/>
      </dsp:nvSpPr>
      <dsp:spPr>
        <a:xfrm>
          <a:off x="2284978" y="448270"/>
          <a:ext cx="1454342" cy="550329"/>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l" defTabSz="466725">
            <a:lnSpc>
              <a:spcPct val="90000"/>
            </a:lnSpc>
            <a:spcBef>
              <a:spcPct val="0"/>
            </a:spcBef>
            <a:spcAft>
              <a:spcPct val="35000"/>
            </a:spcAft>
          </a:pPr>
          <a:r>
            <a:rPr lang="en-US" altLang="zh-CN" sz="1050" kern="1200" dirty="0" smtClean="0">
              <a:solidFill>
                <a:schemeClr val="tx1"/>
              </a:solidFill>
              <a:latin typeface="Microsoft YaHei" charset="-122"/>
              <a:ea typeface="Microsoft YaHei" charset="-122"/>
              <a:cs typeface="Microsoft YaHei" charset="-122"/>
            </a:rPr>
            <a:t>6.2.1</a:t>
          </a:r>
          <a:r>
            <a:rPr lang="zh-CN" altLang="en-US" sz="1050" kern="1200" dirty="0" smtClean="0">
              <a:solidFill>
                <a:schemeClr val="tx1"/>
              </a:solidFill>
              <a:latin typeface="Microsoft YaHei" charset="-122"/>
              <a:ea typeface="Microsoft YaHei" charset="-122"/>
              <a:cs typeface="Microsoft YaHei" charset="-122"/>
            </a:rPr>
            <a:t> 短期成本分析</a:t>
          </a:r>
          <a:endParaRPr lang="zh-CN" altLang="en-US" sz="1050" kern="1200" dirty="0">
            <a:solidFill>
              <a:schemeClr val="tx1"/>
            </a:solidFill>
            <a:latin typeface="Microsoft YaHei" charset="-122"/>
            <a:ea typeface="Microsoft YaHei" charset="-122"/>
            <a:cs typeface="Microsoft YaHei" charset="-122"/>
          </a:endParaRPr>
        </a:p>
      </dsp:txBody>
      <dsp:txXfrm>
        <a:off x="2284978" y="448270"/>
        <a:ext cx="1454342" cy="550329"/>
      </dsp:txXfrm>
    </dsp:sp>
    <dsp:sp modelId="{D3E2E567-EC04-E743-9B8C-985408EA1058}">
      <dsp:nvSpPr>
        <dsp:cNvPr id="0" name=""/>
        <dsp:cNvSpPr/>
      </dsp:nvSpPr>
      <dsp:spPr>
        <a:xfrm>
          <a:off x="2284978" y="1102745"/>
          <a:ext cx="1469373" cy="55032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l" defTabSz="466725">
            <a:lnSpc>
              <a:spcPct val="90000"/>
            </a:lnSpc>
            <a:spcBef>
              <a:spcPct val="0"/>
            </a:spcBef>
            <a:spcAft>
              <a:spcPct val="35000"/>
            </a:spcAft>
          </a:pPr>
          <a:r>
            <a:rPr lang="en-US" altLang="zh-CN" sz="1050" kern="1200" dirty="0" smtClean="0">
              <a:latin typeface="Microsoft YaHei" charset="-122"/>
              <a:ea typeface="Microsoft YaHei" charset="-122"/>
              <a:cs typeface="Microsoft YaHei" charset="-122"/>
            </a:rPr>
            <a:t>6.2.2</a:t>
          </a:r>
          <a:r>
            <a:rPr lang="zh-CN" altLang="en-US" sz="1050" kern="1200" dirty="0" smtClean="0">
              <a:latin typeface="Microsoft YaHei" charset="-122"/>
              <a:ea typeface="Microsoft YaHei" charset="-122"/>
              <a:cs typeface="Microsoft YaHei" charset="-122"/>
            </a:rPr>
            <a:t> 长期成本分析</a:t>
          </a:r>
          <a:endParaRPr lang="zh-CN" altLang="en-US" sz="1050" kern="1200" dirty="0">
            <a:latin typeface="Microsoft YaHei" charset="-122"/>
            <a:ea typeface="Microsoft YaHei" charset="-122"/>
            <a:cs typeface="Microsoft YaHei" charset="-122"/>
          </a:endParaRPr>
        </a:p>
      </dsp:txBody>
      <dsp:txXfrm>
        <a:off x="2284978" y="1102745"/>
        <a:ext cx="1469373" cy="550329"/>
      </dsp:txXfrm>
    </dsp:sp>
  </dsp:spTree>
</dsp:drawing>
</file>

<file path=ppt/diagrams/drawing6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180932-306E-E545-95F9-2A5635FDC9F1}">
      <dsp:nvSpPr>
        <dsp:cNvPr id="0" name=""/>
        <dsp:cNvSpPr/>
      </dsp:nvSpPr>
      <dsp:spPr>
        <a:xfrm>
          <a:off x="1144545" y="1115737"/>
          <a:ext cx="1140433" cy="262172"/>
        </a:xfrm>
        <a:custGeom>
          <a:avLst/>
          <a:gdLst/>
          <a:ahLst/>
          <a:cxnLst/>
          <a:rect l="0" t="0" r="0" b="0"/>
          <a:pathLst>
            <a:path>
              <a:moveTo>
                <a:pt x="0" y="0"/>
              </a:moveTo>
              <a:lnTo>
                <a:pt x="570216" y="0"/>
              </a:lnTo>
              <a:lnTo>
                <a:pt x="570216" y="262172"/>
              </a:lnTo>
              <a:lnTo>
                <a:pt x="1140433" y="262172"/>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66725">
            <a:lnSpc>
              <a:spcPct val="90000"/>
            </a:lnSpc>
            <a:spcBef>
              <a:spcPct val="0"/>
            </a:spcBef>
            <a:spcAft>
              <a:spcPct val="35000"/>
            </a:spcAft>
          </a:pPr>
          <a:endParaRPr lang="zh-CN" altLang="en-US" sz="1050" kern="1200">
            <a:latin typeface="Microsoft YaHei" charset="-122"/>
            <a:ea typeface="Microsoft YaHei" charset="-122"/>
            <a:cs typeface="Microsoft YaHei" charset="-122"/>
          </a:endParaRPr>
        </a:p>
      </dsp:txBody>
      <dsp:txXfrm>
        <a:off x="1685507" y="1217569"/>
        <a:ext cx="58509" cy="58509"/>
      </dsp:txXfrm>
    </dsp:sp>
    <dsp:sp modelId="{082A771F-69AF-7C4C-86CB-DF1CD8CB6581}">
      <dsp:nvSpPr>
        <dsp:cNvPr id="0" name=""/>
        <dsp:cNvSpPr/>
      </dsp:nvSpPr>
      <dsp:spPr>
        <a:xfrm>
          <a:off x="1144545" y="723435"/>
          <a:ext cx="1140433" cy="392302"/>
        </a:xfrm>
        <a:custGeom>
          <a:avLst/>
          <a:gdLst/>
          <a:ahLst/>
          <a:cxnLst/>
          <a:rect l="0" t="0" r="0" b="0"/>
          <a:pathLst>
            <a:path>
              <a:moveTo>
                <a:pt x="0" y="392302"/>
              </a:moveTo>
              <a:lnTo>
                <a:pt x="570216" y="392302"/>
              </a:lnTo>
              <a:lnTo>
                <a:pt x="570216" y="0"/>
              </a:lnTo>
              <a:lnTo>
                <a:pt x="1140433"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66725">
            <a:lnSpc>
              <a:spcPct val="90000"/>
            </a:lnSpc>
            <a:spcBef>
              <a:spcPct val="0"/>
            </a:spcBef>
            <a:spcAft>
              <a:spcPct val="35000"/>
            </a:spcAft>
          </a:pPr>
          <a:endParaRPr lang="zh-CN" altLang="en-US" sz="1050" kern="1200">
            <a:latin typeface="Microsoft YaHei" charset="-122"/>
            <a:ea typeface="Microsoft YaHei" charset="-122"/>
            <a:cs typeface="Microsoft YaHei" charset="-122"/>
          </a:endParaRPr>
        </a:p>
      </dsp:txBody>
      <dsp:txXfrm>
        <a:off x="1684611" y="889436"/>
        <a:ext cx="60301" cy="60301"/>
      </dsp:txXfrm>
    </dsp:sp>
    <dsp:sp modelId="{7111AE39-B455-7C4D-91F4-9E37E3822D07}">
      <dsp:nvSpPr>
        <dsp:cNvPr id="0" name=""/>
        <dsp:cNvSpPr/>
      </dsp:nvSpPr>
      <dsp:spPr>
        <a:xfrm>
          <a:off x="389457" y="855867"/>
          <a:ext cx="990434" cy="519740"/>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ctr" defTabSz="466725">
            <a:lnSpc>
              <a:spcPct val="90000"/>
            </a:lnSpc>
            <a:spcBef>
              <a:spcPct val="0"/>
            </a:spcBef>
            <a:spcAft>
              <a:spcPct val="35000"/>
            </a:spcAft>
          </a:pPr>
          <a:r>
            <a:rPr lang="en-US" altLang="zh-CN" sz="1050" kern="1200" dirty="0" smtClean="0">
              <a:latin typeface="Microsoft YaHei" charset="-122"/>
              <a:ea typeface="Microsoft YaHei" charset="-122"/>
              <a:cs typeface="Microsoft YaHei" charset="-122"/>
            </a:rPr>
            <a:t>6.2</a:t>
          </a:r>
          <a:r>
            <a:rPr lang="zh-CN" altLang="en-US" sz="1050" kern="1200" dirty="0" smtClean="0">
              <a:latin typeface="Microsoft YaHei" charset="-122"/>
              <a:ea typeface="Microsoft YaHei" charset="-122"/>
              <a:cs typeface="Microsoft YaHei" charset="-122"/>
            </a:rPr>
            <a:t> </a:t>
          </a:r>
          <a:r>
            <a:rPr lang="zh-CN" altLang="en-US" sz="1050" kern="1200" dirty="0" smtClean="0">
              <a:solidFill>
                <a:schemeClr val="tx1"/>
              </a:solidFill>
              <a:latin typeface="Microsoft YaHei" charset="-122"/>
              <a:ea typeface="Microsoft YaHei" charset="-122"/>
              <a:cs typeface="Microsoft YaHei" charset="-122"/>
            </a:rPr>
            <a:t>短期成本与长期成本分析</a:t>
          </a:r>
          <a:endParaRPr lang="zh-CN" altLang="en-US" sz="1050" kern="1200" dirty="0">
            <a:latin typeface="Microsoft YaHei" charset="-122"/>
            <a:ea typeface="Microsoft YaHei" charset="-122"/>
            <a:cs typeface="Microsoft YaHei" charset="-122"/>
          </a:endParaRPr>
        </a:p>
      </dsp:txBody>
      <dsp:txXfrm>
        <a:off x="389457" y="855867"/>
        <a:ext cx="990434" cy="519740"/>
      </dsp:txXfrm>
    </dsp:sp>
    <dsp:sp modelId="{C852AF5D-E3CA-F844-B775-08DD6E6FB940}">
      <dsp:nvSpPr>
        <dsp:cNvPr id="0" name=""/>
        <dsp:cNvSpPr/>
      </dsp:nvSpPr>
      <dsp:spPr>
        <a:xfrm>
          <a:off x="2284978" y="448270"/>
          <a:ext cx="1454342" cy="550329"/>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l" defTabSz="466725">
            <a:lnSpc>
              <a:spcPct val="90000"/>
            </a:lnSpc>
            <a:spcBef>
              <a:spcPct val="0"/>
            </a:spcBef>
            <a:spcAft>
              <a:spcPct val="35000"/>
            </a:spcAft>
          </a:pPr>
          <a:r>
            <a:rPr lang="en-US" altLang="zh-CN" sz="1050" kern="1200" dirty="0" smtClean="0">
              <a:solidFill>
                <a:schemeClr val="tx1"/>
              </a:solidFill>
              <a:latin typeface="Microsoft YaHei" charset="-122"/>
              <a:ea typeface="Microsoft YaHei" charset="-122"/>
              <a:cs typeface="Microsoft YaHei" charset="-122"/>
            </a:rPr>
            <a:t>6.2.1</a:t>
          </a:r>
          <a:r>
            <a:rPr lang="zh-CN" altLang="en-US" sz="1050" kern="1200" dirty="0" smtClean="0">
              <a:solidFill>
                <a:schemeClr val="tx1"/>
              </a:solidFill>
              <a:latin typeface="Microsoft YaHei" charset="-122"/>
              <a:ea typeface="Microsoft YaHei" charset="-122"/>
              <a:cs typeface="Microsoft YaHei" charset="-122"/>
            </a:rPr>
            <a:t> 短期成本分析</a:t>
          </a:r>
          <a:endParaRPr lang="zh-CN" altLang="en-US" sz="1050" kern="1200" dirty="0">
            <a:solidFill>
              <a:schemeClr val="tx1"/>
            </a:solidFill>
            <a:latin typeface="Microsoft YaHei" charset="-122"/>
            <a:ea typeface="Microsoft YaHei" charset="-122"/>
            <a:cs typeface="Microsoft YaHei" charset="-122"/>
          </a:endParaRPr>
        </a:p>
      </dsp:txBody>
      <dsp:txXfrm>
        <a:off x="2284978" y="448270"/>
        <a:ext cx="1454342" cy="550329"/>
      </dsp:txXfrm>
    </dsp:sp>
    <dsp:sp modelId="{D3E2E567-EC04-E743-9B8C-985408EA1058}">
      <dsp:nvSpPr>
        <dsp:cNvPr id="0" name=""/>
        <dsp:cNvSpPr/>
      </dsp:nvSpPr>
      <dsp:spPr>
        <a:xfrm>
          <a:off x="2284978" y="1102745"/>
          <a:ext cx="1469373" cy="55032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l" defTabSz="466725">
            <a:lnSpc>
              <a:spcPct val="90000"/>
            </a:lnSpc>
            <a:spcBef>
              <a:spcPct val="0"/>
            </a:spcBef>
            <a:spcAft>
              <a:spcPct val="35000"/>
            </a:spcAft>
          </a:pPr>
          <a:r>
            <a:rPr lang="en-US" altLang="zh-CN" sz="1050" kern="1200" dirty="0" smtClean="0">
              <a:latin typeface="Microsoft YaHei" charset="-122"/>
              <a:ea typeface="Microsoft YaHei" charset="-122"/>
              <a:cs typeface="Microsoft YaHei" charset="-122"/>
            </a:rPr>
            <a:t>6.2.2</a:t>
          </a:r>
          <a:r>
            <a:rPr lang="zh-CN" altLang="en-US" sz="1050" kern="1200" dirty="0" smtClean="0">
              <a:latin typeface="Microsoft YaHei" charset="-122"/>
              <a:ea typeface="Microsoft YaHei" charset="-122"/>
              <a:cs typeface="Microsoft YaHei" charset="-122"/>
            </a:rPr>
            <a:t> 长期成本分析</a:t>
          </a:r>
          <a:endParaRPr lang="zh-CN" altLang="en-US" sz="1050" kern="1200" dirty="0">
            <a:latin typeface="Microsoft YaHei" charset="-122"/>
            <a:ea typeface="Microsoft YaHei" charset="-122"/>
            <a:cs typeface="Microsoft YaHei" charset="-122"/>
          </a:endParaRPr>
        </a:p>
      </dsp:txBody>
      <dsp:txXfrm>
        <a:off x="2284978" y="1102745"/>
        <a:ext cx="1469373" cy="550329"/>
      </dsp:txXfrm>
    </dsp:sp>
  </dsp:spTree>
</dsp:drawing>
</file>

<file path=ppt/diagrams/drawing6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180932-306E-E545-95F9-2A5635FDC9F1}">
      <dsp:nvSpPr>
        <dsp:cNvPr id="0" name=""/>
        <dsp:cNvSpPr/>
      </dsp:nvSpPr>
      <dsp:spPr>
        <a:xfrm>
          <a:off x="1144545" y="1115737"/>
          <a:ext cx="1140433" cy="262172"/>
        </a:xfrm>
        <a:custGeom>
          <a:avLst/>
          <a:gdLst/>
          <a:ahLst/>
          <a:cxnLst/>
          <a:rect l="0" t="0" r="0" b="0"/>
          <a:pathLst>
            <a:path>
              <a:moveTo>
                <a:pt x="0" y="0"/>
              </a:moveTo>
              <a:lnTo>
                <a:pt x="570216" y="0"/>
              </a:lnTo>
              <a:lnTo>
                <a:pt x="570216" y="262172"/>
              </a:lnTo>
              <a:lnTo>
                <a:pt x="1140433" y="262172"/>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66725">
            <a:lnSpc>
              <a:spcPct val="90000"/>
            </a:lnSpc>
            <a:spcBef>
              <a:spcPct val="0"/>
            </a:spcBef>
            <a:spcAft>
              <a:spcPct val="35000"/>
            </a:spcAft>
          </a:pPr>
          <a:endParaRPr lang="zh-CN" altLang="en-US" sz="1050" kern="1200">
            <a:latin typeface="Microsoft YaHei" charset="-122"/>
            <a:ea typeface="Microsoft YaHei" charset="-122"/>
            <a:cs typeface="Microsoft YaHei" charset="-122"/>
          </a:endParaRPr>
        </a:p>
      </dsp:txBody>
      <dsp:txXfrm>
        <a:off x="1685507" y="1217569"/>
        <a:ext cx="58509" cy="58509"/>
      </dsp:txXfrm>
    </dsp:sp>
    <dsp:sp modelId="{082A771F-69AF-7C4C-86CB-DF1CD8CB6581}">
      <dsp:nvSpPr>
        <dsp:cNvPr id="0" name=""/>
        <dsp:cNvSpPr/>
      </dsp:nvSpPr>
      <dsp:spPr>
        <a:xfrm>
          <a:off x="1144545" y="723435"/>
          <a:ext cx="1140433" cy="392302"/>
        </a:xfrm>
        <a:custGeom>
          <a:avLst/>
          <a:gdLst/>
          <a:ahLst/>
          <a:cxnLst/>
          <a:rect l="0" t="0" r="0" b="0"/>
          <a:pathLst>
            <a:path>
              <a:moveTo>
                <a:pt x="0" y="392302"/>
              </a:moveTo>
              <a:lnTo>
                <a:pt x="570216" y="392302"/>
              </a:lnTo>
              <a:lnTo>
                <a:pt x="570216" y="0"/>
              </a:lnTo>
              <a:lnTo>
                <a:pt x="1140433"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66725">
            <a:lnSpc>
              <a:spcPct val="90000"/>
            </a:lnSpc>
            <a:spcBef>
              <a:spcPct val="0"/>
            </a:spcBef>
            <a:spcAft>
              <a:spcPct val="35000"/>
            </a:spcAft>
          </a:pPr>
          <a:endParaRPr lang="zh-CN" altLang="en-US" sz="1050" kern="1200">
            <a:latin typeface="Microsoft YaHei" charset="-122"/>
            <a:ea typeface="Microsoft YaHei" charset="-122"/>
            <a:cs typeface="Microsoft YaHei" charset="-122"/>
          </a:endParaRPr>
        </a:p>
      </dsp:txBody>
      <dsp:txXfrm>
        <a:off x="1684611" y="889436"/>
        <a:ext cx="60301" cy="60301"/>
      </dsp:txXfrm>
    </dsp:sp>
    <dsp:sp modelId="{7111AE39-B455-7C4D-91F4-9E37E3822D07}">
      <dsp:nvSpPr>
        <dsp:cNvPr id="0" name=""/>
        <dsp:cNvSpPr/>
      </dsp:nvSpPr>
      <dsp:spPr>
        <a:xfrm>
          <a:off x="389457" y="855867"/>
          <a:ext cx="990434" cy="519740"/>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ctr" defTabSz="466725">
            <a:lnSpc>
              <a:spcPct val="90000"/>
            </a:lnSpc>
            <a:spcBef>
              <a:spcPct val="0"/>
            </a:spcBef>
            <a:spcAft>
              <a:spcPct val="35000"/>
            </a:spcAft>
          </a:pPr>
          <a:r>
            <a:rPr lang="en-US" altLang="zh-CN" sz="1050" kern="1200" dirty="0" smtClean="0">
              <a:latin typeface="Microsoft YaHei" charset="-122"/>
              <a:ea typeface="Microsoft YaHei" charset="-122"/>
              <a:cs typeface="Microsoft YaHei" charset="-122"/>
            </a:rPr>
            <a:t>6.2</a:t>
          </a:r>
          <a:r>
            <a:rPr lang="zh-CN" altLang="en-US" sz="1050" kern="1200" dirty="0" smtClean="0">
              <a:latin typeface="Microsoft YaHei" charset="-122"/>
              <a:ea typeface="Microsoft YaHei" charset="-122"/>
              <a:cs typeface="Microsoft YaHei" charset="-122"/>
            </a:rPr>
            <a:t> </a:t>
          </a:r>
          <a:r>
            <a:rPr lang="zh-CN" altLang="en-US" sz="1050" kern="1200" dirty="0" smtClean="0">
              <a:solidFill>
                <a:schemeClr val="tx1"/>
              </a:solidFill>
              <a:latin typeface="Microsoft YaHei" charset="-122"/>
              <a:ea typeface="Microsoft YaHei" charset="-122"/>
              <a:cs typeface="Microsoft YaHei" charset="-122"/>
            </a:rPr>
            <a:t>短期成本与长期成本分析</a:t>
          </a:r>
          <a:endParaRPr lang="zh-CN" altLang="en-US" sz="1050" kern="1200" dirty="0">
            <a:latin typeface="Microsoft YaHei" charset="-122"/>
            <a:ea typeface="Microsoft YaHei" charset="-122"/>
            <a:cs typeface="Microsoft YaHei" charset="-122"/>
          </a:endParaRPr>
        </a:p>
      </dsp:txBody>
      <dsp:txXfrm>
        <a:off x="389457" y="855867"/>
        <a:ext cx="990434" cy="519740"/>
      </dsp:txXfrm>
    </dsp:sp>
    <dsp:sp modelId="{C852AF5D-E3CA-F844-B775-08DD6E6FB940}">
      <dsp:nvSpPr>
        <dsp:cNvPr id="0" name=""/>
        <dsp:cNvSpPr/>
      </dsp:nvSpPr>
      <dsp:spPr>
        <a:xfrm>
          <a:off x="2284978" y="448270"/>
          <a:ext cx="1454342" cy="550329"/>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l" defTabSz="466725">
            <a:lnSpc>
              <a:spcPct val="90000"/>
            </a:lnSpc>
            <a:spcBef>
              <a:spcPct val="0"/>
            </a:spcBef>
            <a:spcAft>
              <a:spcPct val="35000"/>
            </a:spcAft>
          </a:pPr>
          <a:r>
            <a:rPr lang="en-US" altLang="zh-CN" sz="1050" kern="1200" dirty="0" smtClean="0">
              <a:solidFill>
                <a:schemeClr val="tx1"/>
              </a:solidFill>
              <a:latin typeface="Microsoft YaHei" charset="-122"/>
              <a:ea typeface="Microsoft YaHei" charset="-122"/>
              <a:cs typeface="Microsoft YaHei" charset="-122"/>
            </a:rPr>
            <a:t>6.2.1</a:t>
          </a:r>
          <a:r>
            <a:rPr lang="zh-CN" altLang="en-US" sz="1050" kern="1200" dirty="0" smtClean="0">
              <a:solidFill>
                <a:schemeClr val="tx1"/>
              </a:solidFill>
              <a:latin typeface="Microsoft YaHei" charset="-122"/>
              <a:ea typeface="Microsoft YaHei" charset="-122"/>
              <a:cs typeface="Microsoft YaHei" charset="-122"/>
            </a:rPr>
            <a:t> 短期成本分析</a:t>
          </a:r>
          <a:endParaRPr lang="zh-CN" altLang="en-US" sz="1050" kern="1200" dirty="0">
            <a:solidFill>
              <a:schemeClr val="tx1"/>
            </a:solidFill>
            <a:latin typeface="Microsoft YaHei" charset="-122"/>
            <a:ea typeface="Microsoft YaHei" charset="-122"/>
            <a:cs typeface="Microsoft YaHei" charset="-122"/>
          </a:endParaRPr>
        </a:p>
      </dsp:txBody>
      <dsp:txXfrm>
        <a:off x="2284978" y="448270"/>
        <a:ext cx="1454342" cy="550329"/>
      </dsp:txXfrm>
    </dsp:sp>
    <dsp:sp modelId="{D3E2E567-EC04-E743-9B8C-985408EA1058}">
      <dsp:nvSpPr>
        <dsp:cNvPr id="0" name=""/>
        <dsp:cNvSpPr/>
      </dsp:nvSpPr>
      <dsp:spPr>
        <a:xfrm>
          <a:off x="2284978" y="1102745"/>
          <a:ext cx="1469373" cy="55032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l" defTabSz="466725">
            <a:lnSpc>
              <a:spcPct val="90000"/>
            </a:lnSpc>
            <a:spcBef>
              <a:spcPct val="0"/>
            </a:spcBef>
            <a:spcAft>
              <a:spcPct val="35000"/>
            </a:spcAft>
          </a:pPr>
          <a:r>
            <a:rPr lang="en-US" altLang="zh-CN" sz="1050" kern="1200" dirty="0" smtClean="0">
              <a:latin typeface="Microsoft YaHei" charset="-122"/>
              <a:ea typeface="Microsoft YaHei" charset="-122"/>
              <a:cs typeface="Microsoft YaHei" charset="-122"/>
            </a:rPr>
            <a:t>6.2.2</a:t>
          </a:r>
          <a:r>
            <a:rPr lang="zh-CN" altLang="en-US" sz="1050" kern="1200" dirty="0" smtClean="0">
              <a:latin typeface="Microsoft YaHei" charset="-122"/>
              <a:ea typeface="Microsoft YaHei" charset="-122"/>
              <a:cs typeface="Microsoft YaHei" charset="-122"/>
            </a:rPr>
            <a:t> 长期成本分析</a:t>
          </a:r>
          <a:endParaRPr lang="zh-CN" altLang="en-US" sz="1050" kern="1200" dirty="0">
            <a:latin typeface="Microsoft YaHei" charset="-122"/>
            <a:ea typeface="Microsoft YaHei" charset="-122"/>
            <a:cs typeface="Microsoft YaHei" charset="-122"/>
          </a:endParaRPr>
        </a:p>
      </dsp:txBody>
      <dsp:txXfrm>
        <a:off x="2284978" y="1102745"/>
        <a:ext cx="1469373" cy="550329"/>
      </dsp:txXfrm>
    </dsp:sp>
  </dsp:spTree>
</dsp:drawing>
</file>

<file path=ppt/diagrams/drawing6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180932-306E-E545-95F9-2A5635FDC9F1}">
      <dsp:nvSpPr>
        <dsp:cNvPr id="0" name=""/>
        <dsp:cNvSpPr/>
      </dsp:nvSpPr>
      <dsp:spPr>
        <a:xfrm>
          <a:off x="1144545" y="1115737"/>
          <a:ext cx="1140433" cy="262172"/>
        </a:xfrm>
        <a:custGeom>
          <a:avLst/>
          <a:gdLst/>
          <a:ahLst/>
          <a:cxnLst/>
          <a:rect l="0" t="0" r="0" b="0"/>
          <a:pathLst>
            <a:path>
              <a:moveTo>
                <a:pt x="0" y="0"/>
              </a:moveTo>
              <a:lnTo>
                <a:pt x="570216" y="0"/>
              </a:lnTo>
              <a:lnTo>
                <a:pt x="570216" y="262172"/>
              </a:lnTo>
              <a:lnTo>
                <a:pt x="1140433" y="262172"/>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66725">
            <a:lnSpc>
              <a:spcPct val="90000"/>
            </a:lnSpc>
            <a:spcBef>
              <a:spcPct val="0"/>
            </a:spcBef>
            <a:spcAft>
              <a:spcPct val="35000"/>
            </a:spcAft>
          </a:pPr>
          <a:endParaRPr lang="zh-CN" altLang="en-US" sz="1050" kern="1200">
            <a:latin typeface="Microsoft YaHei" charset="-122"/>
            <a:ea typeface="Microsoft YaHei" charset="-122"/>
            <a:cs typeface="Microsoft YaHei" charset="-122"/>
          </a:endParaRPr>
        </a:p>
      </dsp:txBody>
      <dsp:txXfrm>
        <a:off x="1685507" y="1217569"/>
        <a:ext cx="58509" cy="58509"/>
      </dsp:txXfrm>
    </dsp:sp>
    <dsp:sp modelId="{082A771F-69AF-7C4C-86CB-DF1CD8CB6581}">
      <dsp:nvSpPr>
        <dsp:cNvPr id="0" name=""/>
        <dsp:cNvSpPr/>
      </dsp:nvSpPr>
      <dsp:spPr>
        <a:xfrm>
          <a:off x="1144545" y="723435"/>
          <a:ext cx="1140433" cy="392302"/>
        </a:xfrm>
        <a:custGeom>
          <a:avLst/>
          <a:gdLst/>
          <a:ahLst/>
          <a:cxnLst/>
          <a:rect l="0" t="0" r="0" b="0"/>
          <a:pathLst>
            <a:path>
              <a:moveTo>
                <a:pt x="0" y="392302"/>
              </a:moveTo>
              <a:lnTo>
                <a:pt x="570216" y="392302"/>
              </a:lnTo>
              <a:lnTo>
                <a:pt x="570216" y="0"/>
              </a:lnTo>
              <a:lnTo>
                <a:pt x="1140433"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66725">
            <a:lnSpc>
              <a:spcPct val="90000"/>
            </a:lnSpc>
            <a:spcBef>
              <a:spcPct val="0"/>
            </a:spcBef>
            <a:spcAft>
              <a:spcPct val="35000"/>
            </a:spcAft>
          </a:pPr>
          <a:endParaRPr lang="zh-CN" altLang="en-US" sz="1050" kern="1200">
            <a:latin typeface="Microsoft YaHei" charset="-122"/>
            <a:ea typeface="Microsoft YaHei" charset="-122"/>
            <a:cs typeface="Microsoft YaHei" charset="-122"/>
          </a:endParaRPr>
        </a:p>
      </dsp:txBody>
      <dsp:txXfrm>
        <a:off x="1684611" y="889436"/>
        <a:ext cx="60301" cy="60301"/>
      </dsp:txXfrm>
    </dsp:sp>
    <dsp:sp modelId="{7111AE39-B455-7C4D-91F4-9E37E3822D07}">
      <dsp:nvSpPr>
        <dsp:cNvPr id="0" name=""/>
        <dsp:cNvSpPr/>
      </dsp:nvSpPr>
      <dsp:spPr>
        <a:xfrm>
          <a:off x="389457" y="855867"/>
          <a:ext cx="990434" cy="519740"/>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ctr" defTabSz="466725">
            <a:lnSpc>
              <a:spcPct val="90000"/>
            </a:lnSpc>
            <a:spcBef>
              <a:spcPct val="0"/>
            </a:spcBef>
            <a:spcAft>
              <a:spcPct val="35000"/>
            </a:spcAft>
          </a:pPr>
          <a:r>
            <a:rPr lang="en-US" altLang="zh-CN" sz="1050" kern="1200" dirty="0" smtClean="0">
              <a:latin typeface="Microsoft YaHei" charset="-122"/>
              <a:ea typeface="Microsoft YaHei" charset="-122"/>
              <a:cs typeface="Microsoft YaHei" charset="-122"/>
            </a:rPr>
            <a:t>6.2</a:t>
          </a:r>
          <a:r>
            <a:rPr lang="zh-CN" altLang="en-US" sz="1050" kern="1200" dirty="0" smtClean="0">
              <a:latin typeface="Microsoft YaHei" charset="-122"/>
              <a:ea typeface="Microsoft YaHei" charset="-122"/>
              <a:cs typeface="Microsoft YaHei" charset="-122"/>
            </a:rPr>
            <a:t> </a:t>
          </a:r>
          <a:r>
            <a:rPr lang="zh-CN" altLang="en-US" sz="1050" kern="1200" dirty="0" smtClean="0">
              <a:solidFill>
                <a:schemeClr val="tx1"/>
              </a:solidFill>
              <a:latin typeface="Microsoft YaHei" charset="-122"/>
              <a:ea typeface="Microsoft YaHei" charset="-122"/>
              <a:cs typeface="Microsoft YaHei" charset="-122"/>
            </a:rPr>
            <a:t>短期成本与长期成本分析</a:t>
          </a:r>
          <a:endParaRPr lang="zh-CN" altLang="en-US" sz="1050" kern="1200" dirty="0">
            <a:latin typeface="Microsoft YaHei" charset="-122"/>
            <a:ea typeface="Microsoft YaHei" charset="-122"/>
            <a:cs typeface="Microsoft YaHei" charset="-122"/>
          </a:endParaRPr>
        </a:p>
      </dsp:txBody>
      <dsp:txXfrm>
        <a:off x="389457" y="855867"/>
        <a:ext cx="990434" cy="519740"/>
      </dsp:txXfrm>
    </dsp:sp>
    <dsp:sp modelId="{C852AF5D-E3CA-F844-B775-08DD6E6FB940}">
      <dsp:nvSpPr>
        <dsp:cNvPr id="0" name=""/>
        <dsp:cNvSpPr/>
      </dsp:nvSpPr>
      <dsp:spPr>
        <a:xfrm>
          <a:off x="2284978" y="448270"/>
          <a:ext cx="1454342" cy="550329"/>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l" defTabSz="466725">
            <a:lnSpc>
              <a:spcPct val="90000"/>
            </a:lnSpc>
            <a:spcBef>
              <a:spcPct val="0"/>
            </a:spcBef>
            <a:spcAft>
              <a:spcPct val="35000"/>
            </a:spcAft>
          </a:pPr>
          <a:r>
            <a:rPr lang="en-US" altLang="zh-CN" sz="1050" kern="1200" dirty="0" smtClean="0">
              <a:solidFill>
                <a:schemeClr val="tx1"/>
              </a:solidFill>
              <a:latin typeface="Microsoft YaHei" charset="-122"/>
              <a:ea typeface="Microsoft YaHei" charset="-122"/>
              <a:cs typeface="Microsoft YaHei" charset="-122"/>
            </a:rPr>
            <a:t>6.2.1</a:t>
          </a:r>
          <a:r>
            <a:rPr lang="zh-CN" altLang="en-US" sz="1050" kern="1200" dirty="0" smtClean="0">
              <a:solidFill>
                <a:schemeClr val="tx1"/>
              </a:solidFill>
              <a:latin typeface="Microsoft YaHei" charset="-122"/>
              <a:ea typeface="Microsoft YaHei" charset="-122"/>
              <a:cs typeface="Microsoft YaHei" charset="-122"/>
            </a:rPr>
            <a:t> 短期成本分析</a:t>
          </a:r>
          <a:endParaRPr lang="zh-CN" altLang="en-US" sz="1050" kern="1200" dirty="0">
            <a:solidFill>
              <a:schemeClr val="tx1"/>
            </a:solidFill>
            <a:latin typeface="Microsoft YaHei" charset="-122"/>
            <a:ea typeface="Microsoft YaHei" charset="-122"/>
            <a:cs typeface="Microsoft YaHei" charset="-122"/>
          </a:endParaRPr>
        </a:p>
      </dsp:txBody>
      <dsp:txXfrm>
        <a:off x="2284978" y="448270"/>
        <a:ext cx="1454342" cy="550329"/>
      </dsp:txXfrm>
    </dsp:sp>
    <dsp:sp modelId="{D3E2E567-EC04-E743-9B8C-985408EA1058}">
      <dsp:nvSpPr>
        <dsp:cNvPr id="0" name=""/>
        <dsp:cNvSpPr/>
      </dsp:nvSpPr>
      <dsp:spPr>
        <a:xfrm>
          <a:off x="2284978" y="1102745"/>
          <a:ext cx="1469373" cy="55032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l" defTabSz="466725">
            <a:lnSpc>
              <a:spcPct val="90000"/>
            </a:lnSpc>
            <a:spcBef>
              <a:spcPct val="0"/>
            </a:spcBef>
            <a:spcAft>
              <a:spcPct val="35000"/>
            </a:spcAft>
          </a:pPr>
          <a:r>
            <a:rPr lang="en-US" altLang="zh-CN" sz="1050" kern="1200" dirty="0" smtClean="0">
              <a:latin typeface="Microsoft YaHei" charset="-122"/>
              <a:ea typeface="Microsoft YaHei" charset="-122"/>
              <a:cs typeface="Microsoft YaHei" charset="-122"/>
            </a:rPr>
            <a:t>6.2.2</a:t>
          </a:r>
          <a:r>
            <a:rPr lang="zh-CN" altLang="en-US" sz="1050" kern="1200" dirty="0" smtClean="0">
              <a:latin typeface="Microsoft YaHei" charset="-122"/>
              <a:ea typeface="Microsoft YaHei" charset="-122"/>
              <a:cs typeface="Microsoft YaHei" charset="-122"/>
            </a:rPr>
            <a:t> 长期成本分析</a:t>
          </a:r>
          <a:endParaRPr lang="zh-CN" altLang="en-US" sz="1050" kern="1200" dirty="0">
            <a:latin typeface="Microsoft YaHei" charset="-122"/>
            <a:ea typeface="Microsoft YaHei" charset="-122"/>
            <a:cs typeface="Microsoft YaHei" charset="-122"/>
          </a:endParaRPr>
        </a:p>
      </dsp:txBody>
      <dsp:txXfrm>
        <a:off x="2284978" y="1102745"/>
        <a:ext cx="1469373" cy="550329"/>
      </dsp:txXfrm>
    </dsp:sp>
  </dsp:spTree>
</dsp:drawing>
</file>

<file path=ppt/diagrams/drawing6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180932-306E-E545-95F9-2A5635FDC9F1}">
      <dsp:nvSpPr>
        <dsp:cNvPr id="0" name=""/>
        <dsp:cNvSpPr/>
      </dsp:nvSpPr>
      <dsp:spPr>
        <a:xfrm>
          <a:off x="1144545" y="1115737"/>
          <a:ext cx="1140433" cy="262172"/>
        </a:xfrm>
        <a:custGeom>
          <a:avLst/>
          <a:gdLst/>
          <a:ahLst/>
          <a:cxnLst/>
          <a:rect l="0" t="0" r="0" b="0"/>
          <a:pathLst>
            <a:path>
              <a:moveTo>
                <a:pt x="0" y="0"/>
              </a:moveTo>
              <a:lnTo>
                <a:pt x="570216" y="0"/>
              </a:lnTo>
              <a:lnTo>
                <a:pt x="570216" y="262172"/>
              </a:lnTo>
              <a:lnTo>
                <a:pt x="1140433" y="262172"/>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66725">
            <a:lnSpc>
              <a:spcPct val="90000"/>
            </a:lnSpc>
            <a:spcBef>
              <a:spcPct val="0"/>
            </a:spcBef>
            <a:spcAft>
              <a:spcPct val="35000"/>
            </a:spcAft>
          </a:pPr>
          <a:endParaRPr lang="zh-CN" altLang="en-US" sz="1050" kern="1200">
            <a:latin typeface="Microsoft YaHei" charset="-122"/>
            <a:ea typeface="Microsoft YaHei" charset="-122"/>
            <a:cs typeface="Microsoft YaHei" charset="-122"/>
          </a:endParaRPr>
        </a:p>
      </dsp:txBody>
      <dsp:txXfrm>
        <a:off x="1685507" y="1217569"/>
        <a:ext cx="58509" cy="58509"/>
      </dsp:txXfrm>
    </dsp:sp>
    <dsp:sp modelId="{082A771F-69AF-7C4C-86CB-DF1CD8CB6581}">
      <dsp:nvSpPr>
        <dsp:cNvPr id="0" name=""/>
        <dsp:cNvSpPr/>
      </dsp:nvSpPr>
      <dsp:spPr>
        <a:xfrm>
          <a:off x="1144545" y="723435"/>
          <a:ext cx="1140433" cy="392302"/>
        </a:xfrm>
        <a:custGeom>
          <a:avLst/>
          <a:gdLst/>
          <a:ahLst/>
          <a:cxnLst/>
          <a:rect l="0" t="0" r="0" b="0"/>
          <a:pathLst>
            <a:path>
              <a:moveTo>
                <a:pt x="0" y="392302"/>
              </a:moveTo>
              <a:lnTo>
                <a:pt x="570216" y="392302"/>
              </a:lnTo>
              <a:lnTo>
                <a:pt x="570216" y="0"/>
              </a:lnTo>
              <a:lnTo>
                <a:pt x="1140433"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66725">
            <a:lnSpc>
              <a:spcPct val="90000"/>
            </a:lnSpc>
            <a:spcBef>
              <a:spcPct val="0"/>
            </a:spcBef>
            <a:spcAft>
              <a:spcPct val="35000"/>
            </a:spcAft>
          </a:pPr>
          <a:endParaRPr lang="zh-CN" altLang="en-US" sz="1050" kern="1200">
            <a:latin typeface="Microsoft YaHei" charset="-122"/>
            <a:ea typeface="Microsoft YaHei" charset="-122"/>
            <a:cs typeface="Microsoft YaHei" charset="-122"/>
          </a:endParaRPr>
        </a:p>
      </dsp:txBody>
      <dsp:txXfrm>
        <a:off x="1684611" y="889436"/>
        <a:ext cx="60301" cy="60301"/>
      </dsp:txXfrm>
    </dsp:sp>
    <dsp:sp modelId="{7111AE39-B455-7C4D-91F4-9E37E3822D07}">
      <dsp:nvSpPr>
        <dsp:cNvPr id="0" name=""/>
        <dsp:cNvSpPr/>
      </dsp:nvSpPr>
      <dsp:spPr>
        <a:xfrm>
          <a:off x="389457" y="855867"/>
          <a:ext cx="990434" cy="519740"/>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ctr" defTabSz="466725">
            <a:lnSpc>
              <a:spcPct val="90000"/>
            </a:lnSpc>
            <a:spcBef>
              <a:spcPct val="0"/>
            </a:spcBef>
            <a:spcAft>
              <a:spcPct val="35000"/>
            </a:spcAft>
          </a:pPr>
          <a:r>
            <a:rPr lang="en-US" altLang="zh-CN" sz="1050" kern="1200" dirty="0" smtClean="0">
              <a:latin typeface="Microsoft YaHei" charset="-122"/>
              <a:ea typeface="Microsoft YaHei" charset="-122"/>
              <a:cs typeface="Microsoft YaHei" charset="-122"/>
            </a:rPr>
            <a:t>6.2</a:t>
          </a:r>
          <a:r>
            <a:rPr lang="zh-CN" altLang="en-US" sz="1050" kern="1200" dirty="0" smtClean="0">
              <a:latin typeface="Microsoft YaHei" charset="-122"/>
              <a:ea typeface="Microsoft YaHei" charset="-122"/>
              <a:cs typeface="Microsoft YaHei" charset="-122"/>
            </a:rPr>
            <a:t> </a:t>
          </a:r>
          <a:r>
            <a:rPr lang="zh-CN" altLang="en-US" sz="1050" kern="1200" dirty="0" smtClean="0">
              <a:solidFill>
                <a:schemeClr val="tx1"/>
              </a:solidFill>
              <a:latin typeface="Microsoft YaHei" charset="-122"/>
              <a:ea typeface="Microsoft YaHei" charset="-122"/>
              <a:cs typeface="Microsoft YaHei" charset="-122"/>
            </a:rPr>
            <a:t>短期成本与长期成本分析</a:t>
          </a:r>
          <a:endParaRPr lang="zh-CN" altLang="en-US" sz="1050" kern="1200" dirty="0">
            <a:latin typeface="Microsoft YaHei" charset="-122"/>
            <a:ea typeface="Microsoft YaHei" charset="-122"/>
            <a:cs typeface="Microsoft YaHei" charset="-122"/>
          </a:endParaRPr>
        </a:p>
      </dsp:txBody>
      <dsp:txXfrm>
        <a:off x="389457" y="855867"/>
        <a:ext cx="990434" cy="519740"/>
      </dsp:txXfrm>
    </dsp:sp>
    <dsp:sp modelId="{C852AF5D-E3CA-F844-B775-08DD6E6FB940}">
      <dsp:nvSpPr>
        <dsp:cNvPr id="0" name=""/>
        <dsp:cNvSpPr/>
      </dsp:nvSpPr>
      <dsp:spPr>
        <a:xfrm>
          <a:off x="2284978" y="448270"/>
          <a:ext cx="1454342" cy="550329"/>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l" defTabSz="466725">
            <a:lnSpc>
              <a:spcPct val="90000"/>
            </a:lnSpc>
            <a:spcBef>
              <a:spcPct val="0"/>
            </a:spcBef>
            <a:spcAft>
              <a:spcPct val="35000"/>
            </a:spcAft>
          </a:pPr>
          <a:r>
            <a:rPr lang="en-US" altLang="zh-CN" sz="1050" kern="1200" dirty="0" smtClean="0">
              <a:solidFill>
                <a:schemeClr val="tx1"/>
              </a:solidFill>
              <a:latin typeface="Microsoft YaHei" charset="-122"/>
              <a:ea typeface="Microsoft YaHei" charset="-122"/>
              <a:cs typeface="Microsoft YaHei" charset="-122"/>
            </a:rPr>
            <a:t>6.2.1</a:t>
          </a:r>
          <a:r>
            <a:rPr lang="zh-CN" altLang="en-US" sz="1050" kern="1200" dirty="0" smtClean="0">
              <a:solidFill>
                <a:schemeClr val="tx1"/>
              </a:solidFill>
              <a:latin typeface="Microsoft YaHei" charset="-122"/>
              <a:ea typeface="Microsoft YaHei" charset="-122"/>
              <a:cs typeface="Microsoft YaHei" charset="-122"/>
            </a:rPr>
            <a:t> 短期成本分析</a:t>
          </a:r>
          <a:endParaRPr lang="zh-CN" altLang="en-US" sz="1050" kern="1200" dirty="0">
            <a:solidFill>
              <a:schemeClr val="tx1"/>
            </a:solidFill>
            <a:latin typeface="Microsoft YaHei" charset="-122"/>
            <a:ea typeface="Microsoft YaHei" charset="-122"/>
            <a:cs typeface="Microsoft YaHei" charset="-122"/>
          </a:endParaRPr>
        </a:p>
      </dsp:txBody>
      <dsp:txXfrm>
        <a:off x="2284978" y="448270"/>
        <a:ext cx="1454342" cy="550329"/>
      </dsp:txXfrm>
    </dsp:sp>
    <dsp:sp modelId="{D3E2E567-EC04-E743-9B8C-985408EA1058}">
      <dsp:nvSpPr>
        <dsp:cNvPr id="0" name=""/>
        <dsp:cNvSpPr/>
      </dsp:nvSpPr>
      <dsp:spPr>
        <a:xfrm>
          <a:off x="2284978" y="1102745"/>
          <a:ext cx="1469373" cy="55032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l" defTabSz="466725">
            <a:lnSpc>
              <a:spcPct val="90000"/>
            </a:lnSpc>
            <a:spcBef>
              <a:spcPct val="0"/>
            </a:spcBef>
            <a:spcAft>
              <a:spcPct val="35000"/>
            </a:spcAft>
          </a:pPr>
          <a:r>
            <a:rPr lang="en-US" altLang="zh-CN" sz="1050" kern="1200" dirty="0" smtClean="0">
              <a:latin typeface="Microsoft YaHei" charset="-122"/>
              <a:ea typeface="Microsoft YaHei" charset="-122"/>
              <a:cs typeface="Microsoft YaHei" charset="-122"/>
            </a:rPr>
            <a:t>6.2.2</a:t>
          </a:r>
          <a:r>
            <a:rPr lang="zh-CN" altLang="en-US" sz="1050" kern="1200" dirty="0" smtClean="0">
              <a:latin typeface="Microsoft YaHei" charset="-122"/>
              <a:ea typeface="Microsoft YaHei" charset="-122"/>
              <a:cs typeface="Microsoft YaHei" charset="-122"/>
            </a:rPr>
            <a:t> 长期成本分析</a:t>
          </a:r>
          <a:endParaRPr lang="zh-CN" altLang="en-US" sz="1050" kern="1200" dirty="0">
            <a:latin typeface="Microsoft YaHei" charset="-122"/>
            <a:ea typeface="Microsoft YaHei" charset="-122"/>
            <a:cs typeface="Microsoft YaHei" charset="-122"/>
          </a:endParaRPr>
        </a:p>
      </dsp:txBody>
      <dsp:txXfrm>
        <a:off x="2284978" y="1102745"/>
        <a:ext cx="1469373" cy="550329"/>
      </dsp:txXfrm>
    </dsp:sp>
  </dsp:spTree>
</dsp:drawing>
</file>

<file path=ppt/diagrams/drawing6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180932-306E-E545-95F9-2A5635FDC9F1}">
      <dsp:nvSpPr>
        <dsp:cNvPr id="0" name=""/>
        <dsp:cNvSpPr/>
      </dsp:nvSpPr>
      <dsp:spPr>
        <a:xfrm>
          <a:off x="1144545" y="1115737"/>
          <a:ext cx="1140433" cy="262172"/>
        </a:xfrm>
        <a:custGeom>
          <a:avLst/>
          <a:gdLst/>
          <a:ahLst/>
          <a:cxnLst/>
          <a:rect l="0" t="0" r="0" b="0"/>
          <a:pathLst>
            <a:path>
              <a:moveTo>
                <a:pt x="0" y="0"/>
              </a:moveTo>
              <a:lnTo>
                <a:pt x="570216" y="0"/>
              </a:lnTo>
              <a:lnTo>
                <a:pt x="570216" y="262172"/>
              </a:lnTo>
              <a:lnTo>
                <a:pt x="1140433" y="262172"/>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66725">
            <a:lnSpc>
              <a:spcPct val="90000"/>
            </a:lnSpc>
            <a:spcBef>
              <a:spcPct val="0"/>
            </a:spcBef>
            <a:spcAft>
              <a:spcPct val="35000"/>
            </a:spcAft>
          </a:pPr>
          <a:endParaRPr lang="zh-CN" altLang="en-US" sz="1050" kern="1200">
            <a:latin typeface="Microsoft YaHei" charset="-122"/>
            <a:ea typeface="Microsoft YaHei" charset="-122"/>
            <a:cs typeface="Microsoft YaHei" charset="-122"/>
          </a:endParaRPr>
        </a:p>
      </dsp:txBody>
      <dsp:txXfrm>
        <a:off x="1685507" y="1217569"/>
        <a:ext cx="58509" cy="58509"/>
      </dsp:txXfrm>
    </dsp:sp>
    <dsp:sp modelId="{082A771F-69AF-7C4C-86CB-DF1CD8CB6581}">
      <dsp:nvSpPr>
        <dsp:cNvPr id="0" name=""/>
        <dsp:cNvSpPr/>
      </dsp:nvSpPr>
      <dsp:spPr>
        <a:xfrm>
          <a:off x="1144545" y="723435"/>
          <a:ext cx="1140433" cy="392302"/>
        </a:xfrm>
        <a:custGeom>
          <a:avLst/>
          <a:gdLst/>
          <a:ahLst/>
          <a:cxnLst/>
          <a:rect l="0" t="0" r="0" b="0"/>
          <a:pathLst>
            <a:path>
              <a:moveTo>
                <a:pt x="0" y="392302"/>
              </a:moveTo>
              <a:lnTo>
                <a:pt x="570216" y="392302"/>
              </a:lnTo>
              <a:lnTo>
                <a:pt x="570216" y="0"/>
              </a:lnTo>
              <a:lnTo>
                <a:pt x="1140433"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66725">
            <a:lnSpc>
              <a:spcPct val="90000"/>
            </a:lnSpc>
            <a:spcBef>
              <a:spcPct val="0"/>
            </a:spcBef>
            <a:spcAft>
              <a:spcPct val="35000"/>
            </a:spcAft>
          </a:pPr>
          <a:endParaRPr lang="zh-CN" altLang="en-US" sz="1050" kern="1200">
            <a:latin typeface="Microsoft YaHei" charset="-122"/>
            <a:ea typeface="Microsoft YaHei" charset="-122"/>
            <a:cs typeface="Microsoft YaHei" charset="-122"/>
          </a:endParaRPr>
        </a:p>
      </dsp:txBody>
      <dsp:txXfrm>
        <a:off x="1684611" y="889436"/>
        <a:ext cx="60301" cy="60301"/>
      </dsp:txXfrm>
    </dsp:sp>
    <dsp:sp modelId="{7111AE39-B455-7C4D-91F4-9E37E3822D07}">
      <dsp:nvSpPr>
        <dsp:cNvPr id="0" name=""/>
        <dsp:cNvSpPr/>
      </dsp:nvSpPr>
      <dsp:spPr>
        <a:xfrm>
          <a:off x="389457" y="855867"/>
          <a:ext cx="990434" cy="519740"/>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ctr" defTabSz="466725">
            <a:lnSpc>
              <a:spcPct val="90000"/>
            </a:lnSpc>
            <a:spcBef>
              <a:spcPct val="0"/>
            </a:spcBef>
            <a:spcAft>
              <a:spcPct val="35000"/>
            </a:spcAft>
          </a:pPr>
          <a:r>
            <a:rPr lang="en-US" altLang="zh-CN" sz="1050" kern="1200" dirty="0" smtClean="0">
              <a:latin typeface="Microsoft YaHei" charset="-122"/>
              <a:ea typeface="Microsoft YaHei" charset="-122"/>
              <a:cs typeface="Microsoft YaHei" charset="-122"/>
            </a:rPr>
            <a:t>6.2</a:t>
          </a:r>
          <a:r>
            <a:rPr lang="zh-CN" altLang="en-US" sz="1050" kern="1200" dirty="0" smtClean="0">
              <a:latin typeface="Microsoft YaHei" charset="-122"/>
              <a:ea typeface="Microsoft YaHei" charset="-122"/>
              <a:cs typeface="Microsoft YaHei" charset="-122"/>
            </a:rPr>
            <a:t> </a:t>
          </a:r>
          <a:r>
            <a:rPr lang="zh-CN" altLang="en-US" sz="1050" kern="1200" dirty="0" smtClean="0">
              <a:solidFill>
                <a:schemeClr val="tx1"/>
              </a:solidFill>
              <a:latin typeface="Microsoft YaHei" charset="-122"/>
              <a:ea typeface="Microsoft YaHei" charset="-122"/>
              <a:cs typeface="Microsoft YaHei" charset="-122"/>
            </a:rPr>
            <a:t>短期成本与长期成本分析</a:t>
          </a:r>
          <a:endParaRPr lang="zh-CN" altLang="en-US" sz="1050" kern="1200" dirty="0">
            <a:latin typeface="Microsoft YaHei" charset="-122"/>
            <a:ea typeface="Microsoft YaHei" charset="-122"/>
            <a:cs typeface="Microsoft YaHei" charset="-122"/>
          </a:endParaRPr>
        </a:p>
      </dsp:txBody>
      <dsp:txXfrm>
        <a:off x="389457" y="855867"/>
        <a:ext cx="990434" cy="519740"/>
      </dsp:txXfrm>
    </dsp:sp>
    <dsp:sp modelId="{C852AF5D-E3CA-F844-B775-08DD6E6FB940}">
      <dsp:nvSpPr>
        <dsp:cNvPr id="0" name=""/>
        <dsp:cNvSpPr/>
      </dsp:nvSpPr>
      <dsp:spPr>
        <a:xfrm>
          <a:off x="2284978" y="448270"/>
          <a:ext cx="1454342" cy="550329"/>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l" defTabSz="466725">
            <a:lnSpc>
              <a:spcPct val="90000"/>
            </a:lnSpc>
            <a:spcBef>
              <a:spcPct val="0"/>
            </a:spcBef>
            <a:spcAft>
              <a:spcPct val="35000"/>
            </a:spcAft>
          </a:pPr>
          <a:r>
            <a:rPr lang="en-US" altLang="zh-CN" sz="1050" kern="1200" dirty="0" smtClean="0">
              <a:solidFill>
                <a:schemeClr val="tx1"/>
              </a:solidFill>
              <a:latin typeface="Microsoft YaHei" charset="-122"/>
              <a:ea typeface="Microsoft YaHei" charset="-122"/>
              <a:cs typeface="Microsoft YaHei" charset="-122"/>
            </a:rPr>
            <a:t>6.2.1</a:t>
          </a:r>
          <a:r>
            <a:rPr lang="zh-CN" altLang="en-US" sz="1050" kern="1200" dirty="0" smtClean="0">
              <a:solidFill>
                <a:schemeClr val="tx1"/>
              </a:solidFill>
              <a:latin typeface="Microsoft YaHei" charset="-122"/>
              <a:ea typeface="Microsoft YaHei" charset="-122"/>
              <a:cs typeface="Microsoft YaHei" charset="-122"/>
            </a:rPr>
            <a:t> 短期成本分析</a:t>
          </a:r>
          <a:endParaRPr lang="zh-CN" altLang="en-US" sz="1050" kern="1200" dirty="0">
            <a:solidFill>
              <a:schemeClr val="tx1"/>
            </a:solidFill>
            <a:latin typeface="Microsoft YaHei" charset="-122"/>
            <a:ea typeface="Microsoft YaHei" charset="-122"/>
            <a:cs typeface="Microsoft YaHei" charset="-122"/>
          </a:endParaRPr>
        </a:p>
      </dsp:txBody>
      <dsp:txXfrm>
        <a:off x="2284978" y="448270"/>
        <a:ext cx="1454342" cy="550329"/>
      </dsp:txXfrm>
    </dsp:sp>
    <dsp:sp modelId="{D3E2E567-EC04-E743-9B8C-985408EA1058}">
      <dsp:nvSpPr>
        <dsp:cNvPr id="0" name=""/>
        <dsp:cNvSpPr/>
      </dsp:nvSpPr>
      <dsp:spPr>
        <a:xfrm>
          <a:off x="2284978" y="1102745"/>
          <a:ext cx="1469373" cy="55032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l" defTabSz="466725">
            <a:lnSpc>
              <a:spcPct val="90000"/>
            </a:lnSpc>
            <a:spcBef>
              <a:spcPct val="0"/>
            </a:spcBef>
            <a:spcAft>
              <a:spcPct val="35000"/>
            </a:spcAft>
          </a:pPr>
          <a:r>
            <a:rPr lang="en-US" altLang="zh-CN" sz="1050" kern="1200" dirty="0" smtClean="0">
              <a:latin typeface="Microsoft YaHei" charset="-122"/>
              <a:ea typeface="Microsoft YaHei" charset="-122"/>
              <a:cs typeface="Microsoft YaHei" charset="-122"/>
            </a:rPr>
            <a:t>6.2.2</a:t>
          </a:r>
          <a:r>
            <a:rPr lang="zh-CN" altLang="en-US" sz="1050" kern="1200" dirty="0" smtClean="0">
              <a:latin typeface="Microsoft YaHei" charset="-122"/>
              <a:ea typeface="Microsoft YaHei" charset="-122"/>
              <a:cs typeface="Microsoft YaHei" charset="-122"/>
            </a:rPr>
            <a:t> 长期成本分析</a:t>
          </a:r>
          <a:endParaRPr lang="zh-CN" altLang="en-US" sz="1050" kern="1200" dirty="0">
            <a:latin typeface="Microsoft YaHei" charset="-122"/>
            <a:ea typeface="Microsoft YaHei" charset="-122"/>
            <a:cs typeface="Microsoft YaHei" charset="-122"/>
          </a:endParaRPr>
        </a:p>
      </dsp:txBody>
      <dsp:txXfrm>
        <a:off x="2284978" y="1102745"/>
        <a:ext cx="1469373" cy="550329"/>
      </dsp:txXfrm>
    </dsp:sp>
  </dsp:spTree>
</dsp:drawing>
</file>

<file path=ppt/diagrams/drawing6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180932-306E-E545-95F9-2A5635FDC9F1}">
      <dsp:nvSpPr>
        <dsp:cNvPr id="0" name=""/>
        <dsp:cNvSpPr/>
      </dsp:nvSpPr>
      <dsp:spPr>
        <a:xfrm>
          <a:off x="1144545" y="1115737"/>
          <a:ext cx="1140433" cy="262172"/>
        </a:xfrm>
        <a:custGeom>
          <a:avLst/>
          <a:gdLst/>
          <a:ahLst/>
          <a:cxnLst/>
          <a:rect l="0" t="0" r="0" b="0"/>
          <a:pathLst>
            <a:path>
              <a:moveTo>
                <a:pt x="0" y="0"/>
              </a:moveTo>
              <a:lnTo>
                <a:pt x="570216" y="0"/>
              </a:lnTo>
              <a:lnTo>
                <a:pt x="570216" y="262172"/>
              </a:lnTo>
              <a:lnTo>
                <a:pt x="1140433" y="262172"/>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66725">
            <a:lnSpc>
              <a:spcPct val="90000"/>
            </a:lnSpc>
            <a:spcBef>
              <a:spcPct val="0"/>
            </a:spcBef>
            <a:spcAft>
              <a:spcPct val="35000"/>
            </a:spcAft>
          </a:pPr>
          <a:endParaRPr lang="zh-CN" altLang="en-US" sz="1050" kern="1200">
            <a:latin typeface="Microsoft YaHei" charset="-122"/>
            <a:ea typeface="Microsoft YaHei" charset="-122"/>
            <a:cs typeface="Microsoft YaHei" charset="-122"/>
          </a:endParaRPr>
        </a:p>
      </dsp:txBody>
      <dsp:txXfrm>
        <a:off x="1685507" y="1217569"/>
        <a:ext cx="58509" cy="58509"/>
      </dsp:txXfrm>
    </dsp:sp>
    <dsp:sp modelId="{082A771F-69AF-7C4C-86CB-DF1CD8CB6581}">
      <dsp:nvSpPr>
        <dsp:cNvPr id="0" name=""/>
        <dsp:cNvSpPr/>
      </dsp:nvSpPr>
      <dsp:spPr>
        <a:xfrm>
          <a:off x="1144545" y="723435"/>
          <a:ext cx="1140433" cy="392302"/>
        </a:xfrm>
        <a:custGeom>
          <a:avLst/>
          <a:gdLst/>
          <a:ahLst/>
          <a:cxnLst/>
          <a:rect l="0" t="0" r="0" b="0"/>
          <a:pathLst>
            <a:path>
              <a:moveTo>
                <a:pt x="0" y="392302"/>
              </a:moveTo>
              <a:lnTo>
                <a:pt x="570216" y="392302"/>
              </a:lnTo>
              <a:lnTo>
                <a:pt x="570216" y="0"/>
              </a:lnTo>
              <a:lnTo>
                <a:pt x="1140433"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66725">
            <a:lnSpc>
              <a:spcPct val="90000"/>
            </a:lnSpc>
            <a:spcBef>
              <a:spcPct val="0"/>
            </a:spcBef>
            <a:spcAft>
              <a:spcPct val="35000"/>
            </a:spcAft>
          </a:pPr>
          <a:endParaRPr lang="zh-CN" altLang="en-US" sz="1050" kern="1200">
            <a:latin typeface="Microsoft YaHei" charset="-122"/>
            <a:ea typeface="Microsoft YaHei" charset="-122"/>
            <a:cs typeface="Microsoft YaHei" charset="-122"/>
          </a:endParaRPr>
        </a:p>
      </dsp:txBody>
      <dsp:txXfrm>
        <a:off x="1684611" y="889436"/>
        <a:ext cx="60301" cy="60301"/>
      </dsp:txXfrm>
    </dsp:sp>
    <dsp:sp modelId="{7111AE39-B455-7C4D-91F4-9E37E3822D07}">
      <dsp:nvSpPr>
        <dsp:cNvPr id="0" name=""/>
        <dsp:cNvSpPr/>
      </dsp:nvSpPr>
      <dsp:spPr>
        <a:xfrm>
          <a:off x="389457" y="855867"/>
          <a:ext cx="990434" cy="519740"/>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ctr" defTabSz="466725">
            <a:lnSpc>
              <a:spcPct val="90000"/>
            </a:lnSpc>
            <a:spcBef>
              <a:spcPct val="0"/>
            </a:spcBef>
            <a:spcAft>
              <a:spcPct val="35000"/>
            </a:spcAft>
          </a:pPr>
          <a:r>
            <a:rPr lang="en-US" altLang="zh-CN" sz="1050" kern="1200" dirty="0" smtClean="0">
              <a:latin typeface="Microsoft YaHei" charset="-122"/>
              <a:ea typeface="Microsoft YaHei" charset="-122"/>
              <a:cs typeface="Microsoft YaHei" charset="-122"/>
            </a:rPr>
            <a:t>6.2</a:t>
          </a:r>
          <a:r>
            <a:rPr lang="zh-CN" altLang="en-US" sz="1050" kern="1200" dirty="0" smtClean="0">
              <a:latin typeface="Microsoft YaHei" charset="-122"/>
              <a:ea typeface="Microsoft YaHei" charset="-122"/>
              <a:cs typeface="Microsoft YaHei" charset="-122"/>
            </a:rPr>
            <a:t> </a:t>
          </a:r>
          <a:r>
            <a:rPr lang="zh-CN" altLang="en-US" sz="1050" kern="1200" dirty="0" smtClean="0">
              <a:solidFill>
                <a:schemeClr val="tx1"/>
              </a:solidFill>
              <a:latin typeface="Microsoft YaHei" charset="-122"/>
              <a:ea typeface="Microsoft YaHei" charset="-122"/>
              <a:cs typeface="Microsoft YaHei" charset="-122"/>
            </a:rPr>
            <a:t>短期成本与长期成本分析</a:t>
          </a:r>
          <a:endParaRPr lang="zh-CN" altLang="en-US" sz="1050" kern="1200" dirty="0">
            <a:latin typeface="Microsoft YaHei" charset="-122"/>
            <a:ea typeface="Microsoft YaHei" charset="-122"/>
            <a:cs typeface="Microsoft YaHei" charset="-122"/>
          </a:endParaRPr>
        </a:p>
      </dsp:txBody>
      <dsp:txXfrm>
        <a:off x="389457" y="855867"/>
        <a:ext cx="990434" cy="519740"/>
      </dsp:txXfrm>
    </dsp:sp>
    <dsp:sp modelId="{C852AF5D-E3CA-F844-B775-08DD6E6FB940}">
      <dsp:nvSpPr>
        <dsp:cNvPr id="0" name=""/>
        <dsp:cNvSpPr/>
      </dsp:nvSpPr>
      <dsp:spPr>
        <a:xfrm>
          <a:off x="2284978" y="448270"/>
          <a:ext cx="1454342" cy="550329"/>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l" defTabSz="466725">
            <a:lnSpc>
              <a:spcPct val="90000"/>
            </a:lnSpc>
            <a:spcBef>
              <a:spcPct val="0"/>
            </a:spcBef>
            <a:spcAft>
              <a:spcPct val="35000"/>
            </a:spcAft>
          </a:pPr>
          <a:r>
            <a:rPr lang="en-US" altLang="zh-CN" sz="1050" kern="1200" dirty="0" smtClean="0">
              <a:solidFill>
                <a:schemeClr val="tx1"/>
              </a:solidFill>
              <a:latin typeface="Microsoft YaHei" charset="-122"/>
              <a:ea typeface="Microsoft YaHei" charset="-122"/>
              <a:cs typeface="Microsoft YaHei" charset="-122"/>
            </a:rPr>
            <a:t>6.2.1</a:t>
          </a:r>
          <a:r>
            <a:rPr lang="zh-CN" altLang="en-US" sz="1050" kern="1200" dirty="0" smtClean="0">
              <a:solidFill>
                <a:schemeClr val="tx1"/>
              </a:solidFill>
              <a:latin typeface="Microsoft YaHei" charset="-122"/>
              <a:ea typeface="Microsoft YaHei" charset="-122"/>
              <a:cs typeface="Microsoft YaHei" charset="-122"/>
            </a:rPr>
            <a:t> 短期成本分析</a:t>
          </a:r>
          <a:endParaRPr lang="zh-CN" altLang="en-US" sz="1050" kern="1200" dirty="0">
            <a:solidFill>
              <a:schemeClr val="tx1"/>
            </a:solidFill>
            <a:latin typeface="Microsoft YaHei" charset="-122"/>
            <a:ea typeface="Microsoft YaHei" charset="-122"/>
            <a:cs typeface="Microsoft YaHei" charset="-122"/>
          </a:endParaRPr>
        </a:p>
      </dsp:txBody>
      <dsp:txXfrm>
        <a:off x="2284978" y="448270"/>
        <a:ext cx="1454342" cy="550329"/>
      </dsp:txXfrm>
    </dsp:sp>
    <dsp:sp modelId="{D3E2E567-EC04-E743-9B8C-985408EA1058}">
      <dsp:nvSpPr>
        <dsp:cNvPr id="0" name=""/>
        <dsp:cNvSpPr/>
      </dsp:nvSpPr>
      <dsp:spPr>
        <a:xfrm>
          <a:off x="2284978" y="1102745"/>
          <a:ext cx="1469373" cy="55032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l" defTabSz="466725">
            <a:lnSpc>
              <a:spcPct val="90000"/>
            </a:lnSpc>
            <a:spcBef>
              <a:spcPct val="0"/>
            </a:spcBef>
            <a:spcAft>
              <a:spcPct val="35000"/>
            </a:spcAft>
          </a:pPr>
          <a:r>
            <a:rPr lang="en-US" altLang="zh-CN" sz="1050" kern="1200" dirty="0" smtClean="0">
              <a:latin typeface="Microsoft YaHei" charset="-122"/>
              <a:ea typeface="Microsoft YaHei" charset="-122"/>
              <a:cs typeface="Microsoft YaHei" charset="-122"/>
            </a:rPr>
            <a:t>6.2.2</a:t>
          </a:r>
          <a:r>
            <a:rPr lang="zh-CN" altLang="en-US" sz="1050" kern="1200" dirty="0" smtClean="0">
              <a:latin typeface="Microsoft YaHei" charset="-122"/>
              <a:ea typeface="Microsoft YaHei" charset="-122"/>
              <a:cs typeface="Microsoft YaHei" charset="-122"/>
            </a:rPr>
            <a:t> 长期成本分析</a:t>
          </a:r>
          <a:endParaRPr lang="zh-CN" altLang="en-US" sz="1050" kern="1200" dirty="0">
            <a:latin typeface="Microsoft YaHei" charset="-122"/>
            <a:ea typeface="Microsoft YaHei" charset="-122"/>
            <a:cs typeface="Microsoft YaHei" charset="-122"/>
          </a:endParaRPr>
        </a:p>
      </dsp:txBody>
      <dsp:txXfrm>
        <a:off x="2284978" y="1102745"/>
        <a:ext cx="1469373" cy="550329"/>
      </dsp:txXfrm>
    </dsp:sp>
  </dsp:spTree>
</dsp:drawing>
</file>

<file path=ppt/diagrams/drawing6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180932-306E-E545-95F9-2A5635FDC9F1}">
      <dsp:nvSpPr>
        <dsp:cNvPr id="0" name=""/>
        <dsp:cNvSpPr/>
      </dsp:nvSpPr>
      <dsp:spPr>
        <a:xfrm>
          <a:off x="1144545" y="1115737"/>
          <a:ext cx="1140433" cy="262172"/>
        </a:xfrm>
        <a:custGeom>
          <a:avLst/>
          <a:gdLst/>
          <a:ahLst/>
          <a:cxnLst/>
          <a:rect l="0" t="0" r="0" b="0"/>
          <a:pathLst>
            <a:path>
              <a:moveTo>
                <a:pt x="0" y="0"/>
              </a:moveTo>
              <a:lnTo>
                <a:pt x="570216" y="0"/>
              </a:lnTo>
              <a:lnTo>
                <a:pt x="570216" y="262172"/>
              </a:lnTo>
              <a:lnTo>
                <a:pt x="1140433" y="262172"/>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66725">
            <a:lnSpc>
              <a:spcPct val="90000"/>
            </a:lnSpc>
            <a:spcBef>
              <a:spcPct val="0"/>
            </a:spcBef>
            <a:spcAft>
              <a:spcPct val="35000"/>
            </a:spcAft>
          </a:pPr>
          <a:endParaRPr lang="zh-CN" altLang="en-US" sz="1050" kern="1200">
            <a:latin typeface="Microsoft YaHei" charset="-122"/>
            <a:ea typeface="Microsoft YaHei" charset="-122"/>
            <a:cs typeface="Microsoft YaHei" charset="-122"/>
          </a:endParaRPr>
        </a:p>
      </dsp:txBody>
      <dsp:txXfrm>
        <a:off x="1685507" y="1217569"/>
        <a:ext cx="58509" cy="58509"/>
      </dsp:txXfrm>
    </dsp:sp>
    <dsp:sp modelId="{082A771F-69AF-7C4C-86CB-DF1CD8CB6581}">
      <dsp:nvSpPr>
        <dsp:cNvPr id="0" name=""/>
        <dsp:cNvSpPr/>
      </dsp:nvSpPr>
      <dsp:spPr>
        <a:xfrm>
          <a:off x="1144545" y="723435"/>
          <a:ext cx="1140433" cy="392302"/>
        </a:xfrm>
        <a:custGeom>
          <a:avLst/>
          <a:gdLst/>
          <a:ahLst/>
          <a:cxnLst/>
          <a:rect l="0" t="0" r="0" b="0"/>
          <a:pathLst>
            <a:path>
              <a:moveTo>
                <a:pt x="0" y="392302"/>
              </a:moveTo>
              <a:lnTo>
                <a:pt x="570216" y="392302"/>
              </a:lnTo>
              <a:lnTo>
                <a:pt x="570216" y="0"/>
              </a:lnTo>
              <a:lnTo>
                <a:pt x="1140433"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66725">
            <a:lnSpc>
              <a:spcPct val="90000"/>
            </a:lnSpc>
            <a:spcBef>
              <a:spcPct val="0"/>
            </a:spcBef>
            <a:spcAft>
              <a:spcPct val="35000"/>
            </a:spcAft>
          </a:pPr>
          <a:endParaRPr lang="zh-CN" altLang="en-US" sz="1050" kern="1200">
            <a:latin typeface="Microsoft YaHei" charset="-122"/>
            <a:ea typeface="Microsoft YaHei" charset="-122"/>
            <a:cs typeface="Microsoft YaHei" charset="-122"/>
          </a:endParaRPr>
        </a:p>
      </dsp:txBody>
      <dsp:txXfrm>
        <a:off x="1684611" y="889436"/>
        <a:ext cx="60301" cy="60301"/>
      </dsp:txXfrm>
    </dsp:sp>
    <dsp:sp modelId="{7111AE39-B455-7C4D-91F4-9E37E3822D07}">
      <dsp:nvSpPr>
        <dsp:cNvPr id="0" name=""/>
        <dsp:cNvSpPr/>
      </dsp:nvSpPr>
      <dsp:spPr>
        <a:xfrm>
          <a:off x="389457" y="855867"/>
          <a:ext cx="990434" cy="519740"/>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ctr" defTabSz="466725">
            <a:lnSpc>
              <a:spcPct val="90000"/>
            </a:lnSpc>
            <a:spcBef>
              <a:spcPct val="0"/>
            </a:spcBef>
            <a:spcAft>
              <a:spcPct val="35000"/>
            </a:spcAft>
          </a:pPr>
          <a:r>
            <a:rPr lang="en-US" altLang="zh-CN" sz="1050" kern="1200" dirty="0" smtClean="0">
              <a:latin typeface="Microsoft YaHei" charset="-122"/>
              <a:ea typeface="Microsoft YaHei" charset="-122"/>
              <a:cs typeface="Microsoft YaHei" charset="-122"/>
            </a:rPr>
            <a:t>6.2</a:t>
          </a:r>
          <a:r>
            <a:rPr lang="zh-CN" altLang="en-US" sz="1050" kern="1200" dirty="0" smtClean="0">
              <a:latin typeface="Microsoft YaHei" charset="-122"/>
              <a:ea typeface="Microsoft YaHei" charset="-122"/>
              <a:cs typeface="Microsoft YaHei" charset="-122"/>
            </a:rPr>
            <a:t> </a:t>
          </a:r>
          <a:r>
            <a:rPr lang="zh-CN" altLang="en-US" sz="1050" kern="1200" dirty="0" smtClean="0">
              <a:solidFill>
                <a:schemeClr val="tx1"/>
              </a:solidFill>
              <a:latin typeface="Microsoft YaHei" charset="-122"/>
              <a:ea typeface="Microsoft YaHei" charset="-122"/>
              <a:cs typeface="Microsoft YaHei" charset="-122"/>
            </a:rPr>
            <a:t>短期成本与长期成本分析</a:t>
          </a:r>
          <a:endParaRPr lang="zh-CN" altLang="en-US" sz="1050" kern="1200" dirty="0">
            <a:latin typeface="Microsoft YaHei" charset="-122"/>
            <a:ea typeface="Microsoft YaHei" charset="-122"/>
            <a:cs typeface="Microsoft YaHei" charset="-122"/>
          </a:endParaRPr>
        </a:p>
      </dsp:txBody>
      <dsp:txXfrm>
        <a:off x="389457" y="855867"/>
        <a:ext cx="990434" cy="519740"/>
      </dsp:txXfrm>
    </dsp:sp>
    <dsp:sp modelId="{C852AF5D-E3CA-F844-B775-08DD6E6FB940}">
      <dsp:nvSpPr>
        <dsp:cNvPr id="0" name=""/>
        <dsp:cNvSpPr/>
      </dsp:nvSpPr>
      <dsp:spPr>
        <a:xfrm>
          <a:off x="2284978" y="448270"/>
          <a:ext cx="1454342" cy="550329"/>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l" defTabSz="466725">
            <a:lnSpc>
              <a:spcPct val="90000"/>
            </a:lnSpc>
            <a:spcBef>
              <a:spcPct val="0"/>
            </a:spcBef>
            <a:spcAft>
              <a:spcPct val="35000"/>
            </a:spcAft>
          </a:pPr>
          <a:r>
            <a:rPr lang="en-US" altLang="zh-CN" sz="1050" kern="1200" dirty="0" smtClean="0">
              <a:solidFill>
                <a:schemeClr val="tx1"/>
              </a:solidFill>
              <a:latin typeface="Microsoft YaHei" charset="-122"/>
              <a:ea typeface="Microsoft YaHei" charset="-122"/>
              <a:cs typeface="Microsoft YaHei" charset="-122"/>
            </a:rPr>
            <a:t>6.2.1</a:t>
          </a:r>
          <a:r>
            <a:rPr lang="zh-CN" altLang="en-US" sz="1050" kern="1200" dirty="0" smtClean="0">
              <a:solidFill>
                <a:schemeClr val="tx1"/>
              </a:solidFill>
              <a:latin typeface="Microsoft YaHei" charset="-122"/>
              <a:ea typeface="Microsoft YaHei" charset="-122"/>
              <a:cs typeface="Microsoft YaHei" charset="-122"/>
            </a:rPr>
            <a:t> 短期成本分析</a:t>
          </a:r>
          <a:endParaRPr lang="zh-CN" altLang="en-US" sz="1050" kern="1200" dirty="0">
            <a:solidFill>
              <a:schemeClr val="tx1"/>
            </a:solidFill>
            <a:latin typeface="Microsoft YaHei" charset="-122"/>
            <a:ea typeface="Microsoft YaHei" charset="-122"/>
            <a:cs typeface="Microsoft YaHei" charset="-122"/>
          </a:endParaRPr>
        </a:p>
      </dsp:txBody>
      <dsp:txXfrm>
        <a:off x="2284978" y="448270"/>
        <a:ext cx="1454342" cy="550329"/>
      </dsp:txXfrm>
    </dsp:sp>
    <dsp:sp modelId="{D3E2E567-EC04-E743-9B8C-985408EA1058}">
      <dsp:nvSpPr>
        <dsp:cNvPr id="0" name=""/>
        <dsp:cNvSpPr/>
      </dsp:nvSpPr>
      <dsp:spPr>
        <a:xfrm>
          <a:off x="2284978" y="1102745"/>
          <a:ext cx="1469373" cy="55032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l" defTabSz="466725">
            <a:lnSpc>
              <a:spcPct val="90000"/>
            </a:lnSpc>
            <a:spcBef>
              <a:spcPct val="0"/>
            </a:spcBef>
            <a:spcAft>
              <a:spcPct val="35000"/>
            </a:spcAft>
          </a:pPr>
          <a:r>
            <a:rPr lang="en-US" altLang="zh-CN" sz="1050" kern="1200" dirty="0" smtClean="0">
              <a:latin typeface="Microsoft YaHei" charset="-122"/>
              <a:ea typeface="Microsoft YaHei" charset="-122"/>
              <a:cs typeface="Microsoft YaHei" charset="-122"/>
            </a:rPr>
            <a:t>6.2.2</a:t>
          </a:r>
          <a:r>
            <a:rPr lang="zh-CN" altLang="en-US" sz="1050" kern="1200" dirty="0" smtClean="0">
              <a:latin typeface="Microsoft YaHei" charset="-122"/>
              <a:ea typeface="Microsoft YaHei" charset="-122"/>
              <a:cs typeface="Microsoft YaHei" charset="-122"/>
            </a:rPr>
            <a:t> 长期成本分析</a:t>
          </a:r>
          <a:endParaRPr lang="zh-CN" altLang="en-US" sz="1050" kern="1200" dirty="0">
            <a:latin typeface="Microsoft YaHei" charset="-122"/>
            <a:ea typeface="Microsoft YaHei" charset="-122"/>
            <a:cs typeface="Microsoft YaHei" charset="-122"/>
          </a:endParaRPr>
        </a:p>
      </dsp:txBody>
      <dsp:txXfrm>
        <a:off x="2284978" y="1102745"/>
        <a:ext cx="1469373" cy="550329"/>
      </dsp:txXfrm>
    </dsp:sp>
  </dsp:spTree>
</dsp:drawing>
</file>

<file path=ppt/diagrams/drawing6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180932-306E-E545-95F9-2A5635FDC9F1}">
      <dsp:nvSpPr>
        <dsp:cNvPr id="0" name=""/>
        <dsp:cNvSpPr/>
      </dsp:nvSpPr>
      <dsp:spPr>
        <a:xfrm>
          <a:off x="1144545" y="1115737"/>
          <a:ext cx="1140433" cy="262172"/>
        </a:xfrm>
        <a:custGeom>
          <a:avLst/>
          <a:gdLst/>
          <a:ahLst/>
          <a:cxnLst/>
          <a:rect l="0" t="0" r="0" b="0"/>
          <a:pathLst>
            <a:path>
              <a:moveTo>
                <a:pt x="0" y="0"/>
              </a:moveTo>
              <a:lnTo>
                <a:pt x="570216" y="0"/>
              </a:lnTo>
              <a:lnTo>
                <a:pt x="570216" y="262172"/>
              </a:lnTo>
              <a:lnTo>
                <a:pt x="1140433" y="262172"/>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66725">
            <a:lnSpc>
              <a:spcPct val="90000"/>
            </a:lnSpc>
            <a:spcBef>
              <a:spcPct val="0"/>
            </a:spcBef>
            <a:spcAft>
              <a:spcPct val="35000"/>
            </a:spcAft>
          </a:pPr>
          <a:endParaRPr lang="zh-CN" altLang="en-US" sz="1050" kern="1200">
            <a:latin typeface="Microsoft YaHei" charset="-122"/>
            <a:ea typeface="Microsoft YaHei" charset="-122"/>
            <a:cs typeface="Microsoft YaHei" charset="-122"/>
          </a:endParaRPr>
        </a:p>
      </dsp:txBody>
      <dsp:txXfrm>
        <a:off x="1685507" y="1217569"/>
        <a:ext cx="58509" cy="58509"/>
      </dsp:txXfrm>
    </dsp:sp>
    <dsp:sp modelId="{082A771F-69AF-7C4C-86CB-DF1CD8CB6581}">
      <dsp:nvSpPr>
        <dsp:cNvPr id="0" name=""/>
        <dsp:cNvSpPr/>
      </dsp:nvSpPr>
      <dsp:spPr>
        <a:xfrm>
          <a:off x="1144545" y="723435"/>
          <a:ext cx="1140433" cy="392302"/>
        </a:xfrm>
        <a:custGeom>
          <a:avLst/>
          <a:gdLst/>
          <a:ahLst/>
          <a:cxnLst/>
          <a:rect l="0" t="0" r="0" b="0"/>
          <a:pathLst>
            <a:path>
              <a:moveTo>
                <a:pt x="0" y="392302"/>
              </a:moveTo>
              <a:lnTo>
                <a:pt x="570216" y="392302"/>
              </a:lnTo>
              <a:lnTo>
                <a:pt x="570216" y="0"/>
              </a:lnTo>
              <a:lnTo>
                <a:pt x="1140433"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66725">
            <a:lnSpc>
              <a:spcPct val="90000"/>
            </a:lnSpc>
            <a:spcBef>
              <a:spcPct val="0"/>
            </a:spcBef>
            <a:spcAft>
              <a:spcPct val="35000"/>
            </a:spcAft>
          </a:pPr>
          <a:endParaRPr lang="zh-CN" altLang="en-US" sz="1050" kern="1200">
            <a:latin typeface="Microsoft YaHei" charset="-122"/>
            <a:ea typeface="Microsoft YaHei" charset="-122"/>
            <a:cs typeface="Microsoft YaHei" charset="-122"/>
          </a:endParaRPr>
        </a:p>
      </dsp:txBody>
      <dsp:txXfrm>
        <a:off x="1684611" y="889436"/>
        <a:ext cx="60301" cy="60301"/>
      </dsp:txXfrm>
    </dsp:sp>
    <dsp:sp modelId="{7111AE39-B455-7C4D-91F4-9E37E3822D07}">
      <dsp:nvSpPr>
        <dsp:cNvPr id="0" name=""/>
        <dsp:cNvSpPr/>
      </dsp:nvSpPr>
      <dsp:spPr>
        <a:xfrm>
          <a:off x="389457" y="855867"/>
          <a:ext cx="990434" cy="519740"/>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ctr" defTabSz="466725">
            <a:lnSpc>
              <a:spcPct val="90000"/>
            </a:lnSpc>
            <a:spcBef>
              <a:spcPct val="0"/>
            </a:spcBef>
            <a:spcAft>
              <a:spcPct val="35000"/>
            </a:spcAft>
          </a:pPr>
          <a:r>
            <a:rPr lang="en-US" altLang="zh-CN" sz="1050" kern="1200" dirty="0" smtClean="0">
              <a:latin typeface="Microsoft YaHei" charset="-122"/>
              <a:ea typeface="Microsoft YaHei" charset="-122"/>
              <a:cs typeface="Microsoft YaHei" charset="-122"/>
            </a:rPr>
            <a:t>6.2</a:t>
          </a:r>
          <a:r>
            <a:rPr lang="zh-CN" altLang="en-US" sz="1050" kern="1200" dirty="0" smtClean="0">
              <a:latin typeface="Microsoft YaHei" charset="-122"/>
              <a:ea typeface="Microsoft YaHei" charset="-122"/>
              <a:cs typeface="Microsoft YaHei" charset="-122"/>
            </a:rPr>
            <a:t> </a:t>
          </a:r>
          <a:r>
            <a:rPr lang="zh-CN" altLang="en-US" sz="1050" kern="1200" dirty="0" smtClean="0">
              <a:solidFill>
                <a:schemeClr val="tx1"/>
              </a:solidFill>
              <a:latin typeface="Microsoft YaHei" charset="-122"/>
              <a:ea typeface="Microsoft YaHei" charset="-122"/>
              <a:cs typeface="Microsoft YaHei" charset="-122"/>
            </a:rPr>
            <a:t>短期成本与长期成本分析</a:t>
          </a:r>
          <a:endParaRPr lang="zh-CN" altLang="en-US" sz="1050" kern="1200" dirty="0">
            <a:latin typeface="Microsoft YaHei" charset="-122"/>
            <a:ea typeface="Microsoft YaHei" charset="-122"/>
            <a:cs typeface="Microsoft YaHei" charset="-122"/>
          </a:endParaRPr>
        </a:p>
      </dsp:txBody>
      <dsp:txXfrm>
        <a:off x="389457" y="855867"/>
        <a:ext cx="990434" cy="519740"/>
      </dsp:txXfrm>
    </dsp:sp>
    <dsp:sp modelId="{C852AF5D-E3CA-F844-B775-08DD6E6FB940}">
      <dsp:nvSpPr>
        <dsp:cNvPr id="0" name=""/>
        <dsp:cNvSpPr/>
      </dsp:nvSpPr>
      <dsp:spPr>
        <a:xfrm>
          <a:off x="2284978" y="448270"/>
          <a:ext cx="1454342" cy="550329"/>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l" defTabSz="466725">
            <a:lnSpc>
              <a:spcPct val="90000"/>
            </a:lnSpc>
            <a:spcBef>
              <a:spcPct val="0"/>
            </a:spcBef>
            <a:spcAft>
              <a:spcPct val="35000"/>
            </a:spcAft>
          </a:pPr>
          <a:r>
            <a:rPr lang="en-US" altLang="zh-CN" sz="1050" kern="1200" dirty="0" smtClean="0">
              <a:solidFill>
                <a:schemeClr val="tx1"/>
              </a:solidFill>
              <a:latin typeface="Microsoft YaHei" charset="-122"/>
              <a:ea typeface="Microsoft YaHei" charset="-122"/>
              <a:cs typeface="Microsoft YaHei" charset="-122"/>
            </a:rPr>
            <a:t>6.2.1</a:t>
          </a:r>
          <a:r>
            <a:rPr lang="zh-CN" altLang="en-US" sz="1050" kern="1200" dirty="0" smtClean="0">
              <a:solidFill>
                <a:schemeClr val="tx1"/>
              </a:solidFill>
              <a:latin typeface="Microsoft YaHei" charset="-122"/>
              <a:ea typeface="Microsoft YaHei" charset="-122"/>
              <a:cs typeface="Microsoft YaHei" charset="-122"/>
            </a:rPr>
            <a:t> 短期成本分析</a:t>
          </a:r>
          <a:endParaRPr lang="zh-CN" altLang="en-US" sz="1050" kern="1200" dirty="0">
            <a:solidFill>
              <a:schemeClr val="tx1"/>
            </a:solidFill>
            <a:latin typeface="Microsoft YaHei" charset="-122"/>
            <a:ea typeface="Microsoft YaHei" charset="-122"/>
            <a:cs typeface="Microsoft YaHei" charset="-122"/>
          </a:endParaRPr>
        </a:p>
      </dsp:txBody>
      <dsp:txXfrm>
        <a:off x="2284978" y="448270"/>
        <a:ext cx="1454342" cy="550329"/>
      </dsp:txXfrm>
    </dsp:sp>
    <dsp:sp modelId="{D3E2E567-EC04-E743-9B8C-985408EA1058}">
      <dsp:nvSpPr>
        <dsp:cNvPr id="0" name=""/>
        <dsp:cNvSpPr/>
      </dsp:nvSpPr>
      <dsp:spPr>
        <a:xfrm>
          <a:off x="2284978" y="1102745"/>
          <a:ext cx="1469373" cy="55032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l" defTabSz="466725">
            <a:lnSpc>
              <a:spcPct val="90000"/>
            </a:lnSpc>
            <a:spcBef>
              <a:spcPct val="0"/>
            </a:spcBef>
            <a:spcAft>
              <a:spcPct val="35000"/>
            </a:spcAft>
          </a:pPr>
          <a:r>
            <a:rPr lang="en-US" altLang="zh-CN" sz="1050" kern="1200" dirty="0" smtClean="0">
              <a:latin typeface="Microsoft YaHei" charset="-122"/>
              <a:ea typeface="Microsoft YaHei" charset="-122"/>
              <a:cs typeface="Microsoft YaHei" charset="-122"/>
            </a:rPr>
            <a:t>6.2.2</a:t>
          </a:r>
          <a:r>
            <a:rPr lang="zh-CN" altLang="en-US" sz="1050" kern="1200" dirty="0" smtClean="0">
              <a:latin typeface="Microsoft YaHei" charset="-122"/>
              <a:ea typeface="Microsoft YaHei" charset="-122"/>
              <a:cs typeface="Microsoft YaHei" charset="-122"/>
            </a:rPr>
            <a:t> 长期成本分析</a:t>
          </a:r>
          <a:endParaRPr lang="zh-CN" altLang="en-US" sz="1050" kern="1200" dirty="0">
            <a:latin typeface="Microsoft YaHei" charset="-122"/>
            <a:ea typeface="Microsoft YaHei" charset="-122"/>
            <a:cs typeface="Microsoft YaHei" charset="-122"/>
          </a:endParaRPr>
        </a:p>
      </dsp:txBody>
      <dsp:txXfrm>
        <a:off x="2284978" y="1102745"/>
        <a:ext cx="1469373" cy="550329"/>
      </dsp:txXfrm>
    </dsp:sp>
  </dsp:spTree>
</dsp:drawing>
</file>

<file path=ppt/diagrams/drawing6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180932-306E-E545-95F9-2A5635FDC9F1}">
      <dsp:nvSpPr>
        <dsp:cNvPr id="0" name=""/>
        <dsp:cNvSpPr/>
      </dsp:nvSpPr>
      <dsp:spPr>
        <a:xfrm>
          <a:off x="1144545" y="1115737"/>
          <a:ext cx="1140433" cy="262172"/>
        </a:xfrm>
        <a:custGeom>
          <a:avLst/>
          <a:gdLst/>
          <a:ahLst/>
          <a:cxnLst/>
          <a:rect l="0" t="0" r="0" b="0"/>
          <a:pathLst>
            <a:path>
              <a:moveTo>
                <a:pt x="0" y="0"/>
              </a:moveTo>
              <a:lnTo>
                <a:pt x="570216" y="0"/>
              </a:lnTo>
              <a:lnTo>
                <a:pt x="570216" y="262172"/>
              </a:lnTo>
              <a:lnTo>
                <a:pt x="1140433" y="262172"/>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66725">
            <a:lnSpc>
              <a:spcPct val="90000"/>
            </a:lnSpc>
            <a:spcBef>
              <a:spcPct val="0"/>
            </a:spcBef>
            <a:spcAft>
              <a:spcPct val="35000"/>
            </a:spcAft>
          </a:pPr>
          <a:endParaRPr lang="zh-CN" altLang="en-US" sz="1050" kern="1200">
            <a:latin typeface="Microsoft YaHei" charset="-122"/>
            <a:ea typeface="Microsoft YaHei" charset="-122"/>
            <a:cs typeface="Microsoft YaHei" charset="-122"/>
          </a:endParaRPr>
        </a:p>
      </dsp:txBody>
      <dsp:txXfrm>
        <a:off x="1685507" y="1217569"/>
        <a:ext cx="58509" cy="58509"/>
      </dsp:txXfrm>
    </dsp:sp>
    <dsp:sp modelId="{082A771F-69AF-7C4C-86CB-DF1CD8CB6581}">
      <dsp:nvSpPr>
        <dsp:cNvPr id="0" name=""/>
        <dsp:cNvSpPr/>
      </dsp:nvSpPr>
      <dsp:spPr>
        <a:xfrm>
          <a:off x="1144545" y="723435"/>
          <a:ext cx="1140433" cy="392302"/>
        </a:xfrm>
        <a:custGeom>
          <a:avLst/>
          <a:gdLst/>
          <a:ahLst/>
          <a:cxnLst/>
          <a:rect l="0" t="0" r="0" b="0"/>
          <a:pathLst>
            <a:path>
              <a:moveTo>
                <a:pt x="0" y="392302"/>
              </a:moveTo>
              <a:lnTo>
                <a:pt x="570216" y="392302"/>
              </a:lnTo>
              <a:lnTo>
                <a:pt x="570216" y="0"/>
              </a:lnTo>
              <a:lnTo>
                <a:pt x="1140433"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66725">
            <a:lnSpc>
              <a:spcPct val="90000"/>
            </a:lnSpc>
            <a:spcBef>
              <a:spcPct val="0"/>
            </a:spcBef>
            <a:spcAft>
              <a:spcPct val="35000"/>
            </a:spcAft>
          </a:pPr>
          <a:endParaRPr lang="zh-CN" altLang="en-US" sz="1050" kern="1200">
            <a:latin typeface="Microsoft YaHei" charset="-122"/>
            <a:ea typeface="Microsoft YaHei" charset="-122"/>
            <a:cs typeface="Microsoft YaHei" charset="-122"/>
          </a:endParaRPr>
        </a:p>
      </dsp:txBody>
      <dsp:txXfrm>
        <a:off x="1684611" y="889436"/>
        <a:ext cx="60301" cy="60301"/>
      </dsp:txXfrm>
    </dsp:sp>
    <dsp:sp modelId="{7111AE39-B455-7C4D-91F4-9E37E3822D07}">
      <dsp:nvSpPr>
        <dsp:cNvPr id="0" name=""/>
        <dsp:cNvSpPr/>
      </dsp:nvSpPr>
      <dsp:spPr>
        <a:xfrm>
          <a:off x="389457" y="855867"/>
          <a:ext cx="990434" cy="519740"/>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ctr" defTabSz="466725">
            <a:lnSpc>
              <a:spcPct val="90000"/>
            </a:lnSpc>
            <a:spcBef>
              <a:spcPct val="0"/>
            </a:spcBef>
            <a:spcAft>
              <a:spcPct val="35000"/>
            </a:spcAft>
          </a:pPr>
          <a:r>
            <a:rPr lang="en-US" altLang="zh-CN" sz="1050" kern="1200" dirty="0" smtClean="0">
              <a:latin typeface="Microsoft YaHei" charset="-122"/>
              <a:ea typeface="Microsoft YaHei" charset="-122"/>
              <a:cs typeface="Microsoft YaHei" charset="-122"/>
            </a:rPr>
            <a:t>6.2</a:t>
          </a:r>
          <a:r>
            <a:rPr lang="zh-CN" altLang="en-US" sz="1050" kern="1200" dirty="0" smtClean="0">
              <a:latin typeface="Microsoft YaHei" charset="-122"/>
              <a:ea typeface="Microsoft YaHei" charset="-122"/>
              <a:cs typeface="Microsoft YaHei" charset="-122"/>
            </a:rPr>
            <a:t> </a:t>
          </a:r>
          <a:r>
            <a:rPr lang="zh-CN" altLang="en-US" sz="1050" kern="1200" dirty="0" smtClean="0">
              <a:solidFill>
                <a:schemeClr val="tx1"/>
              </a:solidFill>
              <a:latin typeface="Microsoft YaHei" charset="-122"/>
              <a:ea typeface="Microsoft YaHei" charset="-122"/>
              <a:cs typeface="Microsoft YaHei" charset="-122"/>
            </a:rPr>
            <a:t>短期成本与长期成本分析</a:t>
          </a:r>
          <a:endParaRPr lang="zh-CN" altLang="en-US" sz="1050" kern="1200" dirty="0">
            <a:latin typeface="Microsoft YaHei" charset="-122"/>
            <a:ea typeface="Microsoft YaHei" charset="-122"/>
            <a:cs typeface="Microsoft YaHei" charset="-122"/>
          </a:endParaRPr>
        </a:p>
      </dsp:txBody>
      <dsp:txXfrm>
        <a:off x="389457" y="855867"/>
        <a:ext cx="990434" cy="519740"/>
      </dsp:txXfrm>
    </dsp:sp>
    <dsp:sp modelId="{C852AF5D-E3CA-F844-B775-08DD6E6FB940}">
      <dsp:nvSpPr>
        <dsp:cNvPr id="0" name=""/>
        <dsp:cNvSpPr/>
      </dsp:nvSpPr>
      <dsp:spPr>
        <a:xfrm>
          <a:off x="2284978" y="448270"/>
          <a:ext cx="1454342" cy="550329"/>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l" defTabSz="466725">
            <a:lnSpc>
              <a:spcPct val="90000"/>
            </a:lnSpc>
            <a:spcBef>
              <a:spcPct val="0"/>
            </a:spcBef>
            <a:spcAft>
              <a:spcPct val="35000"/>
            </a:spcAft>
          </a:pPr>
          <a:r>
            <a:rPr lang="en-US" altLang="zh-CN" sz="1050" kern="1200" dirty="0" smtClean="0">
              <a:solidFill>
                <a:schemeClr val="tx1"/>
              </a:solidFill>
              <a:latin typeface="Microsoft YaHei" charset="-122"/>
              <a:ea typeface="Microsoft YaHei" charset="-122"/>
              <a:cs typeface="Microsoft YaHei" charset="-122"/>
            </a:rPr>
            <a:t>6.2.1</a:t>
          </a:r>
          <a:r>
            <a:rPr lang="zh-CN" altLang="en-US" sz="1050" kern="1200" dirty="0" smtClean="0">
              <a:solidFill>
                <a:schemeClr val="tx1"/>
              </a:solidFill>
              <a:latin typeface="Microsoft YaHei" charset="-122"/>
              <a:ea typeface="Microsoft YaHei" charset="-122"/>
              <a:cs typeface="Microsoft YaHei" charset="-122"/>
            </a:rPr>
            <a:t> 短期成本分析</a:t>
          </a:r>
          <a:endParaRPr lang="zh-CN" altLang="en-US" sz="1050" kern="1200" dirty="0">
            <a:solidFill>
              <a:schemeClr val="tx1"/>
            </a:solidFill>
            <a:latin typeface="Microsoft YaHei" charset="-122"/>
            <a:ea typeface="Microsoft YaHei" charset="-122"/>
            <a:cs typeface="Microsoft YaHei" charset="-122"/>
          </a:endParaRPr>
        </a:p>
      </dsp:txBody>
      <dsp:txXfrm>
        <a:off x="2284978" y="448270"/>
        <a:ext cx="1454342" cy="550329"/>
      </dsp:txXfrm>
    </dsp:sp>
    <dsp:sp modelId="{D3E2E567-EC04-E743-9B8C-985408EA1058}">
      <dsp:nvSpPr>
        <dsp:cNvPr id="0" name=""/>
        <dsp:cNvSpPr/>
      </dsp:nvSpPr>
      <dsp:spPr>
        <a:xfrm>
          <a:off x="2284978" y="1102745"/>
          <a:ext cx="1469373" cy="55032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l" defTabSz="466725">
            <a:lnSpc>
              <a:spcPct val="90000"/>
            </a:lnSpc>
            <a:spcBef>
              <a:spcPct val="0"/>
            </a:spcBef>
            <a:spcAft>
              <a:spcPct val="35000"/>
            </a:spcAft>
          </a:pPr>
          <a:r>
            <a:rPr lang="en-US" altLang="zh-CN" sz="1050" kern="1200" dirty="0" smtClean="0">
              <a:latin typeface="Microsoft YaHei" charset="-122"/>
              <a:ea typeface="Microsoft YaHei" charset="-122"/>
              <a:cs typeface="Microsoft YaHei" charset="-122"/>
            </a:rPr>
            <a:t>6.2.2</a:t>
          </a:r>
          <a:r>
            <a:rPr lang="zh-CN" altLang="en-US" sz="1050" kern="1200" dirty="0" smtClean="0">
              <a:latin typeface="Microsoft YaHei" charset="-122"/>
              <a:ea typeface="Microsoft YaHei" charset="-122"/>
              <a:cs typeface="Microsoft YaHei" charset="-122"/>
            </a:rPr>
            <a:t> 长期成本分析</a:t>
          </a:r>
          <a:endParaRPr lang="zh-CN" altLang="en-US" sz="1050" kern="1200" dirty="0">
            <a:latin typeface="Microsoft YaHei" charset="-122"/>
            <a:ea typeface="Microsoft YaHei" charset="-122"/>
            <a:cs typeface="Microsoft YaHei" charset="-122"/>
          </a:endParaRPr>
        </a:p>
      </dsp:txBody>
      <dsp:txXfrm>
        <a:off x="2284978" y="1102745"/>
        <a:ext cx="1469373" cy="550329"/>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180932-306E-E545-95F9-2A5635FDC9F1}">
      <dsp:nvSpPr>
        <dsp:cNvPr id="0" name=""/>
        <dsp:cNvSpPr/>
      </dsp:nvSpPr>
      <dsp:spPr>
        <a:xfrm>
          <a:off x="755015" y="741045"/>
          <a:ext cx="1010020" cy="165165"/>
        </a:xfrm>
        <a:custGeom>
          <a:avLst/>
          <a:gdLst/>
          <a:ahLst/>
          <a:cxnLst/>
          <a:rect l="0" t="0" r="0" b="0"/>
          <a:pathLst>
            <a:path>
              <a:moveTo>
                <a:pt x="0" y="0"/>
              </a:moveTo>
              <a:lnTo>
                <a:pt x="505010" y="0"/>
              </a:lnTo>
              <a:lnTo>
                <a:pt x="505010" y="165165"/>
              </a:lnTo>
              <a:lnTo>
                <a:pt x="1010020" y="165165"/>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88950">
            <a:lnSpc>
              <a:spcPct val="90000"/>
            </a:lnSpc>
            <a:spcBef>
              <a:spcPct val="0"/>
            </a:spcBef>
            <a:spcAft>
              <a:spcPct val="35000"/>
            </a:spcAft>
          </a:pPr>
          <a:endParaRPr lang="zh-CN" altLang="en-US" sz="1100" b="0" kern="1200">
            <a:latin typeface="Microsoft YaHei" charset="-122"/>
            <a:ea typeface="Microsoft YaHei" charset="-122"/>
            <a:cs typeface="Microsoft YaHei" charset="-122"/>
          </a:endParaRPr>
        </a:p>
      </dsp:txBody>
      <dsp:txXfrm>
        <a:off x="1234439" y="798042"/>
        <a:ext cx="51171" cy="51171"/>
      </dsp:txXfrm>
    </dsp:sp>
    <dsp:sp modelId="{082A771F-69AF-7C4C-86CB-DF1CD8CB6581}">
      <dsp:nvSpPr>
        <dsp:cNvPr id="0" name=""/>
        <dsp:cNvSpPr/>
      </dsp:nvSpPr>
      <dsp:spPr>
        <a:xfrm>
          <a:off x="755015" y="631984"/>
          <a:ext cx="1010020" cy="109060"/>
        </a:xfrm>
        <a:custGeom>
          <a:avLst/>
          <a:gdLst/>
          <a:ahLst/>
          <a:cxnLst/>
          <a:rect l="0" t="0" r="0" b="0"/>
          <a:pathLst>
            <a:path>
              <a:moveTo>
                <a:pt x="0" y="109060"/>
              </a:moveTo>
              <a:lnTo>
                <a:pt x="505010" y="109060"/>
              </a:lnTo>
              <a:lnTo>
                <a:pt x="505010" y="0"/>
              </a:lnTo>
              <a:lnTo>
                <a:pt x="1010020"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88950">
            <a:lnSpc>
              <a:spcPct val="90000"/>
            </a:lnSpc>
            <a:spcBef>
              <a:spcPct val="0"/>
            </a:spcBef>
            <a:spcAft>
              <a:spcPct val="35000"/>
            </a:spcAft>
          </a:pPr>
          <a:endParaRPr lang="zh-CN" altLang="en-US" sz="1100" b="0" kern="1200">
            <a:latin typeface="Microsoft YaHei" charset="-122"/>
            <a:ea typeface="Microsoft YaHei" charset="-122"/>
            <a:cs typeface="Microsoft YaHei" charset="-122"/>
          </a:endParaRPr>
        </a:p>
      </dsp:txBody>
      <dsp:txXfrm>
        <a:off x="1234628" y="661117"/>
        <a:ext cx="50794" cy="50794"/>
      </dsp:txXfrm>
    </dsp:sp>
    <dsp:sp modelId="{7111AE39-B455-7C4D-91F4-9E37E3822D07}">
      <dsp:nvSpPr>
        <dsp:cNvPr id="0" name=""/>
        <dsp:cNvSpPr/>
      </dsp:nvSpPr>
      <dsp:spPr>
        <a:xfrm>
          <a:off x="147927" y="604775"/>
          <a:ext cx="941636" cy="27253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altLang="zh-CN" sz="1100" b="0" kern="1200" dirty="0" smtClean="0">
              <a:latin typeface="黑体" panose="02010609060101010101" pitchFamily="49" charset="-122"/>
              <a:ea typeface="黑体" panose="02010609060101010101" pitchFamily="49" charset="-122"/>
            </a:rPr>
            <a:t>5.4</a:t>
          </a:r>
          <a:r>
            <a:rPr lang="zh-CN" altLang="en-US" sz="1100" b="0" kern="1200" dirty="0" smtClean="0">
              <a:latin typeface="黑体" panose="02010609060101010101" pitchFamily="49" charset="-122"/>
              <a:ea typeface="黑体" panose="02010609060101010101" pitchFamily="49" charset="-122"/>
            </a:rPr>
            <a:t> 规模报酬</a:t>
          </a:r>
          <a:endParaRPr lang="zh-CN" altLang="en-US" sz="1100" b="0" kern="1200" dirty="0">
            <a:latin typeface="Microsoft YaHei" charset="-122"/>
            <a:ea typeface="Microsoft YaHei" charset="-122"/>
            <a:cs typeface="Microsoft YaHei" charset="-122"/>
          </a:endParaRPr>
        </a:p>
      </dsp:txBody>
      <dsp:txXfrm>
        <a:off x="147927" y="604775"/>
        <a:ext cx="941636" cy="272539"/>
      </dsp:txXfrm>
    </dsp:sp>
    <dsp:sp modelId="{C852AF5D-E3CA-F844-B775-08DD6E6FB940}">
      <dsp:nvSpPr>
        <dsp:cNvPr id="0" name=""/>
        <dsp:cNvSpPr/>
      </dsp:nvSpPr>
      <dsp:spPr>
        <a:xfrm>
          <a:off x="1765036" y="524091"/>
          <a:ext cx="1681765" cy="215785"/>
        </a:xfrm>
        <a:prstGeom prst="rect">
          <a:avLst/>
        </a:prstGeom>
        <a:solidFill>
          <a:schemeClr val="bg1"/>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l" defTabSz="466725">
            <a:lnSpc>
              <a:spcPct val="90000"/>
            </a:lnSpc>
            <a:spcBef>
              <a:spcPct val="0"/>
            </a:spcBef>
            <a:spcAft>
              <a:spcPct val="35000"/>
            </a:spcAft>
          </a:pPr>
          <a:r>
            <a:rPr lang="en-US" altLang="zh-CN" sz="1050" b="0" kern="1200" dirty="0" smtClean="0">
              <a:solidFill>
                <a:schemeClr val="tx1"/>
              </a:solidFill>
              <a:latin typeface="Microsoft YaHei" charset="-122"/>
              <a:ea typeface="Microsoft YaHei" charset="-122"/>
              <a:cs typeface="Microsoft YaHei" charset="-122"/>
            </a:rPr>
            <a:t>5.4.1</a:t>
          </a:r>
          <a:r>
            <a:rPr lang="zh-CN" altLang="en-US" sz="1050" b="0" kern="1200" dirty="0" smtClean="0">
              <a:solidFill>
                <a:schemeClr val="tx1"/>
              </a:solidFill>
              <a:latin typeface="Microsoft YaHei" charset="-122"/>
              <a:ea typeface="Microsoft YaHei" charset="-122"/>
              <a:cs typeface="Microsoft YaHei" charset="-122"/>
            </a:rPr>
            <a:t> 规模报酬的含义</a:t>
          </a:r>
          <a:endParaRPr lang="zh-CN" altLang="en-US" sz="1050" b="0" kern="1200" dirty="0">
            <a:solidFill>
              <a:schemeClr val="tx1"/>
            </a:solidFill>
            <a:latin typeface="Microsoft YaHei" charset="-122"/>
            <a:ea typeface="Microsoft YaHei" charset="-122"/>
            <a:cs typeface="Microsoft YaHei" charset="-122"/>
          </a:endParaRPr>
        </a:p>
      </dsp:txBody>
      <dsp:txXfrm>
        <a:off x="1765036" y="524091"/>
        <a:ext cx="1681765" cy="215785"/>
      </dsp:txXfrm>
    </dsp:sp>
    <dsp:sp modelId="{D3E2E567-EC04-E743-9B8C-985408EA1058}">
      <dsp:nvSpPr>
        <dsp:cNvPr id="0" name=""/>
        <dsp:cNvSpPr/>
      </dsp:nvSpPr>
      <dsp:spPr>
        <a:xfrm>
          <a:off x="1765036" y="798317"/>
          <a:ext cx="1699134" cy="215785"/>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l" defTabSz="466725">
            <a:lnSpc>
              <a:spcPct val="90000"/>
            </a:lnSpc>
            <a:spcBef>
              <a:spcPct val="0"/>
            </a:spcBef>
            <a:spcAft>
              <a:spcPct val="35000"/>
            </a:spcAft>
          </a:pPr>
          <a:r>
            <a:rPr lang="en-US" altLang="zh-CN" sz="1050" b="0" kern="1200" dirty="0" smtClean="0">
              <a:latin typeface="Microsoft YaHei" charset="-122"/>
              <a:ea typeface="Microsoft YaHei" charset="-122"/>
              <a:cs typeface="Microsoft YaHei" charset="-122"/>
            </a:rPr>
            <a:t>5.4.2</a:t>
          </a:r>
          <a:r>
            <a:rPr lang="zh-CN" altLang="en-US" sz="1050" b="0" kern="1200" dirty="0" smtClean="0">
              <a:latin typeface="Microsoft YaHei" charset="-122"/>
              <a:ea typeface="Microsoft YaHei" charset="-122"/>
              <a:cs typeface="Microsoft YaHei" charset="-122"/>
            </a:rPr>
            <a:t> 规模报酬变动的原因</a:t>
          </a:r>
          <a:endParaRPr lang="zh-CN" altLang="en-US" sz="1050" b="0" kern="1200" dirty="0">
            <a:latin typeface="Microsoft YaHei" charset="-122"/>
            <a:ea typeface="Microsoft YaHei" charset="-122"/>
            <a:cs typeface="Microsoft YaHei" charset="-122"/>
          </a:endParaRPr>
        </a:p>
      </dsp:txBody>
      <dsp:txXfrm>
        <a:off x="1765036" y="798317"/>
        <a:ext cx="1699134" cy="215785"/>
      </dsp:txXfrm>
    </dsp:sp>
  </dsp:spTree>
</dsp:drawing>
</file>

<file path=ppt/diagrams/drawing7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180932-306E-E545-95F9-2A5635FDC9F1}">
      <dsp:nvSpPr>
        <dsp:cNvPr id="0" name=""/>
        <dsp:cNvSpPr/>
      </dsp:nvSpPr>
      <dsp:spPr>
        <a:xfrm>
          <a:off x="2876583" y="2757451"/>
          <a:ext cx="1686037" cy="595348"/>
        </a:xfrm>
        <a:custGeom>
          <a:avLst/>
          <a:gdLst/>
          <a:ahLst/>
          <a:cxnLst/>
          <a:rect l="0" t="0" r="0" b="0"/>
          <a:pathLst>
            <a:path>
              <a:moveTo>
                <a:pt x="0" y="0"/>
              </a:moveTo>
              <a:lnTo>
                <a:pt x="843018" y="0"/>
              </a:lnTo>
              <a:lnTo>
                <a:pt x="843018" y="595348"/>
              </a:lnTo>
              <a:lnTo>
                <a:pt x="1686037" y="595348"/>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889000">
            <a:lnSpc>
              <a:spcPct val="90000"/>
            </a:lnSpc>
            <a:spcBef>
              <a:spcPct val="0"/>
            </a:spcBef>
            <a:spcAft>
              <a:spcPct val="35000"/>
            </a:spcAft>
          </a:pPr>
          <a:endParaRPr lang="zh-CN" altLang="en-US" sz="2000" kern="1200">
            <a:latin typeface="Microsoft YaHei" charset="-122"/>
            <a:ea typeface="Microsoft YaHei" charset="-122"/>
            <a:cs typeface="Microsoft YaHei" charset="-122"/>
          </a:endParaRPr>
        </a:p>
      </dsp:txBody>
      <dsp:txXfrm>
        <a:off x="3674900" y="3010424"/>
        <a:ext cx="89403" cy="89403"/>
      </dsp:txXfrm>
    </dsp:sp>
    <dsp:sp modelId="{082A771F-69AF-7C4C-86CB-DF1CD8CB6581}">
      <dsp:nvSpPr>
        <dsp:cNvPr id="0" name=""/>
        <dsp:cNvSpPr/>
      </dsp:nvSpPr>
      <dsp:spPr>
        <a:xfrm>
          <a:off x="2876583" y="2065866"/>
          <a:ext cx="1686037" cy="691584"/>
        </a:xfrm>
        <a:custGeom>
          <a:avLst/>
          <a:gdLst/>
          <a:ahLst/>
          <a:cxnLst/>
          <a:rect l="0" t="0" r="0" b="0"/>
          <a:pathLst>
            <a:path>
              <a:moveTo>
                <a:pt x="0" y="691584"/>
              </a:moveTo>
              <a:lnTo>
                <a:pt x="843018" y="691584"/>
              </a:lnTo>
              <a:lnTo>
                <a:pt x="843018" y="0"/>
              </a:lnTo>
              <a:lnTo>
                <a:pt x="1686037"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889000">
            <a:lnSpc>
              <a:spcPct val="90000"/>
            </a:lnSpc>
            <a:spcBef>
              <a:spcPct val="0"/>
            </a:spcBef>
            <a:spcAft>
              <a:spcPct val="35000"/>
            </a:spcAft>
          </a:pPr>
          <a:endParaRPr lang="zh-CN" altLang="en-US" sz="2000" kern="1200">
            <a:latin typeface="Microsoft YaHei" charset="-122"/>
            <a:ea typeface="Microsoft YaHei" charset="-122"/>
            <a:cs typeface="Microsoft YaHei" charset="-122"/>
          </a:endParaRPr>
        </a:p>
      </dsp:txBody>
      <dsp:txXfrm>
        <a:off x="3674042" y="2366099"/>
        <a:ext cx="91118" cy="91118"/>
      </dsp:txXfrm>
    </dsp:sp>
    <dsp:sp modelId="{7111AE39-B455-7C4D-91F4-9E37E3822D07}">
      <dsp:nvSpPr>
        <dsp:cNvPr id="0" name=""/>
        <dsp:cNvSpPr/>
      </dsp:nvSpPr>
      <dsp:spPr>
        <a:xfrm>
          <a:off x="1442668" y="2242677"/>
          <a:ext cx="1838282" cy="1029546"/>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altLang="zh-CN" sz="2000" kern="1200" dirty="0" smtClean="0">
              <a:latin typeface="Microsoft YaHei" charset="-122"/>
              <a:ea typeface="Microsoft YaHei" charset="-122"/>
              <a:cs typeface="Microsoft YaHei" charset="-122"/>
            </a:rPr>
            <a:t>6.2</a:t>
          </a:r>
          <a:r>
            <a:rPr lang="zh-CN" altLang="en-US" sz="2000" kern="1200" dirty="0" smtClean="0">
              <a:latin typeface="Microsoft YaHei" charset="-122"/>
              <a:ea typeface="Microsoft YaHei" charset="-122"/>
              <a:cs typeface="Microsoft YaHei" charset="-122"/>
            </a:rPr>
            <a:t> </a:t>
          </a:r>
          <a:r>
            <a:rPr lang="zh-CN" altLang="en-US" sz="2000" kern="1200" dirty="0" smtClean="0">
              <a:solidFill>
                <a:schemeClr val="tx1"/>
              </a:solidFill>
              <a:latin typeface="Microsoft YaHei" charset="-122"/>
              <a:ea typeface="Microsoft YaHei" charset="-122"/>
              <a:cs typeface="Microsoft YaHei" charset="-122"/>
            </a:rPr>
            <a:t>短期成本与长期成本分析</a:t>
          </a:r>
          <a:endParaRPr lang="zh-CN" altLang="en-US" sz="2000" kern="1200" dirty="0">
            <a:latin typeface="Microsoft YaHei" charset="-122"/>
            <a:ea typeface="Microsoft YaHei" charset="-122"/>
            <a:cs typeface="Microsoft YaHei" charset="-122"/>
          </a:endParaRPr>
        </a:p>
      </dsp:txBody>
      <dsp:txXfrm>
        <a:off x="1442668" y="2242677"/>
        <a:ext cx="1838282" cy="1029546"/>
      </dsp:txXfrm>
    </dsp:sp>
    <dsp:sp modelId="{C852AF5D-E3CA-F844-B775-08DD6E6FB940}">
      <dsp:nvSpPr>
        <dsp:cNvPr id="0" name=""/>
        <dsp:cNvSpPr/>
      </dsp:nvSpPr>
      <dsp:spPr>
        <a:xfrm>
          <a:off x="4562620" y="1551093"/>
          <a:ext cx="2410001" cy="1029546"/>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700" tIns="12700" rIns="12700" bIns="12700" numCol="1" spcCol="1270" anchor="ctr" anchorCtr="0">
          <a:noAutofit/>
        </a:bodyPr>
        <a:lstStyle/>
        <a:p>
          <a:pPr lvl="0" algn="l" defTabSz="889000">
            <a:lnSpc>
              <a:spcPct val="90000"/>
            </a:lnSpc>
            <a:spcBef>
              <a:spcPct val="0"/>
            </a:spcBef>
            <a:spcAft>
              <a:spcPct val="35000"/>
            </a:spcAft>
          </a:pPr>
          <a:r>
            <a:rPr lang="en-US" altLang="zh-CN" sz="2000" kern="1200" dirty="0" smtClean="0">
              <a:solidFill>
                <a:schemeClr val="tx1"/>
              </a:solidFill>
              <a:latin typeface="Microsoft YaHei" charset="-122"/>
              <a:ea typeface="Microsoft YaHei" charset="-122"/>
              <a:cs typeface="Microsoft YaHei" charset="-122"/>
            </a:rPr>
            <a:t>6.2.1</a:t>
          </a:r>
          <a:r>
            <a:rPr lang="zh-CN" altLang="en-US" sz="2000" kern="1200" dirty="0" smtClean="0">
              <a:solidFill>
                <a:schemeClr val="tx1"/>
              </a:solidFill>
              <a:latin typeface="Microsoft YaHei" charset="-122"/>
              <a:ea typeface="Microsoft YaHei" charset="-122"/>
              <a:cs typeface="Microsoft YaHei" charset="-122"/>
            </a:rPr>
            <a:t> 短期成本分析</a:t>
          </a:r>
          <a:endParaRPr lang="zh-CN" altLang="en-US" sz="2000" kern="1200" dirty="0">
            <a:solidFill>
              <a:schemeClr val="tx1"/>
            </a:solidFill>
            <a:latin typeface="Microsoft YaHei" charset="-122"/>
            <a:ea typeface="Microsoft YaHei" charset="-122"/>
            <a:cs typeface="Microsoft YaHei" charset="-122"/>
          </a:endParaRPr>
        </a:p>
      </dsp:txBody>
      <dsp:txXfrm>
        <a:off x="4562620" y="1551093"/>
        <a:ext cx="2410001" cy="1029546"/>
      </dsp:txXfrm>
    </dsp:sp>
    <dsp:sp modelId="{D3E2E567-EC04-E743-9B8C-985408EA1058}">
      <dsp:nvSpPr>
        <dsp:cNvPr id="0" name=""/>
        <dsp:cNvSpPr/>
      </dsp:nvSpPr>
      <dsp:spPr>
        <a:xfrm>
          <a:off x="4562620" y="2838026"/>
          <a:ext cx="2434889" cy="1029546"/>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700" tIns="12700" rIns="12700" bIns="12700" numCol="1" spcCol="1270" anchor="ctr" anchorCtr="0">
          <a:noAutofit/>
        </a:bodyPr>
        <a:lstStyle/>
        <a:p>
          <a:pPr lvl="0" algn="l" defTabSz="889000">
            <a:lnSpc>
              <a:spcPct val="90000"/>
            </a:lnSpc>
            <a:spcBef>
              <a:spcPct val="0"/>
            </a:spcBef>
            <a:spcAft>
              <a:spcPct val="35000"/>
            </a:spcAft>
          </a:pPr>
          <a:r>
            <a:rPr lang="en-US" altLang="zh-CN" sz="2000" kern="1200" dirty="0" smtClean="0">
              <a:latin typeface="Microsoft YaHei" charset="-122"/>
              <a:ea typeface="Microsoft YaHei" charset="-122"/>
              <a:cs typeface="Microsoft YaHei" charset="-122"/>
            </a:rPr>
            <a:t>6.2.2</a:t>
          </a:r>
          <a:r>
            <a:rPr lang="zh-CN" altLang="en-US" sz="2000" kern="1200" dirty="0" smtClean="0">
              <a:latin typeface="Microsoft YaHei" charset="-122"/>
              <a:ea typeface="Microsoft YaHei" charset="-122"/>
              <a:cs typeface="Microsoft YaHei" charset="-122"/>
            </a:rPr>
            <a:t> 长期成本分析</a:t>
          </a:r>
          <a:endParaRPr lang="zh-CN" altLang="en-US" sz="2000" kern="1200" dirty="0">
            <a:latin typeface="Microsoft YaHei" charset="-122"/>
            <a:ea typeface="Microsoft YaHei" charset="-122"/>
            <a:cs typeface="Microsoft YaHei" charset="-122"/>
          </a:endParaRPr>
        </a:p>
      </dsp:txBody>
      <dsp:txXfrm>
        <a:off x="4562620" y="2838026"/>
        <a:ext cx="2434889" cy="1029546"/>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180932-306E-E545-95F9-2A5635FDC9F1}">
      <dsp:nvSpPr>
        <dsp:cNvPr id="0" name=""/>
        <dsp:cNvSpPr/>
      </dsp:nvSpPr>
      <dsp:spPr>
        <a:xfrm>
          <a:off x="755015" y="741045"/>
          <a:ext cx="1010020" cy="165165"/>
        </a:xfrm>
        <a:custGeom>
          <a:avLst/>
          <a:gdLst/>
          <a:ahLst/>
          <a:cxnLst/>
          <a:rect l="0" t="0" r="0" b="0"/>
          <a:pathLst>
            <a:path>
              <a:moveTo>
                <a:pt x="0" y="0"/>
              </a:moveTo>
              <a:lnTo>
                <a:pt x="505010" y="0"/>
              </a:lnTo>
              <a:lnTo>
                <a:pt x="505010" y="165165"/>
              </a:lnTo>
              <a:lnTo>
                <a:pt x="1010020" y="165165"/>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88950">
            <a:lnSpc>
              <a:spcPct val="90000"/>
            </a:lnSpc>
            <a:spcBef>
              <a:spcPct val="0"/>
            </a:spcBef>
            <a:spcAft>
              <a:spcPct val="35000"/>
            </a:spcAft>
          </a:pPr>
          <a:endParaRPr lang="zh-CN" altLang="en-US" sz="1100" b="0" kern="1200">
            <a:latin typeface="Microsoft YaHei" charset="-122"/>
            <a:ea typeface="Microsoft YaHei" charset="-122"/>
            <a:cs typeface="Microsoft YaHei" charset="-122"/>
          </a:endParaRPr>
        </a:p>
      </dsp:txBody>
      <dsp:txXfrm>
        <a:off x="1234439" y="798042"/>
        <a:ext cx="51171" cy="51171"/>
      </dsp:txXfrm>
    </dsp:sp>
    <dsp:sp modelId="{082A771F-69AF-7C4C-86CB-DF1CD8CB6581}">
      <dsp:nvSpPr>
        <dsp:cNvPr id="0" name=""/>
        <dsp:cNvSpPr/>
      </dsp:nvSpPr>
      <dsp:spPr>
        <a:xfrm>
          <a:off x="755015" y="631984"/>
          <a:ext cx="1010020" cy="109060"/>
        </a:xfrm>
        <a:custGeom>
          <a:avLst/>
          <a:gdLst/>
          <a:ahLst/>
          <a:cxnLst/>
          <a:rect l="0" t="0" r="0" b="0"/>
          <a:pathLst>
            <a:path>
              <a:moveTo>
                <a:pt x="0" y="109060"/>
              </a:moveTo>
              <a:lnTo>
                <a:pt x="505010" y="109060"/>
              </a:lnTo>
              <a:lnTo>
                <a:pt x="505010" y="0"/>
              </a:lnTo>
              <a:lnTo>
                <a:pt x="1010020"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88950">
            <a:lnSpc>
              <a:spcPct val="90000"/>
            </a:lnSpc>
            <a:spcBef>
              <a:spcPct val="0"/>
            </a:spcBef>
            <a:spcAft>
              <a:spcPct val="35000"/>
            </a:spcAft>
          </a:pPr>
          <a:endParaRPr lang="zh-CN" altLang="en-US" sz="1100" b="0" kern="1200">
            <a:latin typeface="Microsoft YaHei" charset="-122"/>
            <a:ea typeface="Microsoft YaHei" charset="-122"/>
            <a:cs typeface="Microsoft YaHei" charset="-122"/>
          </a:endParaRPr>
        </a:p>
      </dsp:txBody>
      <dsp:txXfrm>
        <a:off x="1234628" y="661117"/>
        <a:ext cx="50794" cy="50794"/>
      </dsp:txXfrm>
    </dsp:sp>
    <dsp:sp modelId="{7111AE39-B455-7C4D-91F4-9E37E3822D07}">
      <dsp:nvSpPr>
        <dsp:cNvPr id="0" name=""/>
        <dsp:cNvSpPr/>
      </dsp:nvSpPr>
      <dsp:spPr>
        <a:xfrm>
          <a:off x="147927" y="604775"/>
          <a:ext cx="941636" cy="27253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altLang="zh-CN" sz="1100" b="0" kern="1200" dirty="0" smtClean="0">
              <a:latin typeface="黑体" panose="02010609060101010101" pitchFamily="49" charset="-122"/>
              <a:ea typeface="黑体" panose="02010609060101010101" pitchFamily="49" charset="-122"/>
            </a:rPr>
            <a:t>5.4</a:t>
          </a:r>
          <a:r>
            <a:rPr lang="zh-CN" altLang="en-US" sz="1100" b="0" kern="1200" dirty="0" smtClean="0">
              <a:latin typeface="黑体" panose="02010609060101010101" pitchFamily="49" charset="-122"/>
              <a:ea typeface="黑体" panose="02010609060101010101" pitchFamily="49" charset="-122"/>
            </a:rPr>
            <a:t> 规模报酬</a:t>
          </a:r>
          <a:endParaRPr lang="zh-CN" altLang="en-US" sz="1100" b="0" kern="1200" dirty="0">
            <a:latin typeface="Microsoft YaHei" charset="-122"/>
            <a:ea typeface="Microsoft YaHei" charset="-122"/>
            <a:cs typeface="Microsoft YaHei" charset="-122"/>
          </a:endParaRPr>
        </a:p>
      </dsp:txBody>
      <dsp:txXfrm>
        <a:off x="147927" y="604775"/>
        <a:ext cx="941636" cy="272539"/>
      </dsp:txXfrm>
    </dsp:sp>
    <dsp:sp modelId="{C852AF5D-E3CA-F844-B775-08DD6E6FB940}">
      <dsp:nvSpPr>
        <dsp:cNvPr id="0" name=""/>
        <dsp:cNvSpPr/>
      </dsp:nvSpPr>
      <dsp:spPr>
        <a:xfrm>
          <a:off x="1765036" y="524091"/>
          <a:ext cx="1681765" cy="215785"/>
        </a:xfrm>
        <a:prstGeom prst="rect">
          <a:avLst/>
        </a:prstGeom>
        <a:solidFill>
          <a:schemeClr val="bg1"/>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l" defTabSz="466725">
            <a:lnSpc>
              <a:spcPct val="90000"/>
            </a:lnSpc>
            <a:spcBef>
              <a:spcPct val="0"/>
            </a:spcBef>
            <a:spcAft>
              <a:spcPct val="35000"/>
            </a:spcAft>
          </a:pPr>
          <a:r>
            <a:rPr lang="en-US" altLang="zh-CN" sz="1050" b="0" kern="1200" dirty="0" smtClean="0">
              <a:solidFill>
                <a:schemeClr val="tx1"/>
              </a:solidFill>
              <a:latin typeface="Microsoft YaHei" charset="-122"/>
              <a:ea typeface="Microsoft YaHei" charset="-122"/>
              <a:cs typeface="Microsoft YaHei" charset="-122"/>
            </a:rPr>
            <a:t>5.4.1</a:t>
          </a:r>
          <a:r>
            <a:rPr lang="zh-CN" altLang="en-US" sz="1050" b="0" kern="1200" dirty="0" smtClean="0">
              <a:solidFill>
                <a:schemeClr val="tx1"/>
              </a:solidFill>
              <a:latin typeface="Microsoft YaHei" charset="-122"/>
              <a:ea typeface="Microsoft YaHei" charset="-122"/>
              <a:cs typeface="Microsoft YaHei" charset="-122"/>
            </a:rPr>
            <a:t> 规模报酬的含义</a:t>
          </a:r>
          <a:endParaRPr lang="zh-CN" altLang="en-US" sz="1050" b="0" kern="1200" dirty="0">
            <a:solidFill>
              <a:schemeClr val="tx1"/>
            </a:solidFill>
            <a:latin typeface="Microsoft YaHei" charset="-122"/>
            <a:ea typeface="Microsoft YaHei" charset="-122"/>
            <a:cs typeface="Microsoft YaHei" charset="-122"/>
          </a:endParaRPr>
        </a:p>
      </dsp:txBody>
      <dsp:txXfrm>
        <a:off x="1765036" y="524091"/>
        <a:ext cx="1681765" cy="215785"/>
      </dsp:txXfrm>
    </dsp:sp>
    <dsp:sp modelId="{D3E2E567-EC04-E743-9B8C-985408EA1058}">
      <dsp:nvSpPr>
        <dsp:cNvPr id="0" name=""/>
        <dsp:cNvSpPr/>
      </dsp:nvSpPr>
      <dsp:spPr>
        <a:xfrm>
          <a:off x="1765036" y="798317"/>
          <a:ext cx="1699134" cy="215785"/>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l" defTabSz="466725">
            <a:lnSpc>
              <a:spcPct val="90000"/>
            </a:lnSpc>
            <a:spcBef>
              <a:spcPct val="0"/>
            </a:spcBef>
            <a:spcAft>
              <a:spcPct val="35000"/>
            </a:spcAft>
          </a:pPr>
          <a:r>
            <a:rPr lang="en-US" altLang="zh-CN" sz="1050" b="0" kern="1200" dirty="0" smtClean="0">
              <a:latin typeface="Microsoft YaHei" charset="-122"/>
              <a:ea typeface="Microsoft YaHei" charset="-122"/>
              <a:cs typeface="Microsoft YaHei" charset="-122"/>
            </a:rPr>
            <a:t>5.4.2</a:t>
          </a:r>
          <a:r>
            <a:rPr lang="zh-CN" altLang="en-US" sz="1050" b="0" kern="1200" dirty="0" smtClean="0">
              <a:latin typeface="Microsoft YaHei" charset="-122"/>
              <a:ea typeface="Microsoft YaHei" charset="-122"/>
              <a:cs typeface="Microsoft YaHei" charset="-122"/>
            </a:rPr>
            <a:t> 规模报酬变动的原因</a:t>
          </a:r>
          <a:endParaRPr lang="zh-CN" altLang="en-US" sz="1050" b="0" kern="1200" dirty="0">
            <a:latin typeface="Microsoft YaHei" charset="-122"/>
            <a:ea typeface="Microsoft YaHei" charset="-122"/>
            <a:cs typeface="Microsoft YaHei" charset="-122"/>
          </a:endParaRPr>
        </a:p>
      </dsp:txBody>
      <dsp:txXfrm>
        <a:off x="1765036" y="798317"/>
        <a:ext cx="1699134" cy="215785"/>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180932-306E-E545-95F9-2A5635FDC9F1}">
      <dsp:nvSpPr>
        <dsp:cNvPr id="0" name=""/>
        <dsp:cNvSpPr/>
      </dsp:nvSpPr>
      <dsp:spPr>
        <a:xfrm>
          <a:off x="755015" y="741045"/>
          <a:ext cx="1010020" cy="165165"/>
        </a:xfrm>
        <a:custGeom>
          <a:avLst/>
          <a:gdLst/>
          <a:ahLst/>
          <a:cxnLst/>
          <a:rect l="0" t="0" r="0" b="0"/>
          <a:pathLst>
            <a:path>
              <a:moveTo>
                <a:pt x="0" y="0"/>
              </a:moveTo>
              <a:lnTo>
                <a:pt x="505010" y="0"/>
              </a:lnTo>
              <a:lnTo>
                <a:pt x="505010" y="165165"/>
              </a:lnTo>
              <a:lnTo>
                <a:pt x="1010020" y="165165"/>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88950">
            <a:lnSpc>
              <a:spcPct val="90000"/>
            </a:lnSpc>
            <a:spcBef>
              <a:spcPct val="0"/>
            </a:spcBef>
            <a:spcAft>
              <a:spcPct val="35000"/>
            </a:spcAft>
          </a:pPr>
          <a:endParaRPr lang="zh-CN" altLang="en-US" sz="1100" b="0" kern="1200">
            <a:latin typeface="Microsoft YaHei" charset="-122"/>
            <a:ea typeface="Microsoft YaHei" charset="-122"/>
            <a:cs typeface="Microsoft YaHei" charset="-122"/>
          </a:endParaRPr>
        </a:p>
      </dsp:txBody>
      <dsp:txXfrm>
        <a:off x="1234439" y="798042"/>
        <a:ext cx="51171" cy="51171"/>
      </dsp:txXfrm>
    </dsp:sp>
    <dsp:sp modelId="{082A771F-69AF-7C4C-86CB-DF1CD8CB6581}">
      <dsp:nvSpPr>
        <dsp:cNvPr id="0" name=""/>
        <dsp:cNvSpPr/>
      </dsp:nvSpPr>
      <dsp:spPr>
        <a:xfrm>
          <a:off x="755015" y="631984"/>
          <a:ext cx="1010020" cy="109060"/>
        </a:xfrm>
        <a:custGeom>
          <a:avLst/>
          <a:gdLst/>
          <a:ahLst/>
          <a:cxnLst/>
          <a:rect l="0" t="0" r="0" b="0"/>
          <a:pathLst>
            <a:path>
              <a:moveTo>
                <a:pt x="0" y="109060"/>
              </a:moveTo>
              <a:lnTo>
                <a:pt x="505010" y="109060"/>
              </a:lnTo>
              <a:lnTo>
                <a:pt x="505010" y="0"/>
              </a:lnTo>
              <a:lnTo>
                <a:pt x="1010020"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88950">
            <a:lnSpc>
              <a:spcPct val="90000"/>
            </a:lnSpc>
            <a:spcBef>
              <a:spcPct val="0"/>
            </a:spcBef>
            <a:spcAft>
              <a:spcPct val="35000"/>
            </a:spcAft>
          </a:pPr>
          <a:endParaRPr lang="zh-CN" altLang="en-US" sz="1100" b="0" kern="1200">
            <a:latin typeface="Microsoft YaHei" charset="-122"/>
            <a:ea typeface="Microsoft YaHei" charset="-122"/>
            <a:cs typeface="Microsoft YaHei" charset="-122"/>
          </a:endParaRPr>
        </a:p>
      </dsp:txBody>
      <dsp:txXfrm>
        <a:off x="1234628" y="661117"/>
        <a:ext cx="50794" cy="50794"/>
      </dsp:txXfrm>
    </dsp:sp>
    <dsp:sp modelId="{7111AE39-B455-7C4D-91F4-9E37E3822D07}">
      <dsp:nvSpPr>
        <dsp:cNvPr id="0" name=""/>
        <dsp:cNvSpPr/>
      </dsp:nvSpPr>
      <dsp:spPr>
        <a:xfrm>
          <a:off x="147927" y="604775"/>
          <a:ext cx="941636" cy="27253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altLang="zh-CN" sz="1100" b="0" kern="1200" dirty="0" smtClean="0">
              <a:latin typeface="黑体" panose="02010609060101010101" pitchFamily="49" charset="-122"/>
              <a:ea typeface="黑体" panose="02010609060101010101" pitchFamily="49" charset="-122"/>
            </a:rPr>
            <a:t>5.4</a:t>
          </a:r>
          <a:r>
            <a:rPr lang="zh-CN" altLang="en-US" sz="1100" b="0" kern="1200" dirty="0" smtClean="0">
              <a:latin typeface="黑体" panose="02010609060101010101" pitchFamily="49" charset="-122"/>
              <a:ea typeface="黑体" panose="02010609060101010101" pitchFamily="49" charset="-122"/>
            </a:rPr>
            <a:t> 规模报酬</a:t>
          </a:r>
          <a:endParaRPr lang="zh-CN" altLang="en-US" sz="1100" b="0" kern="1200" dirty="0">
            <a:latin typeface="Microsoft YaHei" charset="-122"/>
            <a:ea typeface="Microsoft YaHei" charset="-122"/>
            <a:cs typeface="Microsoft YaHei" charset="-122"/>
          </a:endParaRPr>
        </a:p>
      </dsp:txBody>
      <dsp:txXfrm>
        <a:off x="147927" y="604775"/>
        <a:ext cx="941636" cy="272539"/>
      </dsp:txXfrm>
    </dsp:sp>
    <dsp:sp modelId="{C852AF5D-E3CA-F844-B775-08DD6E6FB940}">
      <dsp:nvSpPr>
        <dsp:cNvPr id="0" name=""/>
        <dsp:cNvSpPr/>
      </dsp:nvSpPr>
      <dsp:spPr>
        <a:xfrm>
          <a:off x="1765036" y="524091"/>
          <a:ext cx="1681765" cy="215785"/>
        </a:xfrm>
        <a:prstGeom prst="rect">
          <a:avLst/>
        </a:prstGeom>
        <a:solidFill>
          <a:schemeClr val="bg1"/>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l" defTabSz="466725">
            <a:lnSpc>
              <a:spcPct val="90000"/>
            </a:lnSpc>
            <a:spcBef>
              <a:spcPct val="0"/>
            </a:spcBef>
            <a:spcAft>
              <a:spcPct val="35000"/>
            </a:spcAft>
          </a:pPr>
          <a:r>
            <a:rPr lang="en-US" altLang="zh-CN" sz="1050" b="0" kern="1200" dirty="0" smtClean="0">
              <a:solidFill>
                <a:schemeClr val="tx1"/>
              </a:solidFill>
              <a:latin typeface="Microsoft YaHei" charset="-122"/>
              <a:ea typeface="Microsoft YaHei" charset="-122"/>
              <a:cs typeface="Microsoft YaHei" charset="-122"/>
            </a:rPr>
            <a:t>5.4.1</a:t>
          </a:r>
          <a:r>
            <a:rPr lang="zh-CN" altLang="en-US" sz="1050" b="0" kern="1200" dirty="0" smtClean="0">
              <a:solidFill>
                <a:schemeClr val="tx1"/>
              </a:solidFill>
              <a:latin typeface="Microsoft YaHei" charset="-122"/>
              <a:ea typeface="Microsoft YaHei" charset="-122"/>
              <a:cs typeface="Microsoft YaHei" charset="-122"/>
            </a:rPr>
            <a:t> 规模报酬的含义</a:t>
          </a:r>
          <a:endParaRPr lang="zh-CN" altLang="en-US" sz="1050" b="0" kern="1200" dirty="0">
            <a:solidFill>
              <a:schemeClr val="tx1"/>
            </a:solidFill>
            <a:latin typeface="Microsoft YaHei" charset="-122"/>
            <a:ea typeface="Microsoft YaHei" charset="-122"/>
            <a:cs typeface="Microsoft YaHei" charset="-122"/>
          </a:endParaRPr>
        </a:p>
      </dsp:txBody>
      <dsp:txXfrm>
        <a:off x="1765036" y="524091"/>
        <a:ext cx="1681765" cy="215785"/>
      </dsp:txXfrm>
    </dsp:sp>
    <dsp:sp modelId="{D3E2E567-EC04-E743-9B8C-985408EA1058}">
      <dsp:nvSpPr>
        <dsp:cNvPr id="0" name=""/>
        <dsp:cNvSpPr/>
      </dsp:nvSpPr>
      <dsp:spPr>
        <a:xfrm>
          <a:off x="1765036" y="798317"/>
          <a:ext cx="1699134" cy="215785"/>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l" defTabSz="466725">
            <a:lnSpc>
              <a:spcPct val="90000"/>
            </a:lnSpc>
            <a:spcBef>
              <a:spcPct val="0"/>
            </a:spcBef>
            <a:spcAft>
              <a:spcPct val="35000"/>
            </a:spcAft>
          </a:pPr>
          <a:r>
            <a:rPr lang="en-US" altLang="zh-CN" sz="1050" b="0" kern="1200" dirty="0" smtClean="0">
              <a:latin typeface="Microsoft YaHei" charset="-122"/>
              <a:ea typeface="Microsoft YaHei" charset="-122"/>
              <a:cs typeface="Microsoft YaHei" charset="-122"/>
            </a:rPr>
            <a:t>5.4.2</a:t>
          </a:r>
          <a:r>
            <a:rPr lang="zh-CN" altLang="en-US" sz="1050" b="0" kern="1200" dirty="0" smtClean="0">
              <a:latin typeface="Microsoft YaHei" charset="-122"/>
              <a:ea typeface="Microsoft YaHei" charset="-122"/>
              <a:cs typeface="Microsoft YaHei" charset="-122"/>
            </a:rPr>
            <a:t> 规模报酬变动的原因</a:t>
          </a:r>
          <a:endParaRPr lang="zh-CN" altLang="en-US" sz="1050" b="0" kern="1200" dirty="0">
            <a:latin typeface="Microsoft YaHei" charset="-122"/>
            <a:ea typeface="Microsoft YaHei" charset="-122"/>
            <a:cs typeface="Microsoft YaHei" charset="-122"/>
          </a:endParaRPr>
        </a:p>
      </dsp:txBody>
      <dsp:txXfrm>
        <a:off x="1765036" y="798317"/>
        <a:ext cx="1699134" cy="215785"/>
      </dsp:txXfrm>
    </dsp:sp>
  </dsp:spTree>
</dsp:drawing>
</file>

<file path=ppt/diagrams/layout1.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17.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18.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19.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20.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21.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22.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23.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24.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25.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26.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27.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28.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29.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30.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31.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32.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33.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34.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35.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36.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37.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38.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39.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40.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41.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42.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43.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44.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45.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46.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47.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48.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49.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50.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51.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52.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53.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54.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55.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56.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57.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58.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59.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60.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61.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62.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63.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64.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65.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66.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67.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68.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69.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70.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9.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5.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6.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7.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8.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9.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0.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5.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6.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7.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8.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9.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0.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5.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6.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7.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8.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9.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0.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5.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6.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7.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8.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9.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0.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2.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2020/1/8</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2020/1/8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2.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3.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4.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5.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6.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7.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8.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9.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2.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3.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4.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5.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6.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7.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8.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9.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0.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2.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3.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4.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5.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6.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7.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8.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9.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0.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2.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3.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4.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5.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6.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7.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8.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9.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0.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2.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3.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4.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5.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6.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7.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8.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9.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0.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1.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2.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3.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4.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5.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4.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5.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6.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7.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8.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9.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dirty="0" smtClean="0"/>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fld id="{7A53FA1B-AC57-414E-A6A6-D79E06144809}" type="slidenum">
              <a:rPr lang="zh-CN" altLang="en-US" smtClean="0">
                <a:solidFill>
                  <a:prstClr val="black"/>
                </a:solidFill>
                <a:latin typeface="Calibri" panose="020F0502020204030204" charset="0"/>
              </a:rPr>
              <a:t>1</a:t>
            </a:fld>
            <a:endParaRPr lang="en-US" altLang="zh-CN" smtClean="0">
              <a:solidFill>
                <a:prstClr val="black"/>
              </a:solidFill>
              <a:latin typeface="Calibri" panose="020F0502020204030204" charset="0"/>
            </a:endParaRPr>
          </a:p>
        </p:txBody>
      </p:sp>
    </p:spTree>
    <p:extLst>
      <p:ext uri="{BB962C8B-B14F-4D97-AF65-F5344CB8AC3E}">
        <p14:creationId xmlns:p14="http://schemas.microsoft.com/office/powerpoint/2010/main" val="19056021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10</a:t>
            </a:fld>
            <a:endParaRPr lang="zh-CN" altLang="en-US"/>
          </a:p>
        </p:txBody>
      </p:sp>
    </p:spTree>
    <p:extLst>
      <p:ext uri="{BB962C8B-B14F-4D97-AF65-F5344CB8AC3E}">
        <p14:creationId xmlns:p14="http://schemas.microsoft.com/office/powerpoint/2010/main" val="1851641312"/>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dirty="0" smtClean="0"/>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fld id="{7A53FA1B-AC57-414E-A6A6-D79E06144809}" type="slidenum">
              <a:rPr lang="zh-CN" altLang="en-US" smtClean="0">
                <a:solidFill>
                  <a:prstClr val="black"/>
                </a:solidFill>
                <a:latin typeface="Calibri" panose="020F0502020204030204" charset="0"/>
              </a:rPr>
              <a:t>101</a:t>
            </a:fld>
            <a:endParaRPr lang="en-US" altLang="zh-CN" smtClean="0">
              <a:solidFill>
                <a:prstClr val="black"/>
              </a:solidFill>
              <a:latin typeface="Calibri" panose="020F0502020204030204" charset="0"/>
            </a:endParaRPr>
          </a:p>
        </p:txBody>
      </p:sp>
    </p:spTree>
    <p:extLst>
      <p:ext uri="{BB962C8B-B14F-4D97-AF65-F5344CB8AC3E}">
        <p14:creationId xmlns:p14="http://schemas.microsoft.com/office/powerpoint/2010/main" val="136865491"/>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102</a:t>
            </a:fld>
            <a:endParaRPr lang="zh-CN" altLang="en-US"/>
          </a:p>
        </p:txBody>
      </p:sp>
    </p:spTree>
    <p:extLst>
      <p:ext uri="{BB962C8B-B14F-4D97-AF65-F5344CB8AC3E}">
        <p14:creationId xmlns:p14="http://schemas.microsoft.com/office/powerpoint/2010/main" val="1061936648"/>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103</a:t>
            </a:fld>
            <a:endParaRPr lang="zh-CN" altLang="en-US"/>
          </a:p>
        </p:txBody>
      </p:sp>
    </p:spTree>
    <p:extLst>
      <p:ext uri="{BB962C8B-B14F-4D97-AF65-F5344CB8AC3E}">
        <p14:creationId xmlns:p14="http://schemas.microsoft.com/office/powerpoint/2010/main" val="582772789"/>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104</a:t>
            </a:fld>
            <a:endParaRPr lang="zh-CN" altLang="en-US"/>
          </a:p>
        </p:txBody>
      </p:sp>
    </p:spTree>
    <p:extLst>
      <p:ext uri="{BB962C8B-B14F-4D97-AF65-F5344CB8AC3E}">
        <p14:creationId xmlns:p14="http://schemas.microsoft.com/office/powerpoint/2010/main" val="1040149016"/>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mn-ea"/>
                <a:cs typeface="+mn-cs"/>
              </a:rPr>
              <a:t>成本分析是通过相应的成本曲线和成本函数来实现的，要进行成本分析，首先必须确定企业的成本函数，成本函数反映了企业产品成本与产量之向的变动关系，其函数表达式为：</a:t>
            </a:r>
          </a:p>
          <a:p>
            <a:r>
              <a:rPr lang="en-US" altLang="zh-CN" sz="1200" kern="1200" dirty="0" smtClean="0">
                <a:solidFill>
                  <a:schemeClr val="tx1"/>
                </a:solidFill>
                <a:effectLst/>
                <a:latin typeface="+mn-lt"/>
                <a:ea typeface="+mn-ea"/>
                <a:cs typeface="+mn-cs"/>
              </a:rPr>
              <a:t>C=f</a:t>
            </a:r>
            <a:r>
              <a:rPr lang="zh-CN" altLang="zh-CN"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Q</a:t>
            </a:r>
            <a:r>
              <a:rPr lang="zh-CN" altLang="zh-CN"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 </a:t>
            </a: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105</a:t>
            </a:fld>
            <a:endParaRPr lang="zh-CN" altLang="en-US"/>
          </a:p>
        </p:txBody>
      </p:sp>
    </p:spTree>
    <p:extLst>
      <p:ext uri="{BB962C8B-B14F-4D97-AF65-F5344CB8AC3E}">
        <p14:creationId xmlns:p14="http://schemas.microsoft.com/office/powerpoint/2010/main" val="679829998"/>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106</a:t>
            </a:fld>
            <a:endParaRPr lang="zh-CN" altLang="en-US"/>
          </a:p>
        </p:txBody>
      </p:sp>
    </p:spTree>
    <p:extLst>
      <p:ext uri="{BB962C8B-B14F-4D97-AF65-F5344CB8AC3E}">
        <p14:creationId xmlns:p14="http://schemas.microsoft.com/office/powerpoint/2010/main" val="868828705"/>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107</a:t>
            </a:fld>
            <a:endParaRPr lang="zh-CN" altLang="en-US"/>
          </a:p>
        </p:txBody>
      </p:sp>
    </p:spTree>
    <p:extLst>
      <p:ext uri="{BB962C8B-B14F-4D97-AF65-F5344CB8AC3E}">
        <p14:creationId xmlns:p14="http://schemas.microsoft.com/office/powerpoint/2010/main" val="244861692"/>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108</a:t>
            </a:fld>
            <a:endParaRPr lang="zh-CN" altLang="en-US"/>
          </a:p>
        </p:txBody>
      </p:sp>
    </p:spTree>
    <p:extLst>
      <p:ext uri="{BB962C8B-B14F-4D97-AF65-F5344CB8AC3E}">
        <p14:creationId xmlns:p14="http://schemas.microsoft.com/office/powerpoint/2010/main" val="344458866"/>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109</a:t>
            </a:fld>
            <a:endParaRPr lang="zh-CN" altLang="en-US"/>
          </a:p>
        </p:txBody>
      </p:sp>
    </p:spTree>
    <p:extLst>
      <p:ext uri="{BB962C8B-B14F-4D97-AF65-F5344CB8AC3E}">
        <p14:creationId xmlns:p14="http://schemas.microsoft.com/office/powerpoint/2010/main" val="1870479107"/>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110</a:t>
            </a:fld>
            <a:endParaRPr lang="zh-CN" altLang="en-US"/>
          </a:p>
        </p:txBody>
      </p:sp>
    </p:spTree>
    <p:extLst>
      <p:ext uri="{BB962C8B-B14F-4D97-AF65-F5344CB8AC3E}">
        <p14:creationId xmlns:p14="http://schemas.microsoft.com/office/powerpoint/2010/main" val="12645533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50000"/>
              </a:lnSpc>
            </a:pPr>
            <a:r>
              <a:rPr kumimoji="1" lang="zh-CN" altLang="en-US" sz="1200" dirty="0" smtClean="0">
                <a:latin typeface="Microsoft YaHei" charset="-122"/>
                <a:ea typeface="Microsoft YaHei" charset="-122"/>
                <a:cs typeface="Microsoft YaHei" charset="-122"/>
              </a:rPr>
              <a:t>如投入的劳动和资本等都增加一倍，产量或收益的增加却不到一倍，或者根本没有增长。规模报酬递减的曲线是从原点向右上方倾斜的曲线。 </a:t>
            </a:r>
          </a:p>
          <a:p>
            <a:pPr>
              <a:lnSpc>
                <a:spcPct val="150000"/>
              </a:lnSpc>
            </a:pPr>
            <a:endParaRPr kumimoji="1" lang="zh-CN" altLang="en-US" sz="1200" dirty="0">
              <a:latin typeface="Microsoft YaHei" charset="-122"/>
              <a:ea typeface="Microsoft YaHei" charset="-122"/>
              <a:cs typeface="Microsoft YaHei" charset="-122"/>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11</a:t>
            </a:fld>
            <a:endParaRPr lang="zh-CN" altLang="en-US"/>
          </a:p>
        </p:txBody>
      </p:sp>
    </p:spTree>
    <p:extLst>
      <p:ext uri="{BB962C8B-B14F-4D97-AF65-F5344CB8AC3E}">
        <p14:creationId xmlns:p14="http://schemas.microsoft.com/office/powerpoint/2010/main" val="1320681794"/>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effectLst/>
                <a:latin typeface="+mn-lt"/>
                <a:ea typeface="+mn-ea"/>
                <a:cs typeface="+mn-cs"/>
              </a:rPr>
              <a:t>总固定成本（</a:t>
            </a:r>
            <a:r>
              <a:rPr lang="en-US" altLang="zh-CN" sz="1200" kern="1200" dirty="0" smtClean="0">
                <a:solidFill>
                  <a:schemeClr val="tx1"/>
                </a:solidFill>
                <a:effectLst/>
                <a:latin typeface="+mn-lt"/>
                <a:ea typeface="+mn-ea"/>
                <a:cs typeface="+mn-cs"/>
              </a:rPr>
              <a:t>TFC</a:t>
            </a:r>
            <a:r>
              <a:rPr lang="zh-CN" altLang="zh-CN" sz="1200" kern="1200" dirty="0" smtClean="0">
                <a:solidFill>
                  <a:schemeClr val="tx1"/>
                </a:solidFill>
                <a:effectLst/>
                <a:latin typeface="+mn-lt"/>
                <a:ea typeface="+mn-ea"/>
                <a:cs typeface="+mn-cs"/>
              </a:rPr>
              <a:t>）曲线为一条平行于横轴的水平线。它表示总固定成本不随产量的变化而变化。</a:t>
            </a:r>
          </a:p>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111</a:t>
            </a:fld>
            <a:endParaRPr lang="zh-CN" altLang="en-US"/>
          </a:p>
        </p:txBody>
      </p:sp>
    </p:spTree>
    <p:extLst>
      <p:ext uri="{BB962C8B-B14F-4D97-AF65-F5344CB8AC3E}">
        <p14:creationId xmlns:p14="http://schemas.microsoft.com/office/powerpoint/2010/main" val="1363588504"/>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mn-ea"/>
                <a:cs typeface="+mn-cs"/>
              </a:rPr>
              <a:t>总变动成本（</a:t>
            </a:r>
            <a:r>
              <a:rPr lang="en-US" altLang="zh-CN" sz="1200" kern="1200" dirty="0" smtClean="0">
                <a:solidFill>
                  <a:schemeClr val="tx1"/>
                </a:solidFill>
                <a:effectLst/>
                <a:latin typeface="+mn-lt"/>
                <a:ea typeface="+mn-ea"/>
                <a:cs typeface="+mn-cs"/>
              </a:rPr>
              <a:t>TVC</a:t>
            </a:r>
            <a:r>
              <a:rPr lang="zh-CN" altLang="zh-CN" sz="1200" kern="1200" dirty="0" smtClean="0">
                <a:solidFill>
                  <a:schemeClr val="tx1"/>
                </a:solidFill>
                <a:effectLst/>
                <a:latin typeface="+mn-lt"/>
                <a:ea typeface="+mn-ea"/>
                <a:cs typeface="+mn-cs"/>
              </a:rPr>
              <a:t>）曲线是一条从原点向右上方不断上升的曲线。它表明当产量为</a:t>
            </a:r>
            <a:r>
              <a:rPr lang="en-US" altLang="zh-CN" sz="1200" kern="1200" dirty="0" smtClean="0">
                <a:solidFill>
                  <a:schemeClr val="tx1"/>
                </a:solidFill>
                <a:effectLst/>
                <a:latin typeface="+mn-lt"/>
                <a:ea typeface="+mn-ea"/>
                <a:cs typeface="+mn-cs"/>
              </a:rPr>
              <a:t>0</a:t>
            </a:r>
            <a:r>
              <a:rPr lang="zh-CN" altLang="zh-CN" sz="1200" kern="1200" dirty="0" smtClean="0">
                <a:solidFill>
                  <a:schemeClr val="tx1"/>
                </a:solidFill>
                <a:effectLst/>
                <a:latin typeface="+mn-lt"/>
                <a:ea typeface="+mn-ea"/>
                <a:cs typeface="+mn-cs"/>
              </a:rPr>
              <a:t>时，不发生变动成本，随产量增加，变动成本不断提高。</a:t>
            </a:r>
            <a:r>
              <a:rPr lang="zh-CN" altLang="zh-CN" dirty="0" smtClean="0">
                <a:effectLst/>
              </a:rPr>
              <a:t> </a:t>
            </a: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112</a:t>
            </a:fld>
            <a:endParaRPr lang="zh-CN" altLang="en-US"/>
          </a:p>
        </p:txBody>
      </p:sp>
    </p:spTree>
    <p:extLst>
      <p:ext uri="{BB962C8B-B14F-4D97-AF65-F5344CB8AC3E}">
        <p14:creationId xmlns:p14="http://schemas.microsoft.com/office/powerpoint/2010/main" val="1705308283"/>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effectLst/>
                <a:latin typeface="+mn-lt"/>
                <a:ea typeface="+mn-ea"/>
                <a:cs typeface="+mn-cs"/>
              </a:rPr>
              <a:t>短期总成本（</a:t>
            </a:r>
            <a:r>
              <a:rPr lang="en-US" altLang="zh-CN" sz="1200" kern="1200" dirty="0" smtClean="0">
                <a:solidFill>
                  <a:schemeClr val="tx1"/>
                </a:solidFill>
                <a:effectLst/>
                <a:latin typeface="+mn-lt"/>
                <a:ea typeface="+mn-ea"/>
                <a:cs typeface="+mn-cs"/>
              </a:rPr>
              <a:t>STC</a:t>
            </a:r>
            <a:r>
              <a:rPr lang="zh-CN" altLang="zh-CN" sz="1200" kern="1200" dirty="0" smtClean="0">
                <a:solidFill>
                  <a:schemeClr val="tx1"/>
                </a:solidFill>
                <a:effectLst/>
                <a:latin typeface="+mn-lt"/>
                <a:ea typeface="+mn-ea"/>
                <a:cs typeface="+mn-cs"/>
              </a:rPr>
              <a:t>）曲线是</a:t>
            </a:r>
            <a:r>
              <a:rPr lang="en-US" altLang="zh-CN" sz="1200" kern="1200" dirty="0" smtClean="0">
                <a:solidFill>
                  <a:schemeClr val="tx1"/>
                </a:solidFill>
                <a:effectLst/>
                <a:latin typeface="+mn-lt"/>
                <a:ea typeface="+mn-ea"/>
                <a:cs typeface="+mn-cs"/>
              </a:rPr>
              <a:t>TVC</a:t>
            </a:r>
            <a:r>
              <a:rPr lang="zh-CN" altLang="zh-CN" sz="1200" kern="1200" dirty="0" smtClean="0">
                <a:solidFill>
                  <a:schemeClr val="tx1"/>
                </a:solidFill>
                <a:effectLst/>
                <a:latin typeface="+mn-lt"/>
                <a:ea typeface="+mn-ea"/>
                <a:cs typeface="+mn-cs"/>
              </a:rPr>
              <a:t>曲线向上平移一个</a:t>
            </a:r>
            <a:r>
              <a:rPr lang="en-US" altLang="zh-CN" sz="1200" kern="1200" dirty="0" smtClean="0">
                <a:solidFill>
                  <a:schemeClr val="tx1"/>
                </a:solidFill>
                <a:effectLst/>
                <a:latin typeface="+mn-lt"/>
                <a:ea typeface="+mn-ea"/>
                <a:cs typeface="+mn-cs"/>
              </a:rPr>
              <a:t>TFC</a:t>
            </a:r>
            <a:r>
              <a:rPr lang="zh-CN" altLang="zh-CN" sz="1200" kern="1200" dirty="0" smtClean="0">
                <a:solidFill>
                  <a:schemeClr val="tx1"/>
                </a:solidFill>
                <a:effectLst/>
                <a:latin typeface="+mn-lt"/>
                <a:ea typeface="+mn-ea"/>
                <a:cs typeface="+mn-cs"/>
              </a:rPr>
              <a:t>数额。所以</a:t>
            </a:r>
            <a:r>
              <a:rPr lang="en-US" altLang="zh-CN" sz="1200" kern="1200" dirty="0" smtClean="0">
                <a:solidFill>
                  <a:schemeClr val="tx1"/>
                </a:solidFill>
                <a:effectLst/>
                <a:latin typeface="+mn-lt"/>
                <a:ea typeface="+mn-ea"/>
                <a:cs typeface="+mn-cs"/>
              </a:rPr>
              <a:t>STC</a:t>
            </a:r>
            <a:r>
              <a:rPr lang="zh-CN" altLang="zh-CN" sz="1200" kern="1200" dirty="0" smtClean="0">
                <a:solidFill>
                  <a:schemeClr val="tx1"/>
                </a:solidFill>
                <a:effectLst/>
                <a:latin typeface="+mn-lt"/>
                <a:ea typeface="+mn-ea"/>
                <a:cs typeface="+mn-cs"/>
              </a:rPr>
              <a:t>曲线的变化过程同</a:t>
            </a:r>
            <a:r>
              <a:rPr lang="en-US" altLang="zh-CN" sz="1200" kern="1200" dirty="0" smtClean="0">
                <a:solidFill>
                  <a:schemeClr val="tx1"/>
                </a:solidFill>
                <a:effectLst/>
                <a:latin typeface="+mn-lt"/>
                <a:ea typeface="+mn-ea"/>
                <a:cs typeface="+mn-cs"/>
              </a:rPr>
              <a:t>TVC</a:t>
            </a:r>
            <a:r>
              <a:rPr lang="zh-CN" altLang="zh-CN" sz="1200" kern="1200" dirty="0" smtClean="0">
                <a:solidFill>
                  <a:schemeClr val="tx1"/>
                </a:solidFill>
                <a:effectLst/>
                <a:latin typeface="+mn-lt"/>
                <a:ea typeface="+mn-ea"/>
                <a:cs typeface="+mn-cs"/>
              </a:rPr>
              <a:t>曲线的变化过程相同。</a:t>
            </a:r>
          </a:p>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113</a:t>
            </a:fld>
            <a:endParaRPr lang="zh-CN" altLang="en-US"/>
          </a:p>
        </p:txBody>
      </p:sp>
    </p:spTree>
    <p:extLst>
      <p:ext uri="{BB962C8B-B14F-4D97-AF65-F5344CB8AC3E}">
        <p14:creationId xmlns:p14="http://schemas.microsoft.com/office/powerpoint/2010/main" val="180888618"/>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effectLst/>
                <a:latin typeface="+mn-lt"/>
                <a:ea typeface="+mn-ea"/>
                <a:cs typeface="+mn-cs"/>
              </a:rPr>
              <a:t>短期总成本（</a:t>
            </a:r>
            <a:r>
              <a:rPr lang="en-US" altLang="zh-CN" sz="1200" kern="1200" dirty="0" smtClean="0">
                <a:solidFill>
                  <a:schemeClr val="tx1"/>
                </a:solidFill>
                <a:effectLst/>
                <a:latin typeface="+mn-lt"/>
                <a:ea typeface="+mn-ea"/>
                <a:cs typeface="+mn-cs"/>
              </a:rPr>
              <a:t>STC</a:t>
            </a:r>
            <a:r>
              <a:rPr lang="zh-CN" altLang="zh-CN" sz="1200" kern="1200" dirty="0" smtClean="0">
                <a:solidFill>
                  <a:schemeClr val="tx1"/>
                </a:solidFill>
                <a:effectLst/>
                <a:latin typeface="+mn-lt"/>
                <a:ea typeface="+mn-ea"/>
                <a:cs typeface="+mn-cs"/>
              </a:rPr>
              <a:t>）曲线是</a:t>
            </a:r>
            <a:r>
              <a:rPr lang="en-US" altLang="zh-CN" sz="1200" kern="1200" dirty="0" smtClean="0">
                <a:solidFill>
                  <a:schemeClr val="tx1"/>
                </a:solidFill>
                <a:effectLst/>
                <a:latin typeface="+mn-lt"/>
                <a:ea typeface="+mn-ea"/>
                <a:cs typeface="+mn-cs"/>
              </a:rPr>
              <a:t>TVC</a:t>
            </a:r>
            <a:r>
              <a:rPr lang="zh-CN" altLang="zh-CN" sz="1200" kern="1200" dirty="0" smtClean="0">
                <a:solidFill>
                  <a:schemeClr val="tx1"/>
                </a:solidFill>
                <a:effectLst/>
                <a:latin typeface="+mn-lt"/>
                <a:ea typeface="+mn-ea"/>
                <a:cs typeface="+mn-cs"/>
              </a:rPr>
              <a:t>曲线向上平移一个</a:t>
            </a:r>
            <a:r>
              <a:rPr lang="en-US" altLang="zh-CN" sz="1200" kern="1200" dirty="0" smtClean="0">
                <a:solidFill>
                  <a:schemeClr val="tx1"/>
                </a:solidFill>
                <a:effectLst/>
                <a:latin typeface="+mn-lt"/>
                <a:ea typeface="+mn-ea"/>
                <a:cs typeface="+mn-cs"/>
              </a:rPr>
              <a:t>TFC</a:t>
            </a:r>
            <a:r>
              <a:rPr lang="zh-CN" altLang="zh-CN" sz="1200" kern="1200" dirty="0" smtClean="0">
                <a:solidFill>
                  <a:schemeClr val="tx1"/>
                </a:solidFill>
                <a:effectLst/>
                <a:latin typeface="+mn-lt"/>
                <a:ea typeface="+mn-ea"/>
                <a:cs typeface="+mn-cs"/>
              </a:rPr>
              <a:t>数额。所以</a:t>
            </a:r>
            <a:r>
              <a:rPr lang="en-US" altLang="zh-CN" sz="1200" kern="1200" dirty="0" smtClean="0">
                <a:solidFill>
                  <a:schemeClr val="tx1"/>
                </a:solidFill>
                <a:effectLst/>
                <a:latin typeface="+mn-lt"/>
                <a:ea typeface="+mn-ea"/>
                <a:cs typeface="+mn-cs"/>
              </a:rPr>
              <a:t>STC</a:t>
            </a:r>
            <a:r>
              <a:rPr lang="zh-CN" altLang="zh-CN" sz="1200" kern="1200" dirty="0" smtClean="0">
                <a:solidFill>
                  <a:schemeClr val="tx1"/>
                </a:solidFill>
                <a:effectLst/>
                <a:latin typeface="+mn-lt"/>
                <a:ea typeface="+mn-ea"/>
                <a:cs typeface="+mn-cs"/>
              </a:rPr>
              <a:t>曲线的变化过程同</a:t>
            </a:r>
            <a:r>
              <a:rPr lang="en-US" altLang="zh-CN" sz="1200" kern="1200" dirty="0" smtClean="0">
                <a:solidFill>
                  <a:schemeClr val="tx1"/>
                </a:solidFill>
                <a:effectLst/>
                <a:latin typeface="+mn-lt"/>
                <a:ea typeface="+mn-ea"/>
                <a:cs typeface="+mn-cs"/>
              </a:rPr>
              <a:t>TVC</a:t>
            </a:r>
            <a:r>
              <a:rPr lang="zh-CN" altLang="zh-CN" sz="1200" kern="1200" dirty="0" smtClean="0">
                <a:solidFill>
                  <a:schemeClr val="tx1"/>
                </a:solidFill>
                <a:effectLst/>
                <a:latin typeface="+mn-lt"/>
                <a:ea typeface="+mn-ea"/>
                <a:cs typeface="+mn-cs"/>
              </a:rPr>
              <a:t>曲线的变化过程相同。</a:t>
            </a:r>
          </a:p>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114</a:t>
            </a:fld>
            <a:endParaRPr lang="zh-CN" altLang="en-US"/>
          </a:p>
        </p:txBody>
      </p:sp>
    </p:spTree>
    <p:extLst>
      <p:ext uri="{BB962C8B-B14F-4D97-AF65-F5344CB8AC3E}">
        <p14:creationId xmlns:p14="http://schemas.microsoft.com/office/powerpoint/2010/main" val="1528251415"/>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115</a:t>
            </a:fld>
            <a:endParaRPr lang="zh-CN" altLang="en-US"/>
          </a:p>
        </p:txBody>
      </p:sp>
    </p:spTree>
    <p:extLst>
      <p:ext uri="{BB962C8B-B14F-4D97-AF65-F5344CB8AC3E}">
        <p14:creationId xmlns:p14="http://schemas.microsoft.com/office/powerpoint/2010/main" val="1017846136"/>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116</a:t>
            </a:fld>
            <a:endParaRPr lang="zh-CN" altLang="en-US"/>
          </a:p>
        </p:txBody>
      </p:sp>
    </p:spTree>
    <p:extLst>
      <p:ext uri="{BB962C8B-B14F-4D97-AF65-F5344CB8AC3E}">
        <p14:creationId xmlns:p14="http://schemas.microsoft.com/office/powerpoint/2010/main" val="534164628"/>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117</a:t>
            </a:fld>
            <a:endParaRPr lang="zh-CN" altLang="en-US"/>
          </a:p>
        </p:txBody>
      </p:sp>
    </p:spTree>
    <p:extLst>
      <p:ext uri="{BB962C8B-B14F-4D97-AF65-F5344CB8AC3E}">
        <p14:creationId xmlns:p14="http://schemas.microsoft.com/office/powerpoint/2010/main" val="898926702"/>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118</a:t>
            </a:fld>
            <a:endParaRPr lang="zh-CN" altLang="en-US"/>
          </a:p>
        </p:txBody>
      </p:sp>
    </p:spTree>
    <p:extLst>
      <p:ext uri="{BB962C8B-B14F-4D97-AF65-F5344CB8AC3E}">
        <p14:creationId xmlns:p14="http://schemas.microsoft.com/office/powerpoint/2010/main" val="720734608"/>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119</a:t>
            </a:fld>
            <a:endParaRPr lang="zh-CN" altLang="en-US"/>
          </a:p>
        </p:txBody>
      </p:sp>
    </p:spTree>
    <p:extLst>
      <p:ext uri="{BB962C8B-B14F-4D97-AF65-F5344CB8AC3E}">
        <p14:creationId xmlns:p14="http://schemas.microsoft.com/office/powerpoint/2010/main" val="1860967442"/>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120</a:t>
            </a:fld>
            <a:endParaRPr lang="zh-CN" altLang="en-US"/>
          </a:p>
        </p:txBody>
      </p:sp>
    </p:spTree>
    <p:extLst>
      <p:ext uri="{BB962C8B-B14F-4D97-AF65-F5344CB8AC3E}">
        <p14:creationId xmlns:p14="http://schemas.microsoft.com/office/powerpoint/2010/main" val="5726000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50000"/>
              </a:lnSpc>
            </a:pPr>
            <a:r>
              <a:rPr kumimoji="1" lang="zh-CN" altLang="en-US" sz="1200" dirty="0" smtClean="0">
                <a:latin typeface="Microsoft YaHei" charset="-122"/>
                <a:ea typeface="Microsoft YaHei" charset="-122"/>
                <a:cs typeface="Microsoft YaHei" charset="-122"/>
              </a:rPr>
              <a:t>如投入的劳动和资本等都增加一倍，产量或收益的增加却不到一倍，或者根本没有增长。规模报酬递减的曲线是从原点向右上方倾斜的曲线。 </a:t>
            </a:r>
          </a:p>
          <a:p>
            <a:pPr>
              <a:lnSpc>
                <a:spcPct val="150000"/>
              </a:lnSpc>
            </a:pPr>
            <a:endParaRPr kumimoji="1" lang="zh-CN" altLang="en-US" sz="1200" dirty="0">
              <a:latin typeface="Microsoft YaHei" charset="-122"/>
              <a:ea typeface="Microsoft YaHei" charset="-122"/>
              <a:cs typeface="Microsoft YaHei" charset="-122"/>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12</a:t>
            </a:fld>
            <a:endParaRPr lang="zh-CN" altLang="en-US"/>
          </a:p>
        </p:txBody>
      </p:sp>
    </p:spTree>
    <p:extLst>
      <p:ext uri="{BB962C8B-B14F-4D97-AF65-F5344CB8AC3E}">
        <p14:creationId xmlns:p14="http://schemas.microsoft.com/office/powerpoint/2010/main" val="50914092"/>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121</a:t>
            </a:fld>
            <a:endParaRPr lang="zh-CN" altLang="en-US"/>
          </a:p>
        </p:txBody>
      </p:sp>
    </p:spTree>
    <p:extLst>
      <p:ext uri="{BB962C8B-B14F-4D97-AF65-F5344CB8AC3E}">
        <p14:creationId xmlns:p14="http://schemas.microsoft.com/office/powerpoint/2010/main" val="682248092"/>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122</a:t>
            </a:fld>
            <a:endParaRPr lang="zh-CN" altLang="en-US"/>
          </a:p>
        </p:txBody>
      </p:sp>
    </p:spTree>
    <p:extLst>
      <p:ext uri="{BB962C8B-B14F-4D97-AF65-F5344CB8AC3E}">
        <p14:creationId xmlns:p14="http://schemas.microsoft.com/office/powerpoint/2010/main" val="888176968"/>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123</a:t>
            </a:fld>
            <a:endParaRPr lang="zh-CN" altLang="en-US"/>
          </a:p>
        </p:txBody>
      </p:sp>
    </p:spTree>
    <p:extLst>
      <p:ext uri="{BB962C8B-B14F-4D97-AF65-F5344CB8AC3E}">
        <p14:creationId xmlns:p14="http://schemas.microsoft.com/office/powerpoint/2010/main" val="1964424833"/>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124</a:t>
            </a:fld>
            <a:endParaRPr lang="zh-CN" altLang="en-US"/>
          </a:p>
        </p:txBody>
      </p:sp>
    </p:spTree>
    <p:extLst>
      <p:ext uri="{BB962C8B-B14F-4D97-AF65-F5344CB8AC3E}">
        <p14:creationId xmlns:p14="http://schemas.microsoft.com/office/powerpoint/2010/main" val="348984093"/>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125</a:t>
            </a:fld>
            <a:endParaRPr lang="zh-CN" altLang="en-US"/>
          </a:p>
        </p:txBody>
      </p:sp>
    </p:spTree>
    <p:extLst>
      <p:ext uri="{BB962C8B-B14F-4D97-AF65-F5344CB8AC3E}">
        <p14:creationId xmlns:p14="http://schemas.microsoft.com/office/powerpoint/2010/main" val="1680445556"/>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effectLst/>
                <a:latin typeface="+mn-lt"/>
                <a:ea typeface="+mn-ea"/>
                <a:cs typeface="+mn-cs"/>
              </a:rPr>
              <a:t>平均固定成本（</a:t>
            </a:r>
            <a:r>
              <a:rPr lang="en-US" altLang="zh-CN" sz="1200" kern="1200" dirty="0" smtClean="0">
                <a:solidFill>
                  <a:schemeClr val="tx1"/>
                </a:solidFill>
                <a:effectLst/>
                <a:latin typeface="+mn-lt"/>
                <a:ea typeface="+mn-ea"/>
                <a:cs typeface="+mn-cs"/>
              </a:rPr>
              <a:t>AFC</a:t>
            </a:r>
            <a:r>
              <a:rPr lang="zh-CN" altLang="zh-CN" sz="1200" kern="1200" dirty="0" smtClean="0">
                <a:solidFill>
                  <a:schemeClr val="tx1"/>
                </a:solidFill>
                <a:effectLst/>
                <a:latin typeface="+mn-lt"/>
                <a:ea typeface="+mn-ea"/>
                <a:cs typeface="+mn-cs"/>
              </a:rPr>
              <a:t>）曲线是一条随产量不断增加而不断下降的曲线。</a:t>
            </a:r>
          </a:p>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126</a:t>
            </a:fld>
            <a:endParaRPr lang="zh-CN" altLang="en-US"/>
          </a:p>
        </p:txBody>
      </p:sp>
    </p:spTree>
    <p:extLst>
      <p:ext uri="{BB962C8B-B14F-4D97-AF65-F5344CB8AC3E}">
        <p14:creationId xmlns:p14="http://schemas.microsoft.com/office/powerpoint/2010/main" val="879536433"/>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mn-ea"/>
                <a:cs typeface="+mn-cs"/>
              </a:rPr>
              <a:t>平均变动成本（</a:t>
            </a:r>
            <a:r>
              <a:rPr lang="en-US" altLang="zh-CN" sz="1200" kern="1200" dirty="0" smtClean="0">
                <a:solidFill>
                  <a:schemeClr val="tx1"/>
                </a:solidFill>
                <a:effectLst/>
                <a:latin typeface="+mn-lt"/>
                <a:ea typeface="+mn-ea"/>
                <a:cs typeface="+mn-cs"/>
              </a:rPr>
              <a:t>AVC</a:t>
            </a:r>
            <a:r>
              <a:rPr lang="zh-CN" altLang="zh-CN" sz="1200" kern="1200" dirty="0" smtClean="0">
                <a:solidFill>
                  <a:schemeClr val="tx1"/>
                </a:solidFill>
                <a:effectLst/>
                <a:latin typeface="+mn-lt"/>
                <a:ea typeface="+mn-ea"/>
                <a:cs typeface="+mn-cs"/>
              </a:rPr>
              <a:t>）曲线呈“</a:t>
            </a:r>
            <a:r>
              <a:rPr lang="en-US" altLang="zh-CN" sz="1200" kern="1200" dirty="0" smtClean="0">
                <a:solidFill>
                  <a:schemeClr val="tx1"/>
                </a:solidFill>
                <a:effectLst/>
                <a:latin typeface="+mn-lt"/>
                <a:ea typeface="+mn-ea"/>
                <a:cs typeface="+mn-cs"/>
              </a:rPr>
              <a:t>U</a:t>
            </a:r>
            <a:r>
              <a:rPr lang="zh-CN" altLang="zh-CN" sz="1200" kern="1200" dirty="0" smtClean="0">
                <a:solidFill>
                  <a:schemeClr val="tx1"/>
                </a:solidFill>
                <a:effectLst/>
                <a:latin typeface="+mn-lt"/>
                <a:ea typeface="+mn-ea"/>
                <a:cs typeface="+mn-cs"/>
              </a:rPr>
              <a:t>”形。它表明，最初随着产量的增加，生产要素的效率得到充分发挥，平均变动成本不断下降，但下降到一定程度之后，由于边际收益递减规律的作用，</a:t>
            </a:r>
            <a:r>
              <a:rPr lang="en-US" altLang="zh-CN" sz="1200" kern="1200" dirty="0" smtClean="0">
                <a:solidFill>
                  <a:schemeClr val="tx1"/>
                </a:solidFill>
                <a:effectLst/>
                <a:latin typeface="+mn-lt"/>
                <a:ea typeface="+mn-ea"/>
                <a:cs typeface="+mn-cs"/>
              </a:rPr>
              <a:t>AVC</a:t>
            </a:r>
            <a:r>
              <a:rPr lang="zh-CN" altLang="zh-CN" sz="1200" kern="1200" dirty="0" smtClean="0">
                <a:solidFill>
                  <a:schemeClr val="tx1"/>
                </a:solidFill>
                <a:effectLst/>
                <a:latin typeface="+mn-lt"/>
                <a:ea typeface="+mn-ea"/>
                <a:cs typeface="+mn-cs"/>
              </a:rPr>
              <a:t>随着产量的增加而增加。</a:t>
            </a:r>
            <a:r>
              <a:rPr lang="en-US" altLang="zh-CN" sz="1200" kern="1200" dirty="0" smtClean="0">
                <a:solidFill>
                  <a:schemeClr val="tx1"/>
                </a:solidFill>
                <a:effectLst/>
                <a:latin typeface="+mn-lt"/>
                <a:ea typeface="+mn-ea"/>
                <a:cs typeface="+mn-cs"/>
              </a:rPr>
              <a:t>AVC</a:t>
            </a:r>
            <a:r>
              <a:rPr lang="zh-CN" altLang="zh-CN" sz="1200" kern="1200" dirty="0" smtClean="0">
                <a:solidFill>
                  <a:schemeClr val="tx1"/>
                </a:solidFill>
                <a:effectLst/>
                <a:latin typeface="+mn-lt"/>
                <a:ea typeface="+mn-ea"/>
                <a:cs typeface="+mn-cs"/>
              </a:rPr>
              <a:t>曲线的最低点与上章平均产量曲线的最高点相对应。</a:t>
            </a: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127</a:t>
            </a:fld>
            <a:endParaRPr lang="zh-CN" altLang="en-US"/>
          </a:p>
        </p:txBody>
      </p:sp>
    </p:spTree>
    <p:extLst>
      <p:ext uri="{BB962C8B-B14F-4D97-AF65-F5344CB8AC3E}">
        <p14:creationId xmlns:p14="http://schemas.microsoft.com/office/powerpoint/2010/main" val="975575270"/>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mn-ea"/>
                <a:cs typeface="+mn-cs"/>
              </a:rPr>
              <a:t>短期平均成本（</a:t>
            </a:r>
            <a:r>
              <a:rPr lang="en-US" altLang="zh-CN" sz="1200" kern="1200" dirty="0" smtClean="0">
                <a:solidFill>
                  <a:schemeClr val="tx1"/>
                </a:solidFill>
                <a:effectLst/>
                <a:latin typeface="+mn-lt"/>
                <a:ea typeface="+mn-ea"/>
                <a:cs typeface="+mn-cs"/>
              </a:rPr>
              <a:t>SAC</a:t>
            </a:r>
            <a:r>
              <a:rPr lang="zh-CN" altLang="zh-CN" sz="1200" kern="1200" dirty="0" smtClean="0">
                <a:solidFill>
                  <a:schemeClr val="tx1"/>
                </a:solidFill>
                <a:effectLst/>
                <a:latin typeface="+mn-lt"/>
                <a:ea typeface="+mn-ea"/>
                <a:cs typeface="+mn-cs"/>
              </a:rPr>
              <a:t>）是</a:t>
            </a:r>
            <a:r>
              <a:rPr lang="en-US" altLang="zh-CN" sz="1200" kern="1200" dirty="0" smtClean="0">
                <a:solidFill>
                  <a:schemeClr val="tx1"/>
                </a:solidFill>
                <a:effectLst/>
                <a:latin typeface="+mn-lt"/>
                <a:ea typeface="+mn-ea"/>
                <a:cs typeface="+mn-cs"/>
              </a:rPr>
              <a:t>AFC</a:t>
            </a:r>
            <a:r>
              <a:rPr lang="zh-CN" altLang="zh-CN" sz="1200" kern="1200" dirty="0" smtClean="0">
                <a:solidFill>
                  <a:schemeClr val="tx1"/>
                </a:solidFill>
                <a:effectLst/>
                <a:latin typeface="+mn-lt"/>
                <a:ea typeface="+mn-ea"/>
                <a:cs typeface="+mn-cs"/>
              </a:rPr>
              <a:t>和</a:t>
            </a:r>
            <a:r>
              <a:rPr lang="en-US" altLang="zh-CN" sz="1200" kern="1200" dirty="0" smtClean="0">
                <a:solidFill>
                  <a:schemeClr val="tx1"/>
                </a:solidFill>
                <a:effectLst/>
                <a:latin typeface="+mn-lt"/>
                <a:ea typeface="+mn-ea"/>
                <a:cs typeface="+mn-cs"/>
              </a:rPr>
              <a:t>AVC</a:t>
            </a:r>
            <a:r>
              <a:rPr lang="zh-CN" altLang="zh-CN" sz="1200" kern="1200" dirty="0" smtClean="0">
                <a:solidFill>
                  <a:schemeClr val="tx1"/>
                </a:solidFill>
                <a:effectLst/>
                <a:latin typeface="+mn-lt"/>
                <a:ea typeface="+mn-ea"/>
                <a:cs typeface="+mn-cs"/>
              </a:rPr>
              <a:t>之和，其曲线也呈“</a:t>
            </a:r>
            <a:r>
              <a:rPr lang="en-US" altLang="zh-CN" sz="1200" kern="1200" dirty="0" smtClean="0">
                <a:solidFill>
                  <a:schemeClr val="tx1"/>
                </a:solidFill>
                <a:effectLst/>
                <a:latin typeface="+mn-lt"/>
                <a:ea typeface="+mn-ea"/>
                <a:cs typeface="+mn-cs"/>
              </a:rPr>
              <a:t>U</a:t>
            </a:r>
            <a:r>
              <a:rPr lang="zh-CN" altLang="zh-CN" sz="1200" kern="1200" dirty="0" smtClean="0">
                <a:solidFill>
                  <a:schemeClr val="tx1"/>
                </a:solidFill>
                <a:effectLst/>
                <a:latin typeface="+mn-lt"/>
                <a:ea typeface="+mn-ea"/>
                <a:cs typeface="+mn-cs"/>
              </a:rPr>
              <a:t>”形。</a:t>
            </a:r>
            <a:r>
              <a:rPr lang="zh-CN" altLang="zh-CN" dirty="0" smtClean="0">
                <a:effectLst/>
              </a:rPr>
              <a:t> </a:t>
            </a:r>
            <a:endParaRPr lang="en-US" altLang="zh-CN" dirty="0" smtClean="0">
              <a:effectLst/>
            </a:endParaRPr>
          </a:p>
          <a:p>
            <a:r>
              <a:rPr lang="zh-CN" altLang="en-US" sz="1200" kern="1200" dirty="0" smtClean="0">
                <a:solidFill>
                  <a:schemeClr val="tx1"/>
                </a:solidFill>
                <a:effectLst/>
                <a:latin typeface="+mn-lt"/>
                <a:ea typeface="+mn-ea"/>
                <a:cs typeface="+mn-cs"/>
              </a:rPr>
              <a:t>碗</a:t>
            </a: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128</a:t>
            </a:fld>
            <a:endParaRPr lang="zh-CN" altLang="en-US"/>
          </a:p>
        </p:txBody>
      </p:sp>
    </p:spTree>
    <p:extLst>
      <p:ext uri="{BB962C8B-B14F-4D97-AF65-F5344CB8AC3E}">
        <p14:creationId xmlns:p14="http://schemas.microsoft.com/office/powerpoint/2010/main" val="689357391"/>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129</a:t>
            </a:fld>
            <a:endParaRPr lang="zh-CN" altLang="en-US"/>
          </a:p>
        </p:txBody>
      </p:sp>
    </p:spTree>
    <p:extLst>
      <p:ext uri="{BB962C8B-B14F-4D97-AF65-F5344CB8AC3E}">
        <p14:creationId xmlns:p14="http://schemas.microsoft.com/office/powerpoint/2010/main" val="531178567"/>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130</a:t>
            </a:fld>
            <a:endParaRPr lang="zh-CN" altLang="en-US"/>
          </a:p>
        </p:txBody>
      </p:sp>
    </p:spTree>
    <p:extLst>
      <p:ext uri="{BB962C8B-B14F-4D97-AF65-F5344CB8AC3E}">
        <p14:creationId xmlns:p14="http://schemas.microsoft.com/office/powerpoint/2010/main" val="6257800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50000"/>
              </a:lnSpc>
            </a:pPr>
            <a:r>
              <a:rPr kumimoji="1" lang="zh-CN" altLang="en-US" sz="1200" dirty="0" smtClean="0">
                <a:latin typeface="Microsoft YaHei" charset="-122"/>
                <a:ea typeface="Microsoft YaHei" charset="-122"/>
                <a:cs typeface="Microsoft YaHei" charset="-122"/>
              </a:rPr>
              <a:t>如投入的劳动和资本等都增加一倍，产量或收益的增加却不到一倍，或者根本没有增长。规模报酬递减的曲线是从原点向右上方倾斜的曲线。 </a:t>
            </a:r>
          </a:p>
          <a:p>
            <a:pPr>
              <a:lnSpc>
                <a:spcPct val="150000"/>
              </a:lnSpc>
            </a:pPr>
            <a:endParaRPr kumimoji="1" lang="zh-CN" altLang="en-US" sz="1200" dirty="0">
              <a:latin typeface="Microsoft YaHei" charset="-122"/>
              <a:ea typeface="Microsoft YaHei" charset="-122"/>
              <a:cs typeface="Microsoft YaHei" charset="-122"/>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13</a:t>
            </a:fld>
            <a:endParaRPr lang="zh-CN" altLang="en-US"/>
          </a:p>
        </p:txBody>
      </p:sp>
    </p:spTree>
    <p:extLst>
      <p:ext uri="{BB962C8B-B14F-4D97-AF65-F5344CB8AC3E}">
        <p14:creationId xmlns:p14="http://schemas.microsoft.com/office/powerpoint/2010/main" val="100926739"/>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131</a:t>
            </a:fld>
            <a:endParaRPr lang="zh-CN" altLang="en-US"/>
          </a:p>
        </p:txBody>
      </p:sp>
    </p:spTree>
    <p:extLst>
      <p:ext uri="{BB962C8B-B14F-4D97-AF65-F5344CB8AC3E}">
        <p14:creationId xmlns:p14="http://schemas.microsoft.com/office/powerpoint/2010/main" val="437068646"/>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132</a:t>
            </a:fld>
            <a:endParaRPr lang="zh-CN" altLang="en-US"/>
          </a:p>
        </p:txBody>
      </p:sp>
    </p:spTree>
    <p:extLst>
      <p:ext uri="{BB962C8B-B14F-4D97-AF65-F5344CB8AC3E}">
        <p14:creationId xmlns:p14="http://schemas.microsoft.com/office/powerpoint/2010/main" val="1026898592"/>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TFC=0</a:t>
            </a:r>
            <a:r>
              <a:rPr lang="zh-CN" altLang="en-US" sz="1200" kern="1200" dirty="0" smtClean="0">
                <a:solidFill>
                  <a:schemeClr val="tx1"/>
                </a:solidFill>
                <a:effectLst/>
                <a:latin typeface="+mn-lt"/>
                <a:ea typeface="+mn-ea"/>
                <a:cs typeface="+mn-cs"/>
              </a:rPr>
              <a:t>总固定成本不变，没有增量所以为</a:t>
            </a:r>
            <a:r>
              <a:rPr lang="en-US" altLang="zh-CN" sz="1200" kern="1200" dirty="0" smtClean="0">
                <a:solidFill>
                  <a:schemeClr val="tx1"/>
                </a:solidFill>
                <a:effectLst/>
                <a:latin typeface="+mn-lt"/>
                <a:ea typeface="+mn-ea"/>
                <a:cs typeface="+mn-cs"/>
              </a:rPr>
              <a:t>0</a:t>
            </a: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133</a:t>
            </a:fld>
            <a:endParaRPr lang="zh-CN" altLang="en-US"/>
          </a:p>
        </p:txBody>
      </p:sp>
    </p:spTree>
    <p:extLst>
      <p:ext uri="{BB962C8B-B14F-4D97-AF65-F5344CB8AC3E}">
        <p14:creationId xmlns:p14="http://schemas.microsoft.com/office/powerpoint/2010/main" val="1691961834"/>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TFC=0</a:t>
            </a:r>
            <a:r>
              <a:rPr lang="zh-CN" altLang="en-US" sz="1200" kern="1200" dirty="0" smtClean="0">
                <a:solidFill>
                  <a:schemeClr val="tx1"/>
                </a:solidFill>
                <a:effectLst/>
                <a:latin typeface="+mn-lt"/>
                <a:ea typeface="+mn-ea"/>
                <a:cs typeface="+mn-cs"/>
              </a:rPr>
              <a:t>总固定成本不变，没有增量所以为</a:t>
            </a:r>
            <a:r>
              <a:rPr lang="en-US" altLang="zh-CN" sz="1200" kern="1200" dirty="0" smtClean="0">
                <a:solidFill>
                  <a:schemeClr val="tx1"/>
                </a:solidFill>
                <a:effectLst/>
                <a:latin typeface="+mn-lt"/>
                <a:ea typeface="+mn-ea"/>
                <a:cs typeface="+mn-cs"/>
              </a:rPr>
              <a:t>0</a:t>
            </a: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134</a:t>
            </a:fld>
            <a:endParaRPr lang="zh-CN" altLang="en-US"/>
          </a:p>
        </p:txBody>
      </p:sp>
    </p:spTree>
    <p:extLst>
      <p:ext uri="{BB962C8B-B14F-4D97-AF65-F5344CB8AC3E}">
        <p14:creationId xmlns:p14="http://schemas.microsoft.com/office/powerpoint/2010/main" val="2139595068"/>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effectLst/>
                <a:latin typeface="+mn-lt"/>
                <a:ea typeface="+mn-ea"/>
                <a:cs typeface="+mn-cs"/>
              </a:rPr>
              <a:t>短期边际成本曲线（</a:t>
            </a:r>
            <a:r>
              <a:rPr lang="en-US" altLang="zh-CN" sz="1200" kern="1200" dirty="0" smtClean="0">
                <a:solidFill>
                  <a:schemeClr val="tx1"/>
                </a:solidFill>
                <a:effectLst/>
                <a:latin typeface="+mn-lt"/>
                <a:ea typeface="+mn-ea"/>
                <a:cs typeface="+mn-cs"/>
              </a:rPr>
              <a:t>SMC</a:t>
            </a:r>
            <a:r>
              <a:rPr lang="zh-CN" altLang="zh-CN" sz="1200" kern="1200" dirty="0" smtClean="0">
                <a:solidFill>
                  <a:schemeClr val="tx1"/>
                </a:solidFill>
                <a:effectLst/>
                <a:latin typeface="+mn-lt"/>
                <a:ea typeface="+mn-ea"/>
                <a:cs typeface="+mn-cs"/>
              </a:rPr>
              <a:t>）也呈“</a:t>
            </a:r>
            <a:r>
              <a:rPr lang="en-US" altLang="zh-CN" sz="1200" kern="1200" dirty="0" smtClean="0">
                <a:solidFill>
                  <a:schemeClr val="tx1"/>
                </a:solidFill>
                <a:effectLst/>
                <a:latin typeface="+mn-lt"/>
                <a:ea typeface="+mn-ea"/>
                <a:cs typeface="+mn-cs"/>
              </a:rPr>
              <a:t>U</a:t>
            </a:r>
            <a:r>
              <a:rPr lang="zh-CN" altLang="zh-CN" sz="1200" kern="1200" dirty="0" smtClean="0">
                <a:solidFill>
                  <a:schemeClr val="tx1"/>
                </a:solidFill>
                <a:effectLst/>
                <a:latin typeface="+mn-lt"/>
                <a:ea typeface="+mn-ea"/>
                <a:cs typeface="+mn-cs"/>
              </a:rPr>
              <a:t>”形</a:t>
            </a:r>
            <a:r>
              <a:rPr lang="zh-CN" altLang="en-US" sz="1200"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即边际成本曲线是一条先下降后上升的曲线，这同样是由于边际收益递减规律作用的结果。</a:t>
            </a:r>
          </a:p>
          <a:p>
            <a:endParaRPr lang="en-US" altLang="zh-CN" sz="1200" kern="1200" dirty="0" smtClean="0">
              <a:solidFill>
                <a:schemeClr val="tx1"/>
              </a:solidFill>
              <a:effectLst/>
              <a:latin typeface="+mn-lt"/>
              <a:ea typeface="+mn-ea"/>
              <a:cs typeface="+mn-cs"/>
            </a:endParaRPr>
          </a:p>
          <a:p>
            <a:r>
              <a:rPr lang="zh-CN" altLang="en-US" sz="1200" kern="1200" dirty="0" smtClean="0">
                <a:solidFill>
                  <a:schemeClr val="tx1"/>
                </a:solidFill>
                <a:effectLst/>
                <a:latin typeface="+mn-lt"/>
                <a:ea typeface="+mn-ea"/>
                <a:cs typeface="+mn-cs"/>
              </a:rPr>
              <a:t>耐克勾</a:t>
            </a: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135</a:t>
            </a:fld>
            <a:endParaRPr lang="zh-CN" altLang="en-US"/>
          </a:p>
        </p:txBody>
      </p:sp>
    </p:spTree>
    <p:extLst>
      <p:ext uri="{BB962C8B-B14F-4D97-AF65-F5344CB8AC3E}">
        <p14:creationId xmlns:p14="http://schemas.microsoft.com/office/powerpoint/2010/main" val="1370849883"/>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136</a:t>
            </a:fld>
            <a:endParaRPr lang="zh-CN" altLang="en-US"/>
          </a:p>
        </p:txBody>
      </p:sp>
    </p:spTree>
    <p:extLst>
      <p:ext uri="{BB962C8B-B14F-4D97-AF65-F5344CB8AC3E}">
        <p14:creationId xmlns:p14="http://schemas.microsoft.com/office/powerpoint/2010/main" val="1387588042"/>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137</a:t>
            </a:fld>
            <a:endParaRPr lang="zh-CN" altLang="en-US"/>
          </a:p>
        </p:txBody>
      </p:sp>
    </p:spTree>
    <p:extLst>
      <p:ext uri="{BB962C8B-B14F-4D97-AF65-F5344CB8AC3E}">
        <p14:creationId xmlns:p14="http://schemas.microsoft.com/office/powerpoint/2010/main" val="712962334"/>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138</a:t>
            </a:fld>
            <a:endParaRPr lang="zh-CN" altLang="en-US"/>
          </a:p>
        </p:txBody>
      </p:sp>
    </p:spTree>
    <p:extLst>
      <p:ext uri="{BB962C8B-B14F-4D97-AF65-F5344CB8AC3E}">
        <p14:creationId xmlns:p14="http://schemas.microsoft.com/office/powerpoint/2010/main" val="1869597029"/>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139</a:t>
            </a:fld>
            <a:endParaRPr lang="zh-CN" altLang="en-US"/>
          </a:p>
        </p:txBody>
      </p:sp>
    </p:spTree>
    <p:extLst>
      <p:ext uri="{BB962C8B-B14F-4D97-AF65-F5344CB8AC3E}">
        <p14:creationId xmlns:p14="http://schemas.microsoft.com/office/powerpoint/2010/main" val="234165599"/>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140</a:t>
            </a:fld>
            <a:endParaRPr lang="zh-CN" altLang="en-US"/>
          </a:p>
        </p:txBody>
      </p:sp>
    </p:spTree>
    <p:extLst>
      <p:ext uri="{BB962C8B-B14F-4D97-AF65-F5344CB8AC3E}">
        <p14:creationId xmlns:p14="http://schemas.microsoft.com/office/powerpoint/2010/main" val="18611425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50000"/>
              </a:lnSpc>
            </a:pPr>
            <a:r>
              <a:rPr kumimoji="1" lang="zh-CN" altLang="en-US" sz="1200" dirty="0" smtClean="0">
                <a:latin typeface="Microsoft YaHei" charset="-122"/>
                <a:ea typeface="Microsoft YaHei" charset="-122"/>
                <a:cs typeface="Microsoft YaHei" charset="-122"/>
              </a:rPr>
              <a:t>如投入的劳动和资本等都增加一倍，产量或收益的增加却不到一倍，或者根本没有增长。规模报酬递减的曲线是从原点向右上方倾斜的曲线。 </a:t>
            </a:r>
          </a:p>
          <a:p>
            <a:pPr>
              <a:lnSpc>
                <a:spcPct val="150000"/>
              </a:lnSpc>
            </a:pPr>
            <a:endParaRPr kumimoji="1" lang="zh-CN" altLang="en-US" sz="1200" dirty="0">
              <a:latin typeface="Microsoft YaHei" charset="-122"/>
              <a:ea typeface="Microsoft YaHei" charset="-122"/>
              <a:cs typeface="Microsoft YaHei" charset="-122"/>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14</a:t>
            </a:fld>
            <a:endParaRPr lang="zh-CN" altLang="en-US"/>
          </a:p>
        </p:txBody>
      </p:sp>
    </p:spTree>
    <p:extLst>
      <p:ext uri="{BB962C8B-B14F-4D97-AF65-F5344CB8AC3E}">
        <p14:creationId xmlns:p14="http://schemas.microsoft.com/office/powerpoint/2010/main" val="26978051"/>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141</a:t>
            </a:fld>
            <a:endParaRPr lang="zh-CN" altLang="en-US"/>
          </a:p>
        </p:txBody>
      </p:sp>
    </p:spTree>
    <p:extLst>
      <p:ext uri="{BB962C8B-B14F-4D97-AF65-F5344CB8AC3E}">
        <p14:creationId xmlns:p14="http://schemas.microsoft.com/office/powerpoint/2010/main" val="1170334429"/>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142</a:t>
            </a:fld>
            <a:endParaRPr lang="zh-CN" altLang="en-US"/>
          </a:p>
        </p:txBody>
      </p:sp>
    </p:spTree>
    <p:extLst>
      <p:ext uri="{BB962C8B-B14F-4D97-AF65-F5344CB8AC3E}">
        <p14:creationId xmlns:p14="http://schemas.microsoft.com/office/powerpoint/2010/main" val="383230127"/>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143</a:t>
            </a:fld>
            <a:endParaRPr lang="zh-CN" altLang="en-US"/>
          </a:p>
        </p:txBody>
      </p:sp>
    </p:spTree>
    <p:extLst>
      <p:ext uri="{BB962C8B-B14F-4D97-AF65-F5344CB8AC3E}">
        <p14:creationId xmlns:p14="http://schemas.microsoft.com/office/powerpoint/2010/main" val="358827572"/>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144</a:t>
            </a:fld>
            <a:endParaRPr lang="zh-CN" altLang="en-US"/>
          </a:p>
        </p:txBody>
      </p:sp>
    </p:spTree>
    <p:extLst>
      <p:ext uri="{BB962C8B-B14F-4D97-AF65-F5344CB8AC3E}">
        <p14:creationId xmlns:p14="http://schemas.microsoft.com/office/powerpoint/2010/main" val="1199904050"/>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145</a:t>
            </a:fld>
            <a:endParaRPr lang="zh-CN" altLang="en-US"/>
          </a:p>
        </p:txBody>
      </p:sp>
    </p:spTree>
    <p:extLst>
      <p:ext uri="{BB962C8B-B14F-4D97-AF65-F5344CB8AC3E}">
        <p14:creationId xmlns:p14="http://schemas.microsoft.com/office/powerpoint/2010/main" val="1217154071"/>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146</a:t>
            </a:fld>
            <a:endParaRPr lang="zh-CN" altLang="en-US"/>
          </a:p>
        </p:txBody>
      </p:sp>
    </p:spTree>
    <p:extLst>
      <p:ext uri="{BB962C8B-B14F-4D97-AF65-F5344CB8AC3E}">
        <p14:creationId xmlns:p14="http://schemas.microsoft.com/office/powerpoint/2010/main" val="1537619496"/>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147</a:t>
            </a:fld>
            <a:endParaRPr lang="zh-CN" altLang="en-US"/>
          </a:p>
        </p:txBody>
      </p:sp>
    </p:spTree>
    <p:extLst>
      <p:ext uri="{BB962C8B-B14F-4D97-AF65-F5344CB8AC3E}">
        <p14:creationId xmlns:p14="http://schemas.microsoft.com/office/powerpoint/2010/main" val="1716491058"/>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148</a:t>
            </a:fld>
            <a:endParaRPr lang="zh-CN" altLang="en-US"/>
          </a:p>
        </p:txBody>
      </p:sp>
    </p:spTree>
    <p:extLst>
      <p:ext uri="{BB962C8B-B14F-4D97-AF65-F5344CB8AC3E}">
        <p14:creationId xmlns:p14="http://schemas.microsoft.com/office/powerpoint/2010/main" val="1836516866"/>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149</a:t>
            </a:fld>
            <a:endParaRPr lang="zh-CN" altLang="en-US"/>
          </a:p>
        </p:txBody>
      </p:sp>
    </p:spTree>
    <p:extLst>
      <p:ext uri="{BB962C8B-B14F-4D97-AF65-F5344CB8AC3E}">
        <p14:creationId xmlns:p14="http://schemas.microsoft.com/office/powerpoint/2010/main" val="2072651286"/>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dirty="0" smtClean="0"/>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fld id="{7A53FA1B-AC57-414E-A6A6-D79E06144809}" type="slidenum">
              <a:rPr lang="zh-CN" altLang="en-US" smtClean="0">
                <a:solidFill>
                  <a:prstClr val="black"/>
                </a:solidFill>
                <a:latin typeface="Calibri" panose="020F0502020204030204" charset="0"/>
              </a:rPr>
              <a:t>150</a:t>
            </a:fld>
            <a:endParaRPr lang="en-US" altLang="zh-CN" smtClean="0">
              <a:solidFill>
                <a:prstClr val="black"/>
              </a:solidFill>
              <a:latin typeface="Calibri" panose="020F0502020204030204" charset="0"/>
            </a:endParaRPr>
          </a:p>
        </p:txBody>
      </p:sp>
    </p:spTree>
    <p:extLst>
      <p:ext uri="{BB962C8B-B14F-4D97-AF65-F5344CB8AC3E}">
        <p14:creationId xmlns:p14="http://schemas.microsoft.com/office/powerpoint/2010/main" val="11745072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50000"/>
              </a:lnSpc>
            </a:pPr>
            <a:r>
              <a:rPr kumimoji="1" lang="zh-CN" altLang="en-US" sz="1200" dirty="0" smtClean="0">
                <a:latin typeface="Microsoft YaHei" charset="-122"/>
                <a:ea typeface="Microsoft YaHei" charset="-122"/>
                <a:cs typeface="Microsoft YaHei" charset="-122"/>
              </a:rPr>
              <a:t>如投入的劳动和资本等都增加一倍，产量或收益的增加却不到一倍，或者根本没有增长。规模报酬递减的曲线是从原点向右上方倾斜的曲线。 </a:t>
            </a:r>
          </a:p>
          <a:p>
            <a:pPr>
              <a:lnSpc>
                <a:spcPct val="150000"/>
              </a:lnSpc>
            </a:pPr>
            <a:endParaRPr kumimoji="1" lang="zh-CN" altLang="en-US" sz="1200" dirty="0">
              <a:latin typeface="Microsoft YaHei" charset="-122"/>
              <a:ea typeface="Microsoft YaHei" charset="-122"/>
              <a:cs typeface="Microsoft YaHei" charset="-122"/>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15</a:t>
            </a:fld>
            <a:endParaRPr lang="zh-CN" altLang="en-US"/>
          </a:p>
        </p:txBody>
      </p:sp>
    </p:spTree>
    <p:extLst>
      <p:ext uri="{BB962C8B-B14F-4D97-AF65-F5344CB8AC3E}">
        <p14:creationId xmlns:p14="http://schemas.microsoft.com/office/powerpoint/2010/main" val="337055148"/>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151</a:t>
            </a:fld>
            <a:endParaRPr lang="zh-CN" altLang="en-US"/>
          </a:p>
        </p:txBody>
      </p:sp>
    </p:spTree>
    <p:extLst>
      <p:ext uri="{BB962C8B-B14F-4D97-AF65-F5344CB8AC3E}">
        <p14:creationId xmlns:p14="http://schemas.microsoft.com/office/powerpoint/2010/main" val="491172452"/>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152</a:t>
            </a:fld>
            <a:endParaRPr lang="zh-CN" altLang="en-US"/>
          </a:p>
        </p:txBody>
      </p:sp>
    </p:spTree>
    <p:extLst>
      <p:ext uri="{BB962C8B-B14F-4D97-AF65-F5344CB8AC3E}">
        <p14:creationId xmlns:p14="http://schemas.microsoft.com/office/powerpoint/2010/main" val="670220408"/>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153</a:t>
            </a:fld>
            <a:endParaRPr lang="zh-CN" altLang="en-US"/>
          </a:p>
        </p:txBody>
      </p:sp>
    </p:spTree>
    <p:extLst>
      <p:ext uri="{BB962C8B-B14F-4D97-AF65-F5344CB8AC3E}">
        <p14:creationId xmlns:p14="http://schemas.microsoft.com/office/powerpoint/2010/main" val="787506614"/>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154</a:t>
            </a:fld>
            <a:endParaRPr lang="zh-CN" altLang="en-US"/>
          </a:p>
        </p:txBody>
      </p:sp>
    </p:spTree>
    <p:extLst>
      <p:ext uri="{BB962C8B-B14F-4D97-AF65-F5344CB8AC3E}">
        <p14:creationId xmlns:p14="http://schemas.microsoft.com/office/powerpoint/2010/main" val="1415481016"/>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155</a:t>
            </a:fld>
            <a:endParaRPr lang="zh-CN" altLang="en-US"/>
          </a:p>
        </p:txBody>
      </p:sp>
    </p:spTree>
    <p:extLst>
      <p:ext uri="{BB962C8B-B14F-4D97-AF65-F5344CB8AC3E}">
        <p14:creationId xmlns:p14="http://schemas.microsoft.com/office/powerpoint/2010/main" val="1167745691"/>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156</a:t>
            </a:fld>
            <a:endParaRPr lang="zh-CN" altLang="en-US"/>
          </a:p>
        </p:txBody>
      </p:sp>
    </p:spTree>
    <p:extLst>
      <p:ext uri="{BB962C8B-B14F-4D97-AF65-F5344CB8AC3E}">
        <p14:creationId xmlns:p14="http://schemas.microsoft.com/office/powerpoint/2010/main" val="10641165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50000"/>
              </a:lnSpc>
            </a:pPr>
            <a:r>
              <a:rPr kumimoji="1" lang="zh-CN" altLang="en-US" sz="1200" dirty="0" smtClean="0">
                <a:latin typeface="Microsoft YaHei" charset="-122"/>
                <a:ea typeface="Microsoft YaHei" charset="-122"/>
                <a:cs typeface="Microsoft YaHei" charset="-122"/>
              </a:rPr>
              <a:t>如投入的劳动和资本等都增加一倍，产量或收益的增加却不到一倍，或者根本没有增长。规模报酬递减的曲线是从原点向右上方倾斜的曲线。 </a:t>
            </a:r>
          </a:p>
          <a:p>
            <a:pPr>
              <a:lnSpc>
                <a:spcPct val="150000"/>
              </a:lnSpc>
            </a:pPr>
            <a:endParaRPr kumimoji="1" lang="zh-CN" altLang="en-US" sz="1200" dirty="0">
              <a:latin typeface="Microsoft YaHei" charset="-122"/>
              <a:ea typeface="Microsoft YaHei" charset="-122"/>
              <a:cs typeface="Microsoft YaHei" charset="-122"/>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16</a:t>
            </a:fld>
            <a:endParaRPr lang="zh-CN" altLang="en-US"/>
          </a:p>
        </p:txBody>
      </p:sp>
    </p:spTree>
    <p:extLst>
      <p:ext uri="{BB962C8B-B14F-4D97-AF65-F5344CB8AC3E}">
        <p14:creationId xmlns:p14="http://schemas.microsoft.com/office/powerpoint/2010/main" val="13962671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50000"/>
              </a:lnSpc>
            </a:pPr>
            <a:r>
              <a:rPr kumimoji="1" lang="zh-CN" altLang="en-US" sz="1200" dirty="0" smtClean="0">
                <a:latin typeface="Microsoft YaHei" charset="-122"/>
                <a:ea typeface="Microsoft YaHei" charset="-122"/>
                <a:cs typeface="Microsoft YaHei" charset="-122"/>
              </a:rPr>
              <a:t>如投入的劳动和资本等都增加一倍，产量或收益的增加却不到一倍，或者根本没有增长。规模报酬递减的曲线是从原点向右上方倾斜的曲线。 </a:t>
            </a:r>
          </a:p>
          <a:p>
            <a:pPr>
              <a:lnSpc>
                <a:spcPct val="150000"/>
              </a:lnSpc>
            </a:pPr>
            <a:endParaRPr kumimoji="1" lang="zh-CN" altLang="en-US" sz="1200" dirty="0">
              <a:latin typeface="Microsoft YaHei" charset="-122"/>
              <a:ea typeface="Microsoft YaHei" charset="-122"/>
              <a:cs typeface="Microsoft YaHei" charset="-122"/>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17</a:t>
            </a:fld>
            <a:endParaRPr lang="zh-CN" altLang="en-US"/>
          </a:p>
        </p:txBody>
      </p:sp>
    </p:spTree>
    <p:extLst>
      <p:ext uri="{BB962C8B-B14F-4D97-AF65-F5344CB8AC3E}">
        <p14:creationId xmlns:p14="http://schemas.microsoft.com/office/powerpoint/2010/main" val="2054663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50000"/>
              </a:lnSpc>
            </a:pPr>
            <a:r>
              <a:rPr kumimoji="1" lang="zh-CN" altLang="en-US" sz="1200" dirty="0" smtClean="0">
                <a:latin typeface="Microsoft YaHei" charset="-122"/>
                <a:ea typeface="Microsoft YaHei" charset="-122"/>
                <a:cs typeface="Microsoft YaHei" charset="-122"/>
              </a:rPr>
              <a:t>如投入的劳动和资本等都增加一倍，产量或收益的增加却不到一倍，或者根本没有增长。规模报酬递减的曲线是从原点向右上方倾斜的曲线。 </a:t>
            </a:r>
          </a:p>
          <a:p>
            <a:pPr>
              <a:lnSpc>
                <a:spcPct val="150000"/>
              </a:lnSpc>
            </a:pPr>
            <a:endParaRPr kumimoji="1" lang="zh-CN" altLang="en-US" sz="1200" dirty="0">
              <a:latin typeface="Microsoft YaHei" charset="-122"/>
              <a:ea typeface="Microsoft YaHei" charset="-122"/>
              <a:cs typeface="Microsoft YaHei" charset="-122"/>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18</a:t>
            </a:fld>
            <a:endParaRPr lang="zh-CN" altLang="en-US"/>
          </a:p>
        </p:txBody>
      </p:sp>
    </p:spTree>
    <p:extLst>
      <p:ext uri="{BB962C8B-B14F-4D97-AF65-F5344CB8AC3E}">
        <p14:creationId xmlns:p14="http://schemas.microsoft.com/office/powerpoint/2010/main" val="20482142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50000"/>
              </a:lnSpc>
            </a:pPr>
            <a:endParaRPr kumimoji="1" lang="zh-CN" altLang="en-US" sz="1200" dirty="0">
              <a:latin typeface="Microsoft YaHei" charset="-122"/>
              <a:ea typeface="Microsoft YaHei" charset="-122"/>
              <a:cs typeface="Microsoft YaHei" charset="-122"/>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19</a:t>
            </a:fld>
            <a:endParaRPr lang="zh-CN" altLang="en-US"/>
          </a:p>
        </p:txBody>
      </p:sp>
    </p:spTree>
    <p:extLst>
      <p:ext uri="{BB962C8B-B14F-4D97-AF65-F5344CB8AC3E}">
        <p14:creationId xmlns:p14="http://schemas.microsoft.com/office/powerpoint/2010/main" val="13229129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dirty="0" smtClean="0"/>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fld id="{7A53FA1B-AC57-414E-A6A6-D79E06144809}" type="slidenum">
              <a:rPr lang="zh-CN" altLang="en-US" smtClean="0">
                <a:solidFill>
                  <a:prstClr val="black"/>
                </a:solidFill>
                <a:latin typeface="Calibri" panose="020F0502020204030204" charset="0"/>
              </a:rPr>
              <a:t>2</a:t>
            </a:fld>
            <a:endParaRPr lang="en-US" altLang="zh-CN" smtClean="0">
              <a:solidFill>
                <a:prstClr val="black"/>
              </a:solidFill>
              <a:latin typeface="Calibri" panose="020F0502020204030204" charset="0"/>
            </a:endParaRPr>
          </a:p>
        </p:txBody>
      </p:sp>
    </p:spTree>
    <p:extLst>
      <p:ext uri="{BB962C8B-B14F-4D97-AF65-F5344CB8AC3E}">
        <p14:creationId xmlns:p14="http://schemas.microsoft.com/office/powerpoint/2010/main" val="65353220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50000"/>
              </a:lnSpc>
            </a:pPr>
            <a:r>
              <a:rPr kumimoji="1" lang="zh-CN" altLang="en-US" sz="1200" dirty="0" smtClean="0">
                <a:latin typeface="Microsoft YaHei" charset="-122"/>
                <a:ea typeface="Microsoft YaHei" charset="-122"/>
                <a:cs typeface="Microsoft YaHei" charset="-122"/>
              </a:rPr>
              <a:t>首先，生产规模越大，专业化的程度越高，可以在内部实行更精细的分工；其次，较大规模的企业能够采用专用机器；最后，大规模生产可以对生产的副产品进行综合利用。</a:t>
            </a:r>
          </a:p>
          <a:p>
            <a:pPr>
              <a:lnSpc>
                <a:spcPct val="150000"/>
              </a:lnSpc>
            </a:pPr>
            <a:endParaRPr kumimoji="1" lang="zh-CN" altLang="en-US" sz="1200" dirty="0">
              <a:latin typeface="Microsoft YaHei" charset="-122"/>
              <a:ea typeface="Microsoft YaHei" charset="-122"/>
              <a:cs typeface="Microsoft YaHei" charset="-122"/>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20</a:t>
            </a:fld>
            <a:endParaRPr lang="zh-CN" altLang="en-US"/>
          </a:p>
        </p:txBody>
      </p:sp>
    </p:spTree>
    <p:extLst>
      <p:ext uri="{BB962C8B-B14F-4D97-AF65-F5344CB8AC3E}">
        <p14:creationId xmlns:p14="http://schemas.microsoft.com/office/powerpoint/2010/main" val="80720528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50000"/>
              </a:lnSpc>
              <a:spcBef>
                <a:spcPts val="0"/>
              </a:spcBef>
              <a:spcAft>
                <a:spcPts val="0"/>
              </a:spcAft>
              <a:buClrTx/>
              <a:buSzTx/>
              <a:buFontTx/>
              <a:buNone/>
              <a:tabLst/>
              <a:defRPr/>
            </a:pPr>
            <a:r>
              <a:rPr kumimoji="1" lang="zh-CN" altLang="en-US" sz="1200" dirty="0" smtClean="0">
                <a:latin typeface="Microsoft YaHei" charset="-122"/>
                <a:ea typeface="Microsoft YaHei" charset="-122"/>
                <a:cs typeface="Microsoft YaHei" charset="-122"/>
              </a:rPr>
              <a:t>大规模生产可以对管理工作进行有效的分工。</a:t>
            </a:r>
          </a:p>
          <a:p>
            <a:pPr>
              <a:lnSpc>
                <a:spcPct val="150000"/>
              </a:lnSpc>
            </a:pPr>
            <a:endParaRPr kumimoji="1" lang="zh-CN" altLang="en-US" sz="1200" dirty="0">
              <a:latin typeface="Microsoft YaHei" charset="-122"/>
              <a:ea typeface="Microsoft YaHei" charset="-122"/>
              <a:cs typeface="Microsoft YaHei" charset="-122"/>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21</a:t>
            </a:fld>
            <a:endParaRPr lang="zh-CN" altLang="en-US"/>
          </a:p>
        </p:txBody>
      </p:sp>
    </p:spTree>
    <p:extLst>
      <p:ext uri="{BB962C8B-B14F-4D97-AF65-F5344CB8AC3E}">
        <p14:creationId xmlns:p14="http://schemas.microsoft.com/office/powerpoint/2010/main" val="3457180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50000"/>
              </a:lnSpc>
            </a:pPr>
            <a:r>
              <a:rPr kumimoji="1" lang="zh-CN" altLang="en-US" sz="1200" dirty="0" smtClean="0">
                <a:latin typeface="Microsoft YaHei" charset="-122"/>
                <a:ea typeface="Microsoft YaHei" charset="-122"/>
                <a:cs typeface="Microsoft YaHei" charset="-122"/>
              </a:rPr>
              <a:t>大企业在购买原料和出售成品时获得的。</a:t>
            </a:r>
            <a:endParaRPr kumimoji="1" lang="zh-CN" altLang="en-US" sz="1200" dirty="0">
              <a:latin typeface="Microsoft YaHei" charset="-122"/>
              <a:ea typeface="Microsoft YaHei" charset="-122"/>
              <a:cs typeface="Microsoft YaHei" charset="-122"/>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22</a:t>
            </a:fld>
            <a:endParaRPr lang="zh-CN" altLang="en-US"/>
          </a:p>
        </p:txBody>
      </p:sp>
    </p:spTree>
    <p:extLst>
      <p:ext uri="{BB962C8B-B14F-4D97-AF65-F5344CB8AC3E}">
        <p14:creationId xmlns:p14="http://schemas.microsoft.com/office/powerpoint/2010/main" val="17834977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50000"/>
              </a:lnSpc>
            </a:pPr>
            <a:r>
              <a:rPr kumimoji="1" lang="zh-CN" altLang="en-US" sz="1200" dirty="0" smtClean="0">
                <a:latin typeface="Microsoft YaHei" charset="-122"/>
                <a:ea typeface="Microsoft YaHei" charset="-122"/>
                <a:cs typeface="Microsoft YaHei" charset="-122"/>
              </a:rPr>
              <a:t>当企业为了发展而筹措资金时，大企业往往具有非常有利的条件。</a:t>
            </a:r>
            <a:endParaRPr kumimoji="1" lang="zh-CN" altLang="en-US" sz="1200" dirty="0">
              <a:latin typeface="Microsoft YaHei" charset="-122"/>
              <a:ea typeface="Microsoft YaHei" charset="-122"/>
              <a:cs typeface="Microsoft YaHei" charset="-122"/>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23</a:t>
            </a:fld>
            <a:endParaRPr lang="zh-CN" altLang="en-US"/>
          </a:p>
        </p:txBody>
      </p:sp>
    </p:spTree>
    <p:extLst>
      <p:ext uri="{BB962C8B-B14F-4D97-AF65-F5344CB8AC3E}">
        <p14:creationId xmlns:p14="http://schemas.microsoft.com/office/powerpoint/2010/main" val="12930392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50000"/>
              </a:lnSpc>
              <a:spcBef>
                <a:spcPts val="0"/>
              </a:spcBef>
              <a:spcAft>
                <a:spcPts val="0"/>
              </a:spcAft>
              <a:buClrTx/>
              <a:buSzTx/>
              <a:buFontTx/>
              <a:buNone/>
              <a:tabLst/>
              <a:defRPr/>
            </a:pPr>
            <a:r>
              <a:rPr kumimoji="1" lang="zh-CN" altLang="en-US" sz="1200" dirty="0" smtClean="0">
                <a:latin typeface="Microsoft YaHei" charset="-122"/>
                <a:ea typeface="Microsoft YaHei" charset="-122"/>
                <a:cs typeface="Microsoft YaHei" charset="-122"/>
              </a:rPr>
              <a:t>这里所指的风险，主要来自产品需求和原料供给发生突然变化而带来的“不确定性”风险。</a:t>
            </a:r>
          </a:p>
          <a:p>
            <a:pPr>
              <a:lnSpc>
                <a:spcPct val="150000"/>
              </a:lnSpc>
            </a:pPr>
            <a:endParaRPr kumimoji="1" lang="zh-CN" altLang="en-US" sz="1200" dirty="0">
              <a:latin typeface="Microsoft YaHei" charset="-122"/>
              <a:ea typeface="Microsoft YaHei" charset="-122"/>
              <a:cs typeface="Microsoft YaHei" charset="-122"/>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24</a:t>
            </a:fld>
            <a:endParaRPr lang="zh-CN" altLang="en-US"/>
          </a:p>
        </p:txBody>
      </p:sp>
    </p:spTree>
    <p:extLst>
      <p:ext uri="{BB962C8B-B14F-4D97-AF65-F5344CB8AC3E}">
        <p14:creationId xmlns:p14="http://schemas.microsoft.com/office/powerpoint/2010/main" val="62863258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u="none" strike="noStrike" kern="1200" dirty="0" smtClean="0">
                <a:solidFill>
                  <a:schemeClr val="tx1"/>
                </a:solidFill>
                <a:effectLst/>
                <a:latin typeface="+mn-lt"/>
                <a:ea typeface="+mn-ea"/>
                <a:cs typeface="+mn-cs"/>
              </a:rPr>
              <a:t>（</a:t>
            </a:r>
            <a:r>
              <a:rPr lang="en-US" altLang="zh-CN" sz="1200" b="0" i="0" u="none" strike="noStrike" kern="1200" dirty="0" smtClean="0">
                <a:solidFill>
                  <a:schemeClr val="tx1"/>
                </a:solidFill>
                <a:effectLst/>
                <a:latin typeface="+mn-lt"/>
                <a:ea typeface="+mn-ea"/>
                <a:cs typeface="+mn-cs"/>
              </a:rPr>
              <a:t>1</a:t>
            </a:r>
            <a:r>
              <a:rPr lang="zh-CN" altLang="en-US" sz="1200" b="0" i="0" u="none" strike="noStrike" kern="1200" dirty="0" smtClean="0">
                <a:solidFill>
                  <a:schemeClr val="tx1"/>
                </a:solidFill>
                <a:effectLst/>
                <a:latin typeface="+mn-lt"/>
                <a:ea typeface="+mn-ea"/>
                <a:cs typeface="+mn-cs"/>
              </a:rPr>
              <a:t>）技术方面的经济效果：首先，生产规模越大，专业化的程度越高，可以在内部实行更精细的分工；其次，较大规模的也业能够采用专用机器；最后，大规模生产可以对生产的副产品进行综合利用。</a:t>
            </a:r>
          </a:p>
          <a:p>
            <a:r>
              <a:rPr lang="zh-CN" altLang="en-US" sz="1200" b="0" i="0" u="none" strike="noStrike" kern="1200" dirty="0" smtClean="0">
                <a:solidFill>
                  <a:schemeClr val="tx1"/>
                </a:solidFill>
                <a:effectLst/>
                <a:latin typeface="+mn-lt"/>
                <a:ea typeface="+mn-ea"/>
                <a:cs typeface="+mn-cs"/>
              </a:rPr>
              <a:t>（</a:t>
            </a:r>
            <a:r>
              <a:rPr lang="en-US" altLang="zh-CN" sz="1200" b="0" i="0" u="none" strike="noStrike" kern="1200" dirty="0" smtClean="0">
                <a:solidFill>
                  <a:schemeClr val="tx1"/>
                </a:solidFill>
                <a:effectLst/>
                <a:latin typeface="+mn-lt"/>
                <a:ea typeface="+mn-ea"/>
                <a:cs typeface="+mn-cs"/>
              </a:rPr>
              <a:t>2</a:t>
            </a:r>
            <a:r>
              <a:rPr lang="zh-CN" altLang="en-US" sz="1200" b="0" i="0" u="none" strike="noStrike" kern="1200" dirty="0" smtClean="0">
                <a:solidFill>
                  <a:schemeClr val="tx1"/>
                </a:solidFill>
                <a:effectLst/>
                <a:latin typeface="+mn-lt"/>
                <a:ea typeface="+mn-ea"/>
                <a:cs typeface="+mn-cs"/>
              </a:rPr>
              <a:t>）管理方面的经济效果：这主要是指大规模生产可以对管理工作进行有效的分工。</a:t>
            </a:r>
          </a:p>
          <a:p>
            <a:r>
              <a:rPr lang="zh-CN" altLang="en-US" sz="1200" b="0" i="0" u="none" strike="noStrike" kern="1200" dirty="0" smtClean="0">
                <a:solidFill>
                  <a:schemeClr val="tx1"/>
                </a:solidFill>
                <a:effectLst/>
                <a:latin typeface="+mn-lt"/>
                <a:ea typeface="+mn-ea"/>
                <a:cs typeface="+mn-cs"/>
              </a:rPr>
              <a:t>（</a:t>
            </a:r>
            <a:r>
              <a:rPr lang="en-US" altLang="zh-CN" sz="1200" b="0" i="0" u="none" strike="noStrike" kern="1200" dirty="0" smtClean="0">
                <a:solidFill>
                  <a:schemeClr val="tx1"/>
                </a:solidFill>
                <a:effectLst/>
                <a:latin typeface="+mn-lt"/>
                <a:ea typeface="+mn-ea"/>
                <a:cs typeface="+mn-cs"/>
              </a:rPr>
              <a:t>3</a:t>
            </a:r>
            <a:r>
              <a:rPr lang="zh-CN" altLang="en-US" sz="1200" b="0" i="0" u="none" strike="noStrike" kern="1200" dirty="0" smtClean="0">
                <a:solidFill>
                  <a:schemeClr val="tx1"/>
                </a:solidFill>
                <a:effectLst/>
                <a:latin typeface="+mn-lt"/>
                <a:ea typeface="+mn-ea"/>
                <a:cs typeface="+mn-cs"/>
              </a:rPr>
              <a:t>）商业方面的经济效果：这种经济效果是通过大企业在购买原料和出售成品时获得的。</a:t>
            </a:r>
          </a:p>
          <a:p>
            <a:r>
              <a:rPr lang="zh-CN" altLang="en-US" sz="1200" b="0" i="0" u="none" strike="noStrike" kern="1200" dirty="0" smtClean="0">
                <a:solidFill>
                  <a:schemeClr val="tx1"/>
                </a:solidFill>
                <a:effectLst/>
                <a:latin typeface="+mn-lt"/>
                <a:ea typeface="+mn-ea"/>
                <a:cs typeface="+mn-cs"/>
              </a:rPr>
              <a:t>（</a:t>
            </a:r>
            <a:r>
              <a:rPr lang="en-US" altLang="zh-CN" sz="1200" b="0" i="0" u="none" strike="noStrike" kern="1200" dirty="0" smtClean="0">
                <a:solidFill>
                  <a:schemeClr val="tx1"/>
                </a:solidFill>
                <a:effectLst/>
                <a:latin typeface="+mn-lt"/>
                <a:ea typeface="+mn-ea"/>
                <a:cs typeface="+mn-cs"/>
              </a:rPr>
              <a:t>4</a:t>
            </a:r>
            <a:r>
              <a:rPr lang="zh-CN" altLang="en-US" sz="1200" b="0" i="0" u="none" strike="noStrike" kern="1200" dirty="0" smtClean="0">
                <a:solidFill>
                  <a:schemeClr val="tx1"/>
                </a:solidFill>
                <a:effectLst/>
                <a:latin typeface="+mn-lt"/>
                <a:ea typeface="+mn-ea"/>
                <a:cs typeface="+mn-cs"/>
              </a:rPr>
              <a:t>）金融方面的经济效果：当企业为了发展而筹措资金时，大企业往往具有非常有利的条件。</a:t>
            </a:r>
          </a:p>
          <a:p>
            <a:r>
              <a:rPr lang="zh-CN" altLang="en-US" sz="1200" b="0" i="0" u="none" strike="noStrike" kern="1200" dirty="0" smtClean="0">
                <a:solidFill>
                  <a:schemeClr val="tx1"/>
                </a:solidFill>
                <a:effectLst/>
                <a:latin typeface="+mn-lt"/>
                <a:ea typeface="+mn-ea"/>
                <a:cs typeface="+mn-cs"/>
              </a:rPr>
              <a:t>（</a:t>
            </a:r>
            <a:r>
              <a:rPr lang="en-US" altLang="zh-CN" sz="1200" b="0" i="0" u="none" strike="noStrike" kern="1200" dirty="0" smtClean="0">
                <a:solidFill>
                  <a:schemeClr val="tx1"/>
                </a:solidFill>
                <a:effectLst/>
                <a:latin typeface="+mn-lt"/>
                <a:ea typeface="+mn-ea"/>
                <a:cs typeface="+mn-cs"/>
              </a:rPr>
              <a:t>5</a:t>
            </a:r>
            <a:r>
              <a:rPr lang="zh-CN" altLang="en-US" sz="1200" b="0" i="0" u="none" strike="noStrike" kern="1200" dirty="0" smtClean="0">
                <a:solidFill>
                  <a:schemeClr val="tx1"/>
                </a:solidFill>
                <a:effectLst/>
                <a:latin typeface="+mn-lt"/>
                <a:ea typeface="+mn-ea"/>
                <a:cs typeface="+mn-cs"/>
              </a:rPr>
              <a:t>）承担风险方面的经济效果：这里所指的风险，主要来自产品需求和原料供给发生突然变化而带来的“不确定性”风险。</a:t>
            </a:r>
          </a:p>
          <a:p>
            <a:pPr>
              <a:lnSpc>
                <a:spcPct val="150000"/>
              </a:lnSpc>
            </a:pPr>
            <a:endParaRPr kumimoji="1" lang="zh-CN" altLang="en-US" sz="1200" dirty="0">
              <a:latin typeface="Microsoft YaHei" charset="-122"/>
              <a:ea typeface="Microsoft YaHei" charset="-122"/>
              <a:cs typeface="Microsoft YaHei" charset="-122"/>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25</a:t>
            </a:fld>
            <a:endParaRPr lang="zh-CN" altLang="en-US"/>
          </a:p>
        </p:txBody>
      </p:sp>
    </p:spTree>
    <p:extLst>
      <p:ext uri="{BB962C8B-B14F-4D97-AF65-F5344CB8AC3E}">
        <p14:creationId xmlns:p14="http://schemas.microsoft.com/office/powerpoint/2010/main" val="55720713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dirty="0" smtClean="0"/>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fld id="{7A53FA1B-AC57-414E-A6A6-D79E06144809}" type="slidenum">
              <a:rPr lang="zh-CN" altLang="en-US" smtClean="0">
                <a:solidFill>
                  <a:prstClr val="black"/>
                </a:solidFill>
                <a:latin typeface="Calibri" panose="020F0502020204030204" charset="0"/>
              </a:rPr>
              <a:t>26</a:t>
            </a:fld>
            <a:endParaRPr lang="en-US" altLang="zh-CN" smtClean="0">
              <a:solidFill>
                <a:prstClr val="black"/>
              </a:solidFill>
              <a:latin typeface="Calibri" panose="020F0502020204030204" charset="0"/>
            </a:endParaRPr>
          </a:p>
        </p:txBody>
      </p:sp>
    </p:spTree>
    <p:extLst>
      <p:ext uri="{BB962C8B-B14F-4D97-AF65-F5344CB8AC3E}">
        <p14:creationId xmlns:p14="http://schemas.microsoft.com/office/powerpoint/2010/main" val="34201180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dirty="0" smtClean="0"/>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fld id="{7A53FA1B-AC57-414E-A6A6-D79E06144809}" type="slidenum">
              <a:rPr lang="zh-CN" altLang="en-US" smtClean="0">
                <a:solidFill>
                  <a:prstClr val="black"/>
                </a:solidFill>
                <a:latin typeface="Calibri" panose="020F0502020204030204" charset="0"/>
              </a:rPr>
              <a:t>27</a:t>
            </a:fld>
            <a:endParaRPr lang="en-US" altLang="zh-CN" smtClean="0">
              <a:solidFill>
                <a:prstClr val="black"/>
              </a:solidFill>
              <a:latin typeface="Calibri" panose="020F0502020204030204" charset="0"/>
            </a:endParaRPr>
          </a:p>
        </p:txBody>
      </p:sp>
    </p:spTree>
    <p:extLst>
      <p:ext uri="{BB962C8B-B14F-4D97-AF65-F5344CB8AC3E}">
        <p14:creationId xmlns:p14="http://schemas.microsoft.com/office/powerpoint/2010/main" val="44459014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28</a:t>
            </a:fld>
            <a:endParaRPr lang="zh-CN" altLang="en-US"/>
          </a:p>
        </p:txBody>
      </p:sp>
    </p:spTree>
    <p:extLst>
      <p:ext uri="{BB962C8B-B14F-4D97-AF65-F5344CB8AC3E}">
        <p14:creationId xmlns:p14="http://schemas.microsoft.com/office/powerpoint/2010/main" val="115299183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29</a:t>
            </a:fld>
            <a:endParaRPr lang="zh-CN" altLang="en-US"/>
          </a:p>
        </p:txBody>
      </p:sp>
    </p:spTree>
    <p:extLst>
      <p:ext uri="{BB962C8B-B14F-4D97-AF65-F5344CB8AC3E}">
        <p14:creationId xmlns:p14="http://schemas.microsoft.com/office/powerpoint/2010/main" val="9514728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dirty="0" smtClean="0"/>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fld id="{7A53FA1B-AC57-414E-A6A6-D79E06144809}" type="slidenum">
              <a:rPr lang="zh-CN" altLang="en-US" smtClean="0">
                <a:solidFill>
                  <a:prstClr val="black"/>
                </a:solidFill>
                <a:latin typeface="Calibri" panose="020F0502020204030204" charset="0"/>
              </a:rPr>
              <a:t>3</a:t>
            </a:fld>
            <a:endParaRPr lang="en-US" altLang="zh-CN" smtClean="0">
              <a:solidFill>
                <a:prstClr val="black"/>
              </a:solidFill>
              <a:latin typeface="Calibri" panose="020F0502020204030204" charset="0"/>
            </a:endParaRPr>
          </a:p>
        </p:txBody>
      </p:sp>
    </p:spTree>
    <p:extLst>
      <p:ext uri="{BB962C8B-B14F-4D97-AF65-F5344CB8AC3E}">
        <p14:creationId xmlns:p14="http://schemas.microsoft.com/office/powerpoint/2010/main" val="155912958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30</a:t>
            </a:fld>
            <a:endParaRPr lang="zh-CN" altLang="en-US"/>
          </a:p>
        </p:txBody>
      </p:sp>
    </p:spTree>
    <p:extLst>
      <p:ext uri="{BB962C8B-B14F-4D97-AF65-F5344CB8AC3E}">
        <p14:creationId xmlns:p14="http://schemas.microsoft.com/office/powerpoint/2010/main" val="132638660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31</a:t>
            </a:fld>
            <a:endParaRPr lang="zh-CN" altLang="en-US"/>
          </a:p>
        </p:txBody>
      </p:sp>
    </p:spTree>
    <p:extLst>
      <p:ext uri="{BB962C8B-B14F-4D97-AF65-F5344CB8AC3E}">
        <p14:creationId xmlns:p14="http://schemas.microsoft.com/office/powerpoint/2010/main" val="126000292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32</a:t>
            </a:fld>
            <a:endParaRPr lang="zh-CN" altLang="en-US"/>
          </a:p>
        </p:txBody>
      </p:sp>
    </p:spTree>
    <p:extLst>
      <p:ext uri="{BB962C8B-B14F-4D97-AF65-F5344CB8AC3E}">
        <p14:creationId xmlns:p14="http://schemas.microsoft.com/office/powerpoint/2010/main" val="15353511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33</a:t>
            </a:fld>
            <a:endParaRPr lang="zh-CN" altLang="en-US"/>
          </a:p>
        </p:txBody>
      </p:sp>
    </p:spTree>
    <p:extLst>
      <p:ext uri="{BB962C8B-B14F-4D97-AF65-F5344CB8AC3E}">
        <p14:creationId xmlns:p14="http://schemas.microsoft.com/office/powerpoint/2010/main" val="148709429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dirty="0" smtClean="0"/>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fld id="{7A53FA1B-AC57-414E-A6A6-D79E06144809}" type="slidenum">
              <a:rPr lang="zh-CN" altLang="en-US" smtClean="0">
                <a:solidFill>
                  <a:prstClr val="black"/>
                </a:solidFill>
                <a:latin typeface="Calibri" panose="020F0502020204030204" charset="0"/>
              </a:rPr>
              <a:t>34</a:t>
            </a:fld>
            <a:endParaRPr lang="en-US" altLang="zh-CN" smtClean="0">
              <a:solidFill>
                <a:prstClr val="black"/>
              </a:solidFill>
              <a:latin typeface="Calibri" panose="020F0502020204030204" charset="0"/>
            </a:endParaRPr>
          </a:p>
        </p:txBody>
      </p:sp>
    </p:spTree>
    <p:extLst>
      <p:ext uri="{BB962C8B-B14F-4D97-AF65-F5344CB8AC3E}">
        <p14:creationId xmlns:p14="http://schemas.microsoft.com/office/powerpoint/2010/main" val="179981537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dirty="0" smtClean="0"/>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fld id="{7A53FA1B-AC57-414E-A6A6-D79E06144809}" type="slidenum">
              <a:rPr lang="zh-CN" altLang="en-US" smtClean="0">
                <a:solidFill>
                  <a:prstClr val="black"/>
                </a:solidFill>
                <a:latin typeface="Calibri" panose="020F0502020204030204" charset="0"/>
              </a:rPr>
              <a:t>36</a:t>
            </a:fld>
            <a:endParaRPr lang="en-US" altLang="zh-CN" smtClean="0">
              <a:solidFill>
                <a:prstClr val="black"/>
              </a:solidFill>
              <a:latin typeface="Calibri" panose="020F0502020204030204" charset="0"/>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dirty="0" smtClean="0"/>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fld id="{7A53FA1B-AC57-414E-A6A6-D79E06144809}" type="slidenum">
              <a:rPr lang="zh-CN" altLang="en-US" smtClean="0">
                <a:solidFill>
                  <a:prstClr val="black"/>
                </a:solidFill>
                <a:latin typeface="Calibri" panose="020F0502020204030204" charset="0"/>
              </a:rPr>
              <a:t>37</a:t>
            </a:fld>
            <a:endParaRPr lang="en-US" altLang="zh-CN" smtClean="0">
              <a:solidFill>
                <a:prstClr val="black"/>
              </a:solidFill>
              <a:latin typeface="Calibri" panose="020F0502020204030204" charset="0"/>
            </a:endParaRPr>
          </a:p>
        </p:txBody>
      </p:sp>
    </p:spTree>
    <p:extLst>
      <p:ext uri="{BB962C8B-B14F-4D97-AF65-F5344CB8AC3E}">
        <p14:creationId xmlns:p14="http://schemas.microsoft.com/office/powerpoint/2010/main" val="86542195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38</a:t>
            </a:fld>
            <a:endParaRPr lang="zh-CN" altLang="en-US"/>
          </a:p>
        </p:txBody>
      </p:sp>
    </p:spTree>
    <p:extLst>
      <p:ext uri="{BB962C8B-B14F-4D97-AF65-F5344CB8AC3E}">
        <p14:creationId xmlns:p14="http://schemas.microsoft.com/office/powerpoint/2010/main" val="152847079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sz="1200" dirty="0" smtClean="0">
                <a:latin typeface="Microsoft YaHei" charset="-122"/>
                <a:ea typeface="Microsoft YaHei" charset="-122"/>
                <a:cs typeface="Microsoft YaHei" charset="-122"/>
              </a:rPr>
              <a:t>企业运营过程中的成本除了包括我们通常所说的工资、材料费、折旧费之外，还包括支付给资本的利息和土地的地租以及支付给企业家才能的正常利润。由此可见，管理经济学中成本的含义很广。 </a:t>
            </a:r>
          </a:p>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39</a:t>
            </a:fld>
            <a:endParaRPr lang="zh-CN" altLang="en-US"/>
          </a:p>
        </p:txBody>
      </p:sp>
    </p:spTree>
    <p:extLst>
      <p:ext uri="{BB962C8B-B14F-4D97-AF65-F5344CB8AC3E}">
        <p14:creationId xmlns:p14="http://schemas.microsoft.com/office/powerpoint/2010/main" val="178364341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dirty="0" smtClean="0"/>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fld id="{7A53FA1B-AC57-414E-A6A6-D79E06144809}" type="slidenum">
              <a:rPr lang="zh-CN" altLang="en-US" smtClean="0">
                <a:solidFill>
                  <a:prstClr val="black"/>
                </a:solidFill>
                <a:latin typeface="Calibri" panose="020F0502020204030204" charset="0"/>
              </a:rPr>
              <a:t>40</a:t>
            </a:fld>
            <a:endParaRPr lang="en-US" altLang="zh-CN" smtClean="0">
              <a:solidFill>
                <a:prstClr val="black"/>
              </a:solidFill>
              <a:latin typeface="Calibri" panose="020F0502020204030204" charset="0"/>
            </a:endParaRPr>
          </a:p>
        </p:txBody>
      </p:sp>
    </p:spTree>
    <p:extLst>
      <p:ext uri="{BB962C8B-B14F-4D97-AF65-F5344CB8AC3E}">
        <p14:creationId xmlns:p14="http://schemas.microsoft.com/office/powerpoint/2010/main" val="18394679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dirty="0" smtClean="0"/>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fld id="{7A53FA1B-AC57-414E-A6A6-D79E06144809}" type="slidenum">
              <a:rPr lang="zh-CN" altLang="en-US" smtClean="0">
                <a:solidFill>
                  <a:prstClr val="black"/>
                </a:solidFill>
                <a:latin typeface="Calibri" panose="020F0502020204030204" charset="0"/>
              </a:rPr>
              <a:t>4</a:t>
            </a:fld>
            <a:endParaRPr lang="en-US" altLang="zh-CN" smtClean="0">
              <a:solidFill>
                <a:prstClr val="black"/>
              </a:solidFill>
              <a:latin typeface="Calibri" panose="020F0502020204030204" charset="0"/>
            </a:endParaRPr>
          </a:p>
        </p:txBody>
      </p:sp>
    </p:spTree>
    <p:extLst>
      <p:ext uri="{BB962C8B-B14F-4D97-AF65-F5344CB8AC3E}">
        <p14:creationId xmlns:p14="http://schemas.microsoft.com/office/powerpoint/2010/main" val="114764864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sz="1200" dirty="0" smtClean="0">
                <a:latin typeface="Microsoft YaHei" charset="-122"/>
                <a:ea typeface="Microsoft YaHei" charset="-122"/>
                <a:cs typeface="Microsoft YaHei" charset="-122"/>
              </a:rPr>
              <a:t>企业运营过程中的成本除了包括我们通常所说的工资、材料费、折旧费之外，还包括支付给资本的利息和土地的地租以及支付给企业家才能的正常利润。由此可见，管理经济学中成本的含义很广。 </a:t>
            </a:r>
          </a:p>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41</a:t>
            </a:fld>
            <a:endParaRPr lang="zh-CN" altLang="en-US"/>
          </a:p>
        </p:txBody>
      </p:sp>
    </p:spTree>
    <p:extLst>
      <p:ext uri="{BB962C8B-B14F-4D97-AF65-F5344CB8AC3E}">
        <p14:creationId xmlns:p14="http://schemas.microsoft.com/office/powerpoint/2010/main" val="16421865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sz="1200" dirty="0" smtClean="0">
                <a:latin typeface="Microsoft YaHei" charset="-122"/>
                <a:ea typeface="Microsoft YaHei" charset="-122"/>
                <a:cs typeface="Microsoft YaHei" charset="-122"/>
              </a:rPr>
              <a:t>固定成本例如：饭店的租金，饭店的桌椅等。</a:t>
            </a:r>
            <a:endParaRPr kumimoji="1" lang="en-US" altLang="zh-CN" sz="1200" dirty="0" smtClean="0">
              <a:latin typeface="Microsoft YaHei" charset="-122"/>
              <a:ea typeface="Microsoft YaHei" charset="-122"/>
              <a:cs typeface="Microsoft YaHei" charset="-122"/>
            </a:endParaRPr>
          </a:p>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sz="1200" dirty="0" smtClean="0">
                <a:latin typeface="Microsoft YaHei" charset="-122"/>
                <a:ea typeface="Microsoft YaHei" charset="-122"/>
                <a:cs typeface="Microsoft YaHei" charset="-122"/>
              </a:rPr>
              <a:t>变动成本例如：员工的工资，水电费等。</a:t>
            </a:r>
            <a:endParaRPr kumimoji="1" lang="en-US" altLang="zh-CN" sz="1200" dirty="0" smtClean="0">
              <a:latin typeface="Microsoft YaHei" charset="-122"/>
              <a:ea typeface="Microsoft YaHei" charset="-122"/>
              <a:cs typeface="Microsoft YaHei" charset="-122"/>
            </a:endParaRPr>
          </a:p>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sz="1200" dirty="0" smtClean="0">
                <a:latin typeface="Microsoft YaHei" charset="-122"/>
                <a:ea typeface="Microsoft YaHei" charset="-122"/>
                <a:cs typeface="Microsoft YaHei" charset="-122"/>
              </a:rPr>
              <a:t>企业运营过程中的成本除了包括我们通常所说的工资、材料费、折旧费之外，还包括支付给资本的利息和土地的地租以及支付给企业家才能的正常利润。由此可见，管理经济学中成本的含义很广。 </a:t>
            </a:r>
          </a:p>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42</a:t>
            </a:fld>
            <a:endParaRPr lang="zh-CN" altLang="en-US"/>
          </a:p>
        </p:txBody>
      </p:sp>
    </p:spTree>
    <p:extLst>
      <p:ext uri="{BB962C8B-B14F-4D97-AF65-F5344CB8AC3E}">
        <p14:creationId xmlns:p14="http://schemas.microsoft.com/office/powerpoint/2010/main" val="52051323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sz="1200" dirty="0" smtClean="0">
                <a:latin typeface="Microsoft YaHei" charset="-122"/>
                <a:ea typeface="Microsoft YaHei" charset="-122"/>
                <a:cs typeface="Microsoft YaHei" charset="-122"/>
              </a:rPr>
              <a:t>固定成本例如：饭店的租金，饭店的桌椅等。</a:t>
            </a:r>
            <a:endParaRPr kumimoji="1" lang="en-US" altLang="zh-CN" sz="1200" dirty="0" smtClean="0">
              <a:latin typeface="Microsoft YaHei" charset="-122"/>
              <a:ea typeface="Microsoft YaHei" charset="-122"/>
              <a:cs typeface="Microsoft YaHei" charset="-122"/>
            </a:endParaRPr>
          </a:p>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sz="1200" dirty="0" smtClean="0">
                <a:latin typeface="Microsoft YaHei" charset="-122"/>
                <a:ea typeface="Microsoft YaHei" charset="-122"/>
                <a:cs typeface="Microsoft YaHei" charset="-122"/>
              </a:rPr>
              <a:t>变动成本例如：员工的工资，水电费等。</a:t>
            </a:r>
            <a:endParaRPr kumimoji="1" lang="en-US" altLang="zh-CN" sz="1200" dirty="0" smtClean="0">
              <a:latin typeface="Microsoft YaHei" charset="-122"/>
              <a:ea typeface="Microsoft YaHei" charset="-122"/>
              <a:cs typeface="Microsoft YaHei" charset="-122"/>
            </a:endParaRPr>
          </a:p>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sz="1200" dirty="0" smtClean="0">
                <a:latin typeface="Microsoft YaHei" charset="-122"/>
                <a:ea typeface="Microsoft YaHei" charset="-122"/>
                <a:cs typeface="Microsoft YaHei" charset="-122"/>
              </a:rPr>
              <a:t>企业运营过程中的成本除了包括我们通常所说的工资、材料费、折旧费之外，还包括支付给资本的利息和土地的地租以及支付给企业家才能的正常利润。由此可见，管理经济学中成本的含义很广。 </a:t>
            </a:r>
          </a:p>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43</a:t>
            </a:fld>
            <a:endParaRPr lang="zh-CN" altLang="en-US"/>
          </a:p>
        </p:txBody>
      </p:sp>
    </p:spTree>
    <p:extLst>
      <p:ext uri="{BB962C8B-B14F-4D97-AF65-F5344CB8AC3E}">
        <p14:creationId xmlns:p14="http://schemas.microsoft.com/office/powerpoint/2010/main" val="48717681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sz="1200" dirty="0" smtClean="0">
                <a:latin typeface="Microsoft YaHei" charset="-122"/>
                <a:ea typeface="Microsoft YaHei" charset="-122"/>
                <a:cs typeface="Microsoft YaHei" charset="-122"/>
              </a:rPr>
              <a:t>固定成本例如：饭店的租金，饭店的桌椅等。</a:t>
            </a:r>
            <a:endParaRPr kumimoji="1" lang="en-US" altLang="zh-CN" sz="1200" dirty="0" smtClean="0">
              <a:latin typeface="Microsoft YaHei" charset="-122"/>
              <a:ea typeface="Microsoft YaHei" charset="-122"/>
              <a:cs typeface="Microsoft YaHei" charset="-122"/>
            </a:endParaRPr>
          </a:p>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sz="1200" dirty="0" smtClean="0">
                <a:latin typeface="Microsoft YaHei" charset="-122"/>
                <a:ea typeface="Microsoft YaHei" charset="-122"/>
                <a:cs typeface="Microsoft YaHei" charset="-122"/>
              </a:rPr>
              <a:t>变动成本例如：员工的工资，水电费等。</a:t>
            </a:r>
            <a:endParaRPr kumimoji="1" lang="en-US" altLang="zh-CN" sz="1200" dirty="0" smtClean="0">
              <a:latin typeface="Microsoft YaHei" charset="-122"/>
              <a:ea typeface="Microsoft YaHei" charset="-122"/>
              <a:cs typeface="Microsoft YaHei" charset="-122"/>
            </a:endParaRPr>
          </a:p>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sz="1200" dirty="0" smtClean="0">
                <a:latin typeface="Microsoft YaHei" charset="-122"/>
                <a:ea typeface="Microsoft YaHei" charset="-122"/>
                <a:cs typeface="Microsoft YaHei" charset="-122"/>
              </a:rPr>
              <a:t>企业运营过程中的成本除了包括我们通常所说的工资、材料费、折旧费之外，还包括支付给资本的利息和土地的地租以及支付给企业家才能的正常利润。由此可见，管理经济学中成本的含义很广。 </a:t>
            </a:r>
          </a:p>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44</a:t>
            </a:fld>
            <a:endParaRPr lang="zh-CN" altLang="en-US"/>
          </a:p>
        </p:txBody>
      </p:sp>
    </p:spTree>
    <p:extLst>
      <p:ext uri="{BB962C8B-B14F-4D97-AF65-F5344CB8AC3E}">
        <p14:creationId xmlns:p14="http://schemas.microsoft.com/office/powerpoint/2010/main" val="186626929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sz="1200" dirty="0" smtClean="0">
                <a:latin typeface="Microsoft YaHei" charset="-122"/>
                <a:ea typeface="Microsoft YaHei" charset="-122"/>
                <a:cs typeface="Microsoft YaHei" charset="-122"/>
              </a:rPr>
              <a:t>企业运营过程中的成本除了包括我们通常所说的工资、材料费、折旧费之外，还包括支付给资本的利息和土地的地租以及支付给企业家才能的正常利润。由此可见，管理经济学中成本的含义很广。 </a:t>
            </a:r>
          </a:p>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45</a:t>
            </a:fld>
            <a:endParaRPr lang="zh-CN" altLang="en-US"/>
          </a:p>
        </p:txBody>
      </p:sp>
    </p:spTree>
    <p:extLst>
      <p:ext uri="{BB962C8B-B14F-4D97-AF65-F5344CB8AC3E}">
        <p14:creationId xmlns:p14="http://schemas.microsoft.com/office/powerpoint/2010/main" val="22782702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smtClean="0">
                <a:solidFill>
                  <a:schemeClr val="tx1"/>
                </a:solidFill>
                <a:effectLst/>
                <a:latin typeface="+mn-lt"/>
                <a:ea typeface="+mn-ea"/>
                <a:cs typeface="+mn-cs"/>
              </a:rPr>
              <a:t>增量成本：例如现在江南皮革厂接到一批皮包新订单，因为这个订单，需要引进新的原材料等等这些，就是增量成本。</a:t>
            </a: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46</a:t>
            </a:fld>
            <a:endParaRPr lang="zh-CN" altLang="en-US"/>
          </a:p>
        </p:txBody>
      </p:sp>
    </p:spTree>
    <p:extLst>
      <p:ext uri="{BB962C8B-B14F-4D97-AF65-F5344CB8AC3E}">
        <p14:creationId xmlns:p14="http://schemas.microsoft.com/office/powerpoint/2010/main" val="31956359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smtClean="0">
                <a:solidFill>
                  <a:schemeClr val="tx1"/>
                </a:solidFill>
                <a:effectLst/>
                <a:latin typeface="+mn-lt"/>
                <a:ea typeface="+mn-ea"/>
                <a:cs typeface="+mn-cs"/>
              </a:rPr>
              <a:t>增量成本：例如现在江南皮革厂接到一批皮包新订单，因为这个订单，需要引进新的原材料等等这些，就是增量成本。</a:t>
            </a:r>
            <a:endParaRPr lang="en-US" altLang="zh-CN" sz="1200" kern="1200" dirty="0" smtClean="0">
              <a:solidFill>
                <a:schemeClr val="tx1"/>
              </a:solidFill>
              <a:effectLst/>
              <a:latin typeface="+mn-lt"/>
              <a:ea typeface="+mn-ea"/>
              <a:cs typeface="+mn-cs"/>
            </a:endParaRPr>
          </a:p>
          <a:p>
            <a:r>
              <a:rPr lang="zh-CN" altLang="en-US" sz="1200" kern="1200" dirty="0" smtClean="0">
                <a:solidFill>
                  <a:schemeClr val="tx1"/>
                </a:solidFill>
                <a:effectLst/>
                <a:latin typeface="+mn-lt"/>
                <a:ea typeface="+mn-ea"/>
                <a:cs typeface="+mn-cs"/>
              </a:rPr>
              <a:t>沉没成本：我现在呢，有一个小饭馆。这个小饭馆呢要能卖食品的话，需要去办一个食品许可证，办这个证需要</a:t>
            </a:r>
            <a:r>
              <a:rPr lang="en-US" altLang="zh-CN" sz="1200" kern="1200" dirty="0" smtClean="0">
                <a:solidFill>
                  <a:schemeClr val="tx1"/>
                </a:solidFill>
                <a:effectLst/>
                <a:latin typeface="+mn-lt"/>
                <a:ea typeface="+mn-ea"/>
                <a:cs typeface="+mn-cs"/>
              </a:rPr>
              <a:t>5</a:t>
            </a:r>
            <a:r>
              <a:rPr lang="zh-CN" altLang="en-US" sz="1200" kern="1200" dirty="0" smtClean="0">
                <a:solidFill>
                  <a:schemeClr val="tx1"/>
                </a:solidFill>
                <a:effectLst/>
                <a:latin typeface="+mn-lt"/>
                <a:ea typeface="+mn-ea"/>
                <a:cs typeface="+mn-cs"/>
              </a:rPr>
              <a:t>万块钱。现在是冬天，我觉得饺子很受欢迎。我打算就卖饺子。卖饺子就是我现在一个新决策，那么我之前办证需要的五万块钱和这个决策没关系。就叫做沉没成本。（注意在做决策的时候，不要考虑沉没成本，不然会作出错误的决策。）</a:t>
            </a: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47</a:t>
            </a:fld>
            <a:endParaRPr lang="zh-CN" altLang="en-US"/>
          </a:p>
        </p:txBody>
      </p:sp>
    </p:spTree>
    <p:extLst>
      <p:ext uri="{BB962C8B-B14F-4D97-AF65-F5344CB8AC3E}">
        <p14:creationId xmlns:p14="http://schemas.microsoft.com/office/powerpoint/2010/main" val="144924587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sz="1200" dirty="0" smtClean="0">
                <a:latin typeface="Microsoft YaHei" charset="-122"/>
                <a:ea typeface="Microsoft YaHei" charset="-122"/>
                <a:cs typeface="Microsoft YaHei" charset="-122"/>
              </a:rPr>
              <a:t>企业运营过程中的成本除了包括我们通常所说的工资、材料费、折旧费之外，还包括支付给资本的利息和土地的地租以及支付给企业家才能的正常利润。由此可见，管理经济学中成本的含义很广。 </a:t>
            </a:r>
          </a:p>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48</a:t>
            </a:fld>
            <a:endParaRPr lang="zh-CN" altLang="en-US"/>
          </a:p>
        </p:txBody>
      </p:sp>
    </p:spTree>
    <p:extLst>
      <p:ext uri="{BB962C8B-B14F-4D97-AF65-F5344CB8AC3E}">
        <p14:creationId xmlns:p14="http://schemas.microsoft.com/office/powerpoint/2010/main" val="198776085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effectLst/>
                <a:latin typeface="+mn-lt"/>
                <a:ea typeface="+mn-ea"/>
                <a:cs typeface="+mn-cs"/>
              </a:rPr>
              <a:t>显性成本：例如给工人的工资，贷款的利息，电费等等。</a:t>
            </a:r>
            <a:endParaRPr lang="en-US" altLang="zh-CN"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49</a:t>
            </a:fld>
            <a:endParaRPr lang="zh-CN" altLang="en-US"/>
          </a:p>
        </p:txBody>
      </p:sp>
    </p:spTree>
    <p:extLst>
      <p:ext uri="{BB962C8B-B14F-4D97-AF65-F5344CB8AC3E}">
        <p14:creationId xmlns:p14="http://schemas.microsoft.com/office/powerpoint/2010/main" val="152953105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effectLst/>
                <a:latin typeface="+mn-lt"/>
                <a:ea typeface="+mn-ea"/>
                <a:cs typeface="+mn-cs"/>
              </a:rPr>
              <a:t>隐性成本：比如阿珂老师家有地，一大块地。现在要办江南皮革厂了，就拿自己家这块地建厂房了。按照我们普通人的想法来说，这是自己家的地，就不考虑租金了。但是在决策者分析的时候这个钱也要考虑进去。</a:t>
            </a: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50</a:t>
            </a:fld>
            <a:endParaRPr lang="zh-CN" altLang="en-US"/>
          </a:p>
        </p:txBody>
      </p:sp>
    </p:spTree>
    <p:extLst>
      <p:ext uri="{BB962C8B-B14F-4D97-AF65-F5344CB8AC3E}">
        <p14:creationId xmlns:p14="http://schemas.microsoft.com/office/powerpoint/2010/main" val="14653739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dirty="0" smtClean="0"/>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fld id="{7A53FA1B-AC57-414E-A6A6-D79E06144809}" type="slidenum">
              <a:rPr lang="zh-CN" altLang="en-US" smtClean="0">
                <a:solidFill>
                  <a:prstClr val="black"/>
                </a:solidFill>
                <a:latin typeface="Calibri" panose="020F0502020204030204" charset="0"/>
              </a:rPr>
              <a:t>5</a:t>
            </a:fld>
            <a:endParaRPr lang="en-US" altLang="zh-CN" smtClean="0">
              <a:solidFill>
                <a:prstClr val="black"/>
              </a:solidFill>
              <a:latin typeface="Calibri" panose="020F0502020204030204" charset="0"/>
            </a:endParaRPr>
          </a:p>
        </p:txBody>
      </p:sp>
    </p:spTree>
    <p:extLst>
      <p:ext uri="{BB962C8B-B14F-4D97-AF65-F5344CB8AC3E}">
        <p14:creationId xmlns:p14="http://schemas.microsoft.com/office/powerpoint/2010/main" val="92087752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effectLst/>
                <a:latin typeface="+mn-lt"/>
                <a:ea typeface="+mn-ea"/>
                <a:cs typeface="+mn-cs"/>
              </a:rPr>
              <a:t>隐性成本：比如阿珂老师家有地，一大块地。现在要办江南皮革厂了，就拿自己家这块地建厂房了。按照我们普通人的想法来说，这是自己家的地，就不考虑租金了。但是在决策者分析的时候这个钱也要考虑进去。</a:t>
            </a: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51</a:t>
            </a:fld>
            <a:endParaRPr lang="zh-CN" altLang="en-US"/>
          </a:p>
        </p:txBody>
      </p:sp>
    </p:spTree>
    <p:extLst>
      <p:ext uri="{BB962C8B-B14F-4D97-AF65-F5344CB8AC3E}">
        <p14:creationId xmlns:p14="http://schemas.microsoft.com/office/powerpoint/2010/main" val="139682252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52</a:t>
            </a:fld>
            <a:endParaRPr lang="zh-CN" altLang="en-US"/>
          </a:p>
        </p:txBody>
      </p:sp>
    </p:spTree>
    <p:extLst>
      <p:ext uri="{BB962C8B-B14F-4D97-AF65-F5344CB8AC3E}">
        <p14:creationId xmlns:p14="http://schemas.microsoft.com/office/powerpoint/2010/main" val="108274312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53</a:t>
            </a:fld>
            <a:endParaRPr lang="zh-CN" altLang="en-US"/>
          </a:p>
        </p:txBody>
      </p:sp>
    </p:spTree>
    <p:extLst>
      <p:ext uri="{BB962C8B-B14F-4D97-AF65-F5344CB8AC3E}">
        <p14:creationId xmlns:p14="http://schemas.microsoft.com/office/powerpoint/2010/main" val="63114587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54</a:t>
            </a:fld>
            <a:endParaRPr lang="zh-CN" altLang="en-US"/>
          </a:p>
        </p:txBody>
      </p:sp>
    </p:spTree>
    <p:extLst>
      <p:ext uri="{BB962C8B-B14F-4D97-AF65-F5344CB8AC3E}">
        <p14:creationId xmlns:p14="http://schemas.microsoft.com/office/powerpoint/2010/main" val="147976987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55</a:t>
            </a:fld>
            <a:endParaRPr lang="zh-CN" altLang="en-US"/>
          </a:p>
        </p:txBody>
      </p:sp>
    </p:spTree>
    <p:extLst>
      <p:ext uri="{BB962C8B-B14F-4D97-AF65-F5344CB8AC3E}">
        <p14:creationId xmlns:p14="http://schemas.microsoft.com/office/powerpoint/2010/main" val="188934057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56</a:t>
            </a:fld>
            <a:endParaRPr lang="zh-CN" altLang="en-US"/>
          </a:p>
        </p:txBody>
      </p:sp>
    </p:spTree>
    <p:extLst>
      <p:ext uri="{BB962C8B-B14F-4D97-AF65-F5344CB8AC3E}">
        <p14:creationId xmlns:p14="http://schemas.microsoft.com/office/powerpoint/2010/main" val="166510914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57</a:t>
            </a:fld>
            <a:endParaRPr lang="zh-CN" altLang="en-US"/>
          </a:p>
        </p:txBody>
      </p:sp>
    </p:spTree>
    <p:extLst>
      <p:ext uri="{BB962C8B-B14F-4D97-AF65-F5344CB8AC3E}">
        <p14:creationId xmlns:p14="http://schemas.microsoft.com/office/powerpoint/2010/main" val="52402378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58</a:t>
            </a:fld>
            <a:endParaRPr lang="zh-CN" altLang="en-US"/>
          </a:p>
        </p:txBody>
      </p:sp>
    </p:spTree>
    <p:extLst>
      <p:ext uri="{BB962C8B-B14F-4D97-AF65-F5344CB8AC3E}">
        <p14:creationId xmlns:p14="http://schemas.microsoft.com/office/powerpoint/2010/main" val="66684148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59</a:t>
            </a:fld>
            <a:endParaRPr lang="zh-CN" altLang="en-US"/>
          </a:p>
        </p:txBody>
      </p:sp>
    </p:spTree>
    <p:extLst>
      <p:ext uri="{BB962C8B-B14F-4D97-AF65-F5344CB8AC3E}">
        <p14:creationId xmlns:p14="http://schemas.microsoft.com/office/powerpoint/2010/main" val="51121863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60</a:t>
            </a:fld>
            <a:endParaRPr lang="zh-CN" altLang="en-US"/>
          </a:p>
        </p:txBody>
      </p:sp>
    </p:spTree>
    <p:extLst>
      <p:ext uri="{BB962C8B-B14F-4D97-AF65-F5344CB8AC3E}">
        <p14:creationId xmlns:p14="http://schemas.microsoft.com/office/powerpoint/2010/main" val="16861536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6</a:t>
            </a:fld>
            <a:endParaRPr lang="zh-CN" altLang="en-US"/>
          </a:p>
        </p:txBody>
      </p:sp>
    </p:spTree>
    <p:extLst>
      <p:ext uri="{BB962C8B-B14F-4D97-AF65-F5344CB8AC3E}">
        <p14:creationId xmlns:p14="http://schemas.microsoft.com/office/powerpoint/2010/main" val="33802932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50000"/>
              </a:lnSpc>
            </a:pPr>
            <a:r>
              <a:rPr kumimoji="1" lang="zh-CN" altLang="en-US" sz="1200" b="1" dirty="0" smtClean="0">
                <a:latin typeface="Microsoft YaHei" charset="-122"/>
                <a:ea typeface="Microsoft YaHei" charset="-122"/>
                <a:cs typeface="Microsoft YaHei" charset="-122"/>
              </a:rPr>
              <a:t>固定成本</a:t>
            </a:r>
            <a:r>
              <a:rPr kumimoji="1" lang="zh-CN" altLang="en-US" sz="1200" dirty="0" smtClean="0">
                <a:latin typeface="Microsoft YaHei" charset="-122"/>
                <a:ea typeface="Microsoft YaHei" charset="-122"/>
                <a:cs typeface="Microsoft YaHei" charset="-122"/>
              </a:rPr>
              <a:t>：在一定限度内成本的总额</a:t>
            </a:r>
            <a:r>
              <a:rPr kumimoji="1" lang="zh-CN" altLang="en-US" sz="1200" dirty="0" smtClean="0">
                <a:solidFill>
                  <a:srgbClr val="C00000"/>
                </a:solidFill>
                <a:latin typeface="Microsoft YaHei" charset="-122"/>
                <a:ea typeface="Microsoft YaHei" charset="-122"/>
                <a:cs typeface="Microsoft YaHei" charset="-122"/>
              </a:rPr>
              <a:t>不随产量变动而变动</a:t>
            </a:r>
            <a:r>
              <a:rPr kumimoji="1" lang="zh-CN" altLang="en-US" sz="1200" dirty="0" smtClean="0">
                <a:latin typeface="Microsoft YaHei" charset="-122"/>
                <a:ea typeface="Microsoft YaHei" charset="-122"/>
                <a:cs typeface="Microsoft YaHei" charset="-122"/>
              </a:rPr>
              <a:t>的成本。</a:t>
            </a:r>
            <a:endParaRPr kumimoji="1" lang="en-US" altLang="zh-CN" sz="1200" dirty="0" smtClean="0">
              <a:latin typeface="Microsoft YaHei" charset="-122"/>
              <a:ea typeface="Microsoft YaHei" charset="-122"/>
              <a:cs typeface="Microsoft YaHei" charset="-122"/>
            </a:endParaRPr>
          </a:p>
          <a:p>
            <a:pPr>
              <a:lnSpc>
                <a:spcPct val="150000"/>
              </a:lnSpc>
            </a:pPr>
            <a:r>
              <a:rPr kumimoji="1" lang="zh-CN" altLang="en-US" sz="1200" b="1" dirty="0" smtClean="0">
                <a:latin typeface="Microsoft YaHei" charset="-122"/>
                <a:ea typeface="Microsoft YaHei" charset="-122"/>
                <a:cs typeface="Microsoft YaHei" charset="-122"/>
              </a:rPr>
              <a:t>变动成本</a:t>
            </a:r>
            <a:r>
              <a:rPr kumimoji="1" lang="zh-CN" altLang="en-US" sz="1200" dirty="0" smtClean="0">
                <a:latin typeface="Microsoft YaHei" charset="-122"/>
                <a:ea typeface="Microsoft YaHei" charset="-122"/>
                <a:cs typeface="Microsoft YaHei" charset="-122"/>
              </a:rPr>
              <a:t>：在一定限度内成本的总额</a:t>
            </a:r>
            <a:r>
              <a:rPr kumimoji="1" lang="zh-CN" altLang="en-US" sz="1200" dirty="0" smtClean="0">
                <a:solidFill>
                  <a:srgbClr val="C00000"/>
                </a:solidFill>
                <a:latin typeface="Microsoft YaHei" charset="-122"/>
                <a:ea typeface="Microsoft YaHei" charset="-122"/>
                <a:cs typeface="Microsoft YaHei" charset="-122"/>
              </a:rPr>
              <a:t>随产量变动而变动</a:t>
            </a:r>
            <a:r>
              <a:rPr kumimoji="1" lang="zh-CN" altLang="en-US" sz="1200" dirty="0" smtClean="0">
                <a:latin typeface="Microsoft YaHei" charset="-122"/>
                <a:ea typeface="Microsoft YaHei" charset="-122"/>
                <a:cs typeface="Microsoft YaHei" charset="-122"/>
              </a:rPr>
              <a:t>的成本。</a:t>
            </a:r>
            <a:endParaRPr kumimoji="1" lang="en-US" altLang="zh-CN" sz="1200" dirty="0" smtClean="0">
              <a:latin typeface="Microsoft YaHei" charset="-122"/>
              <a:ea typeface="Microsoft YaHei" charset="-122"/>
              <a:cs typeface="Microsoft YaHei" charset="-122"/>
            </a:endParaRPr>
          </a:p>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61</a:t>
            </a:fld>
            <a:endParaRPr lang="zh-CN" altLang="en-US"/>
          </a:p>
        </p:txBody>
      </p:sp>
    </p:spTree>
    <p:extLst>
      <p:ext uri="{BB962C8B-B14F-4D97-AF65-F5344CB8AC3E}">
        <p14:creationId xmlns:p14="http://schemas.microsoft.com/office/powerpoint/2010/main" val="201616209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50000"/>
              </a:lnSpc>
            </a:pPr>
            <a:r>
              <a:rPr kumimoji="1" lang="zh-CN" altLang="en-US" sz="1200" b="1" dirty="0" smtClean="0">
                <a:latin typeface="Microsoft YaHei" charset="-122"/>
                <a:ea typeface="Microsoft YaHei" charset="-122"/>
                <a:cs typeface="Microsoft YaHei" charset="-122"/>
              </a:rPr>
              <a:t>固定成本</a:t>
            </a:r>
            <a:r>
              <a:rPr kumimoji="1" lang="zh-CN" altLang="en-US" sz="1200" dirty="0" smtClean="0">
                <a:latin typeface="Microsoft YaHei" charset="-122"/>
                <a:ea typeface="Microsoft YaHei" charset="-122"/>
                <a:cs typeface="Microsoft YaHei" charset="-122"/>
              </a:rPr>
              <a:t>：在一定限度内成本的总额</a:t>
            </a:r>
            <a:r>
              <a:rPr kumimoji="1" lang="zh-CN" altLang="en-US" sz="1200" dirty="0" smtClean="0">
                <a:solidFill>
                  <a:srgbClr val="C00000"/>
                </a:solidFill>
                <a:latin typeface="Microsoft YaHei" charset="-122"/>
                <a:ea typeface="Microsoft YaHei" charset="-122"/>
                <a:cs typeface="Microsoft YaHei" charset="-122"/>
              </a:rPr>
              <a:t>不随产量变动而变动</a:t>
            </a:r>
            <a:r>
              <a:rPr kumimoji="1" lang="zh-CN" altLang="en-US" sz="1200" dirty="0" smtClean="0">
                <a:latin typeface="Microsoft YaHei" charset="-122"/>
                <a:ea typeface="Microsoft YaHei" charset="-122"/>
                <a:cs typeface="Microsoft YaHei" charset="-122"/>
              </a:rPr>
              <a:t>的成本。</a:t>
            </a:r>
            <a:endParaRPr kumimoji="1" lang="en-US" altLang="zh-CN" sz="1200" dirty="0" smtClean="0">
              <a:latin typeface="Microsoft YaHei" charset="-122"/>
              <a:ea typeface="Microsoft YaHei" charset="-122"/>
              <a:cs typeface="Microsoft YaHei" charset="-122"/>
            </a:endParaRPr>
          </a:p>
          <a:p>
            <a:pPr>
              <a:lnSpc>
                <a:spcPct val="150000"/>
              </a:lnSpc>
            </a:pPr>
            <a:r>
              <a:rPr kumimoji="1" lang="zh-CN" altLang="en-US" sz="1200" b="1" dirty="0" smtClean="0">
                <a:latin typeface="Microsoft YaHei" charset="-122"/>
                <a:ea typeface="Microsoft YaHei" charset="-122"/>
                <a:cs typeface="Microsoft YaHei" charset="-122"/>
              </a:rPr>
              <a:t>变动成本</a:t>
            </a:r>
            <a:r>
              <a:rPr kumimoji="1" lang="zh-CN" altLang="en-US" sz="1200" dirty="0" smtClean="0">
                <a:latin typeface="Microsoft YaHei" charset="-122"/>
                <a:ea typeface="Microsoft YaHei" charset="-122"/>
                <a:cs typeface="Microsoft YaHei" charset="-122"/>
              </a:rPr>
              <a:t>：在一定限度内成本的总额</a:t>
            </a:r>
            <a:r>
              <a:rPr kumimoji="1" lang="zh-CN" altLang="en-US" sz="1200" dirty="0" smtClean="0">
                <a:solidFill>
                  <a:srgbClr val="C00000"/>
                </a:solidFill>
                <a:latin typeface="Microsoft YaHei" charset="-122"/>
                <a:ea typeface="Microsoft YaHei" charset="-122"/>
                <a:cs typeface="Microsoft YaHei" charset="-122"/>
              </a:rPr>
              <a:t>随产量变动而变动</a:t>
            </a:r>
            <a:r>
              <a:rPr kumimoji="1" lang="zh-CN" altLang="en-US" sz="1200" dirty="0" smtClean="0">
                <a:latin typeface="Microsoft YaHei" charset="-122"/>
                <a:ea typeface="Microsoft YaHei" charset="-122"/>
                <a:cs typeface="Microsoft YaHei" charset="-122"/>
              </a:rPr>
              <a:t>的成本。</a:t>
            </a:r>
            <a:endParaRPr kumimoji="1" lang="en-US" altLang="zh-CN" sz="1200" dirty="0" smtClean="0">
              <a:latin typeface="Microsoft YaHei" charset="-122"/>
              <a:ea typeface="Microsoft YaHei" charset="-122"/>
              <a:cs typeface="Microsoft YaHei" charset="-122"/>
            </a:endParaRPr>
          </a:p>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62</a:t>
            </a:fld>
            <a:endParaRPr lang="zh-CN" altLang="en-US"/>
          </a:p>
        </p:txBody>
      </p:sp>
    </p:spTree>
    <p:extLst>
      <p:ext uri="{BB962C8B-B14F-4D97-AF65-F5344CB8AC3E}">
        <p14:creationId xmlns:p14="http://schemas.microsoft.com/office/powerpoint/2010/main" val="141193692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50000"/>
              </a:lnSpc>
            </a:pPr>
            <a:r>
              <a:rPr kumimoji="1" lang="zh-CN" altLang="en-US" sz="1200" b="1" dirty="0" smtClean="0">
                <a:latin typeface="Microsoft YaHei" charset="-122"/>
                <a:ea typeface="Microsoft YaHei" charset="-122"/>
                <a:cs typeface="Microsoft YaHei" charset="-122"/>
              </a:rPr>
              <a:t>固定成本</a:t>
            </a:r>
            <a:r>
              <a:rPr kumimoji="1" lang="zh-CN" altLang="en-US" sz="1200" dirty="0" smtClean="0">
                <a:latin typeface="Microsoft YaHei" charset="-122"/>
                <a:ea typeface="Microsoft YaHei" charset="-122"/>
                <a:cs typeface="Microsoft YaHei" charset="-122"/>
              </a:rPr>
              <a:t>：在一定限度内成本的总额</a:t>
            </a:r>
            <a:r>
              <a:rPr kumimoji="1" lang="zh-CN" altLang="en-US" sz="1200" dirty="0" smtClean="0">
                <a:solidFill>
                  <a:srgbClr val="C00000"/>
                </a:solidFill>
                <a:latin typeface="Microsoft YaHei" charset="-122"/>
                <a:ea typeface="Microsoft YaHei" charset="-122"/>
                <a:cs typeface="Microsoft YaHei" charset="-122"/>
              </a:rPr>
              <a:t>不随产量变动而变动</a:t>
            </a:r>
            <a:r>
              <a:rPr kumimoji="1" lang="zh-CN" altLang="en-US" sz="1200" dirty="0" smtClean="0">
                <a:latin typeface="Microsoft YaHei" charset="-122"/>
                <a:ea typeface="Microsoft YaHei" charset="-122"/>
                <a:cs typeface="Microsoft YaHei" charset="-122"/>
              </a:rPr>
              <a:t>的成本。</a:t>
            </a:r>
            <a:endParaRPr kumimoji="1" lang="en-US" altLang="zh-CN" sz="1200" dirty="0" smtClean="0">
              <a:latin typeface="Microsoft YaHei" charset="-122"/>
              <a:ea typeface="Microsoft YaHei" charset="-122"/>
              <a:cs typeface="Microsoft YaHei" charset="-122"/>
            </a:endParaRPr>
          </a:p>
          <a:p>
            <a:pPr>
              <a:lnSpc>
                <a:spcPct val="150000"/>
              </a:lnSpc>
            </a:pPr>
            <a:r>
              <a:rPr kumimoji="1" lang="zh-CN" altLang="en-US" sz="1200" b="1" dirty="0" smtClean="0">
                <a:latin typeface="Microsoft YaHei" charset="-122"/>
                <a:ea typeface="Microsoft YaHei" charset="-122"/>
                <a:cs typeface="Microsoft YaHei" charset="-122"/>
              </a:rPr>
              <a:t>变动成本</a:t>
            </a:r>
            <a:r>
              <a:rPr kumimoji="1" lang="zh-CN" altLang="en-US" sz="1200" dirty="0" smtClean="0">
                <a:latin typeface="Microsoft YaHei" charset="-122"/>
                <a:ea typeface="Microsoft YaHei" charset="-122"/>
                <a:cs typeface="Microsoft YaHei" charset="-122"/>
              </a:rPr>
              <a:t>：在一定限度内成本的总额</a:t>
            </a:r>
            <a:r>
              <a:rPr kumimoji="1" lang="zh-CN" altLang="en-US" sz="1200" dirty="0" smtClean="0">
                <a:solidFill>
                  <a:srgbClr val="C00000"/>
                </a:solidFill>
                <a:latin typeface="Microsoft YaHei" charset="-122"/>
                <a:ea typeface="Microsoft YaHei" charset="-122"/>
                <a:cs typeface="Microsoft YaHei" charset="-122"/>
              </a:rPr>
              <a:t>随产量变动而变动</a:t>
            </a:r>
            <a:r>
              <a:rPr kumimoji="1" lang="zh-CN" altLang="en-US" sz="1200" dirty="0" smtClean="0">
                <a:latin typeface="Microsoft YaHei" charset="-122"/>
                <a:ea typeface="Microsoft YaHei" charset="-122"/>
                <a:cs typeface="Microsoft YaHei" charset="-122"/>
              </a:rPr>
              <a:t>的成本。</a:t>
            </a:r>
            <a:endParaRPr kumimoji="1" lang="en-US" altLang="zh-CN" sz="1200" dirty="0" smtClean="0">
              <a:latin typeface="Microsoft YaHei" charset="-122"/>
              <a:ea typeface="Microsoft YaHei" charset="-122"/>
              <a:cs typeface="Microsoft YaHei" charset="-122"/>
            </a:endParaRPr>
          </a:p>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63</a:t>
            </a:fld>
            <a:endParaRPr lang="zh-CN" altLang="en-US"/>
          </a:p>
        </p:txBody>
      </p:sp>
    </p:spTree>
    <p:extLst>
      <p:ext uri="{BB962C8B-B14F-4D97-AF65-F5344CB8AC3E}">
        <p14:creationId xmlns:p14="http://schemas.microsoft.com/office/powerpoint/2010/main" val="54349766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64</a:t>
            </a:fld>
            <a:endParaRPr lang="zh-CN" altLang="en-US"/>
          </a:p>
        </p:txBody>
      </p:sp>
    </p:spTree>
    <p:extLst>
      <p:ext uri="{BB962C8B-B14F-4D97-AF65-F5344CB8AC3E}">
        <p14:creationId xmlns:p14="http://schemas.microsoft.com/office/powerpoint/2010/main" val="213242782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65</a:t>
            </a:fld>
            <a:endParaRPr lang="zh-CN" altLang="en-US"/>
          </a:p>
        </p:txBody>
      </p:sp>
    </p:spTree>
    <p:extLst>
      <p:ext uri="{BB962C8B-B14F-4D97-AF65-F5344CB8AC3E}">
        <p14:creationId xmlns:p14="http://schemas.microsoft.com/office/powerpoint/2010/main" val="183307313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66</a:t>
            </a:fld>
            <a:endParaRPr lang="zh-CN" altLang="en-US"/>
          </a:p>
        </p:txBody>
      </p:sp>
    </p:spTree>
    <p:extLst>
      <p:ext uri="{BB962C8B-B14F-4D97-AF65-F5344CB8AC3E}">
        <p14:creationId xmlns:p14="http://schemas.microsoft.com/office/powerpoint/2010/main" val="186955999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67</a:t>
            </a:fld>
            <a:endParaRPr lang="zh-CN" altLang="en-US"/>
          </a:p>
        </p:txBody>
      </p:sp>
    </p:spTree>
    <p:extLst>
      <p:ext uri="{BB962C8B-B14F-4D97-AF65-F5344CB8AC3E}">
        <p14:creationId xmlns:p14="http://schemas.microsoft.com/office/powerpoint/2010/main" val="55978521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dirty="0" smtClean="0"/>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fld id="{7A53FA1B-AC57-414E-A6A6-D79E06144809}" type="slidenum">
              <a:rPr lang="zh-CN" altLang="en-US" smtClean="0">
                <a:solidFill>
                  <a:prstClr val="black"/>
                </a:solidFill>
                <a:latin typeface="Calibri" panose="020F0502020204030204" charset="0"/>
              </a:rPr>
              <a:t>68</a:t>
            </a:fld>
            <a:endParaRPr lang="en-US" altLang="zh-CN" smtClean="0">
              <a:solidFill>
                <a:prstClr val="black"/>
              </a:solidFill>
              <a:latin typeface="Calibri" panose="020F0502020204030204" charset="0"/>
            </a:endParaRPr>
          </a:p>
        </p:txBody>
      </p:sp>
    </p:spTree>
    <p:extLst>
      <p:ext uri="{BB962C8B-B14F-4D97-AF65-F5344CB8AC3E}">
        <p14:creationId xmlns:p14="http://schemas.microsoft.com/office/powerpoint/2010/main" val="115927192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dirty="0" smtClean="0"/>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fld id="{7A53FA1B-AC57-414E-A6A6-D79E06144809}" type="slidenum">
              <a:rPr lang="zh-CN" altLang="en-US" smtClean="0">
                <a:solidFill>
                  <a:prstClr val="black"/>
                </a:solidFill>
                <a:latin typeface="Calibri" panose="020F0502020204030204" charset="0"/>
              </a:rPr>
              <a:t>69</a:t>
            </a:fld>
            <a:endParaRPr lang="en-US" altLang="zh-CN" smtClean="0">
              <a:solidFill>
                <a:prstClr val="black"/>
              </a:solidFill>
              <a:latin typeface="Calibri" panose="020F0502020204030204" charset="0"/>
            </a:endParaRPr>
          </a:p>
        </p:txBody>
      </p:sp>
    </p:spTree>
    <p:extLst>
      <p:ext uri="{BB962C8B-B14F-4D97-AF65-F5344CB8AC3E}">
        <p14:creationId xmlns:p14="http://schemas.microsoft.com/office/powerpoint/2010/main" val="46459767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smtClean="0">
                <a:solidFill>
                  <a:schemeClr val="tx1"/>
                </a:solidFill>
                <a:effectLst/>
                <a:latin typeface="+mn-lt"/>
                <a:ea typeface="+mn-ea"/>
                <a:cs typeface="+mn-cs"/>
              </a:rPr>
              <a:t>举例子：这个公司的收入为</a:t>
            </a:r>
            <a:r>
              <a:rPr lang="en-US" altLang="zh-CN" sz="1200" kern="1200" dirty="0" smtClean="0">
                <a:solidFill>
                  <a:schemeClr val="tx1"/>
                </a:solidFill>
                <a:effectLst/>
                <a:latin typeface="+mn-lt"/>
                <a:ea typeface="+mn-ea"/>
                <a:cs typeface="+mn-cs"/>
              </a:rPr>
              <a:t>100</a:t>
            </a:r>
            <a:r>
              <a:rPr lang="zh-CN" altLang="en-US" sz="1200" kern="1200" dirty="0" smtClean="0">
                <a:solidFill>
                  <a:schemeClr val="tx1"/>
                </a:solidFill>
                <a:effectLst/>
                <a:latin typeface="+mn-lt"/>
                <a:ea typeface="+mn-ea"/>
                <a:cs typeface="+mn-cs"/>
              </a:rPr>
              <a:t>万，成本呢也是</a:t>
            </a:r>
            <a:r>
              <a:rPr lang="en-US" altLang="zh-CN" sz="1200" kern="1200" dirty="0" smtClean="0">
                <a:solidFill>
                  <a:schemeClr val="tx1"/>
                </a:solidFill>
                <a:effectLst/>
                <a:latin typeface="+mn-lt"/>
                <a:ea typeface="+mn-ea"/>
                <a:cs typeface="+mn-cs"/>
              </a:rPr>
              <a:t>100</a:t>
            </a:r>
            <a:r>
              <a:rPr lang="zh-CN" altLang="en-US" sz="1200" kern="1200" dirty="0" smtClean="0">
                <a:solidFill>
                  <a:schemeClr val="tx1"/>
                </a:solidFill>
                <a:effectLst/>
                <a:latin typeface="+mn-lt"/>
                <a:ea typeface="+mn-ea"/>
                <a:cs typeface="+mn-cs"/>
              </a:rPr>
              <a:t>万。那这么按照我们一算，</a:t>
            </a:r>
            <a:r>
              <a:rPr lang="en-US" altLang="zh-CN" sz="1200" kern="1200" dirty="0" smtClean="0">
                <a:solidFill>
                  <a:schemeClr val="tx1"/>
                </a:solidFill>
                <a:effectLst/>
                <a:latin typeface="+mn-lt"/>
                <a:ea typeface="+mn-ea"/>
                <a:cs typeface="+mn-cs"/>
              </a:rPr>
              <a:t>100-100</a:t>
            </a:r>
            <a:r>
              <a:rPr lang="zh-CN" altLang="en-US" sz="1200" kern="1200" dirty="0" smtClean="0">
                <a:solidFill>
                  <a:schemeClr val="tx1"/>
                </a:solidFill>
                <a:effectLst/>
                <a:latin typeface="+mn-lt"/>
                <a:ea typeface="+mn-ea"/>
                <a:cs typeface="+mn-cs"/>
              </a:rPr>
              <a:t>万，这利润是</a:t>
            </a:r>
            <a:r>
              <a:rPr lang="en-US" altLang="zh-CN" sz="1200" kern="1200" dirty="0" smtClean="0">
                <a:solidFill>
                  <a:schemeClr val="tx1"/>
                </a:solidFill>
                <a:effectLst/>
                <a:latin typeface="+mn-lt"/>
                <a:ea typeface="+mn-ea"/>
                <a:cs typeface="+mn-cs"/>
              </a:rPr>
              <a:t>0</a:t>
            </a:r>
            <a:r>
              <a:rPr lang="zh-CN" altLang="en-US" sz="1200" kern="1200" dirty="0" smtClean="0">
                <a:solidFill>
                  <a:schemeClr val="tx1"/>
                </a:solidFill>
                <a:effectLst/>
                <a:latin typeface="+mn-lt"/>
                <a:ea typeface="+mn-ea"/>
                <a:cs typeface="+mn-cs"/>
              </a:rPr>
              <a:t>呀。但是在经济学家的严重，这个公司的管理者拿到工资了呀，这个工资就是正常利润。</a:t>
            </a: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70</a:t>
            </a:fld>
            <a:endParaRPr lang="zh-CN" altLang="en-US"/>
          </a:p>
        </p:txBody>
      </p:sp>
    </p:spTree>
    <p:extLst>
      <p:ext uri="{BB962C8B-B14F-4D97-AF65-F5344CB8AC3E}">
        <p14:creationId xmlns:p14="http://schemas.microsoft.com/office/powerpoint/2010/main" val="16050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7</a:t>
            </a:fld>
            <a:endParaRPr lang="zh-CN" altLang="en-US"/>
          </a:p>
        </p:txBody>
      </p:sp>
    </p:spTree>
    <p:extLst>
      <p:ext uri="{BB962C8B-B14F-4D97-AF65-F5344CB8AC3E}">
        <p14:creationId xmlns:p14="http://schemas.microsoft.com/office/powerpoint/2010/main" val="17252571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71</a:t>
            </a:fld>
            <a:endParaRPr lang="zh-CN" altLang="en-US"/>
          </a:p>
        </p:txBody>
      </p:sp>
    </p:spTree>
    <p:extLst>
      <p:ext uri="{BB962C8B-B14F-4D97-AF65-F5344CB8AC3E}">
        <p14:creationId xmlns:p14="http://schemas.microsoft.com/office/powerpoint/2010/main" val="71986742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72</a:t>
            </a:fld>
            <a:endParaRPr lang="zh-CN" altLang="en-US"/>
          </a:p>
        </p:txBody>
      </p:sp>
    </p:spTree>
    <p:extLst>
      <p:ext uri="{BB962C8B-B14F-4D97-AF65-F5344CB8AC3E}">
        <p14:creationId xmlns:p14="http://schemas.microsoft.com/office/powerpoint/2010/main" val="111004059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73</a:t>
            </a:fld>
            <a:endParaRPr lang="zh-CN" altLang="en-US"/>
          </a:p>
        </p:txBody>
      </p:sp>
    </p:spTree>
    <p:extLst>
      <p:ext uri="{BB962C8B-B14F-4D97-AF65-F5344CB8AC3E}">
        <p14:creationId xmlns:p14="http://schemas.microsoft.com/office/powerpoint/2010/main" val="71191860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74</a:t>
            </a:fld>
            <a:endParaRPr lang="zh-CN" altLang="en-US"/>
          </a:p>
        </p:txBody>
      </p:sp>
    </p:spTree>
    <p:extLst>
      <p:ext uri="{BB962C8B-B14F-4D97-AF65-F5344CB8AC3E}">
        <p14:creationId xmlns:p14="http://schemas.microsoft.com/office/powerpoint/2010/main" val="138314326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75</a:t>
            </a:fld>
            <a:endParaRPr lang="zh-CN" altLang="en-US"/>
          </a:p>
        </p:txBody>
      </p:sp>
    </p:spTree>
    <p:extLst>
      <p:ext uri="{BB962C8B-B14F-4D97-AF65-F5344CB8AC3E}">
        <p14:creationId xmlns:p14="http://schemas.microsoft.com/office/powerpoint/2010/main" val="182691639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76</a:t>
            </a:fld>
            <a:endParaRPr lang="zh-CN" altLang="en-US"/>
          </a:p>
        </p:txBody>
      </p:sp>
    </p:spTree>
    <p:extLst>
      <p:ext uri="{BB962C8B-B14F-4D97-AF65-F5344CB8AC3E}">
        <p14:creationId xmlns:p14="http://schemas.microsoft.com/office/powerpoint/2010/main" val="144342776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77</a:t>
            </a:fld>
            <a:endParaRPr lang="zh-CN" altLang="en-US"/>
          </a:p>
        </p:txBody>
      </p:sp>
    </p:spTree>
    <p:extLst>
      <p:ext uri="{BB962C8B-B14F-4D97-AF65-F5344CB8AC3E}">
        <p14:creationId xmlns:p14="http://schemas.microsoft.com/office/powerpoint/2010/main" val="200420364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78</a:t>
            </a:fld>
            <a:endParaRPr lang="zh-CN" altLang="en-US"/>
          </a:p>
        </p:txBody>
      </p:sp>
    </p:spTree>
    <p:extLst>
      <p:ext uri="{BB962C8B-B14F-4D97-AF65-F5344CB8AC3E}">
        <p14:creationId xmlns:p14="http://schemas.microsoft.com/office/powerpoint/2010/main" val="194291956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79</a:t>
            </a:fld>
            <a:endParaRPr lang="zh-CN" altLang="en-US"/>
          </a:p>
        </p:txBody>
      </p:sp>
    </p:spTree>
    <p:extLst>
      <p:ext uri="{BB962C8B-B14F-4D97-AF65-F5344CB8AC3E}">
        <p14:creationId xmlns:p14="http://schemas.microsoft.com/office/powerpoint/2010/main" val="18124191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80</a:t>
            </a:fld>
            <a:endParaRPr lang="zh-CN" altLang="en-US"/>
          </a:p>
        </p:txBody>
      </p:sp>
    </p:spTree>
    <p:extLst>
      <p:ext uri="{BB962C8B-B14F-4D97-AF65-F5344CB8AC3E}">
        <p14:creationId xmlns:p14="http://schemas.microsoft.com/office/powerpoint/2010/main" val="4633878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dirty="0" smtClean="0"/>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fld id="{7A53FA1B-AC57-414E-A6A6-D79E06144809}" type="slidenum">
              <a:rPr lang="zh-CN" altLang="en-US" smtClean="0">
                <a:solidFill>
                  <a:prstClr val="black"/>
                </a:solidFill>
                <a:latin typeface="Calibri" panose="020F0502020204030204" charset="0"/>
              </a:rPr>
              <a:t>8</a:t>
            </a:fld>
            <a:endParaRPr lang="en-US" altLang="zh-CN" smtClean="0">
              <a:solidFill>
                <a:prstClr val="black"/>
              </a:solidFill>
              <a:latin typeface="Calibri" panose="020F0502020204030204" charset="0"/>
            </a:endParaRPr>
          </a:p>
        </p:txBody>
      </p:sp>
    </p:spTree>
    <p:extLst>
      <p:ext uri="{BB962C8B-B14F-4D97-AF65-F5344CB8AC3E}">
        <p14:creationId xmlns:p14="http://schemas.microsoft.com/office/powerpoint/2010/main" val="1420019058"/>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81</a:t>
            </a:fld>
            <a:endParaRPr lang="zh-CN" altLang="en-US"/>
          </a:p>
        </p:txBody>
      </p:sp>
    </p:spTree>
    <p:extLst>
      <p:ext uri="{BB962C8B-B14F-4D97-AF65-F5344CB8AC3E}">
        <p14:creationId xmlns:p14="http://schemas.microsoft.com/office/powerpoint/2010/main" val="192851911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82</a:t>
            </a:fld>
            <a:endParaRPr lang="zh-CN" altLang="en-US"/>
          </a:p>
        </p:txBody>
      </p:sp>
    </p:spTree>
    <p:extLst>
      <p:ext uri="{BB962C8B-B14F-4D97-AF65-F5344CB8AC3E}">
        <p14:creationId xmlns:p14="http://schemas.microsoft.com/office/powerpoint/2010/main" val="23320159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83</a:t>
            </a:fld>
            <a:endParaRPr lang="zh-CN" altLang="en-US"/>
          </a:p>
        </p:txBody>
      </p:sp>
    </p:spTree>
    <p:extLst>
      <p:ext uri="{BB962C8B-B14F-4D97-AF65-F5344CB8AC3E}">
        <p14:creationId xmlns:p14="http://schemas.microsoft.com/office/powerpoint/2010/main" val="20428890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84</a:t>
            </a:fld>
            <a:endParaRPr lang="zh-CN" altLang="en-US"/>
          </a:p>
        </p:txBody>
      </p:sp>
    </p:spTree>
    <p:extLst>
      <p:ext uri="{BB962C8B-B14F-4D97-AF65-F5344CB8AC3E}">
        <p14:creationId xmlns:p14="http://schemas.microsoft.com/office/powerpoint/2010/main" val="951088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85</a:t>
            </a:fld>
            <a:endParaRPr lang="zh-CN" altLang="en-US"/>
          </a:p>
        </p:txBody>
      </p:sp>
    </p:spTree>
    <p:extLst>
      <p:ext uri="{BB962C8B-B14F-4D97-AF65-F5344CB8AC3E}">
        <p14:creationId xmlns:p14="http://schemas.microsoft.com/office/powerpoint/2010/main" val="30809294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86</a:t>
            </a:fld>
            <a:endParaRPr lang="zh-CN" altLang="en-US"/>
          </a:p>
        </p:txBody>
      </p:sp>
    </p:spTree>
    <p:extLst>
      <p:ext uri="{BB962C8B-B14F-4D97-AF65-F5344CB8AC3E}">
        <p14:creationId xmlns:p14="http://schemas.microsoft.com/office/powerpoint/2010/main" val="1843550298"/>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87</a:t>
            </a:fld>
            <a:endParaRPr lang="zh-CN" altLang="en-US"/>
          </a:p>
        </p:txBody>
      </p:sp>
    </p:spTree>
    <p:extLst>
      <p:ext uri="{BB962C8B-B14F-4D97-AF65-F5344CB8AC3E}">
        <p14:creationId xmlns:p14="http://schemas.microsoft.com/office/powerpoint/2010/main" val="772555021"/>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88</a:t>
            </a:fld>
            <a:endParaRPr lang="zh-CN" altLang="en-US"/>
          </a:p>
        </p:txBody>
      </p:sp>
    </p:spTree>
    <p:extLst>
      <p:ext uri="{BB962C8B-B14F-4D97-AF65-F5344CB8AC3E}">
        <p14:creationId xmlns:p14="http://schemas.microsoft.com/office/powerpoint/2010/main" val="1852828967"/>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89</a:t>
            </a:fld>
            <a:endParaRPr lang="zh-CN" altLang="en-US"/>
          </a:p>
        </p:txBody>
      </p:sp>
    </p:spTree>
    <p:extLst>
      <p:ext uri="{BB962C8B-B14F-4D97-AF65-F5344CB8AC3E}">
        <p14:creationId xmlns:p14="http://schemas.microsoft.com/office/powerpoint/2010/main" val="1566040188"/>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90</a:t>
            </a:fld>
            <a:endParaRPr lang="zh-CN" altLang="en-US"/>
          </a:p>
        </p:txBody>
      </p:sp>
    </p:spTree>
    <p:extLst>
      <p:ext uri="{BB962C8B-B14F-4D97-AF65-F5344CB8AC3E}">
        <p14:creationId xmlns:p14="http://schemas.microsoft.com/office/powerpoint/2010/main" val="3131745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dirty="0" smtClean="0"/>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fld id="{7A53FA1B-AC57-414E-A6A6-D79E06144809}" type="slidenum">
              <a:rPr lang="zh-CN" altLang="en-US" smtClean="0">
                <a:solidFill>
                  <a:prstClr val="black"/>
                </a:solidFill>
                <a:latin typeface="Calibri" panose="020F0502020204030204" charset="0"/>
              </a:rPr>
              <a:t>9</a:t>
            </a:fld>
            <a:endParaRPr lang="en-US" altLang="zh-CN" smtClean="0">
              <a:solidFill>
                <a:prstClr val="black"/>
              </a:solidFill>
              <a:latin typeface="Calibri" panose="020F0502020204030204" charset="0"/>
            </a:endParaRPr>
          </a:p>
        </p:txBody>
      </p:sp>
    </p:spTree>
    <p:extLst>
      <p:ext uri="{BB962C8B-B14F-4D97-AF65-F5344CB8AC3E}">
        <p14:creationId xmlns:p14="http://schemas.microsoft.com/office/powerpoint/2010/main" val="455253336"/>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91</a:t>
            </a:fld>
            <a:endParaRPr lang="zh-CN" altLang="en-US"/>
          </a:p>
        </p:txBody>
      </p:sp>
    </p:spTree>
    <p:extLst>
      <p:ext uri="{BB962C8B-B14F-4D97-AF65-F5344CB8AC3E}">
        <p14:creationId xmlns:p14="http://schemas.microsoft.com/office/powerpoint/2010/main" val="851362849"/>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92</a:t>
            </a:fld>
            <a:endParaRPr lang="zh-CN" altLang="en-US"/>
          </a:p>
        </p:txBody>
      </p:sp>
    </p:spTree>
    <p:extLst>
      <p:ext uri="{BB962C8B-B14F-4D97-AF65-F5344CB8AC3E}">
        <p14:creationId xmlns:p14="http://schemas.microsoft.com/office/powerpoint/2010/main" val="703477188"/>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93</a:t>
            </a:fld>
            <a:endParaRPr lang="zh-CN" altLang="en-US"/>
          </a:p>
        </p:txBody>
      </p:sp>
    </p:spTree>
    <p:extLst>
      <p:ext uri="{BB962C8B-B14F-4D97-AF65-F5344CB8AC3E}">
        <p14:creationId xmlns:p14="http://schemas.microsoft.com/office/powerpoint/2010/main" val="741071726"/>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94</a:t>
            </a:fld>
            <a:endParaRPr lang="zh-CN" altLang="en-US"/>
          </a:p>
        </p:txBody>
      </p:sp>
    </p:spTree>
    <p:extLst>
      <p:ext uri="{BB962C8B-B14F-4D97-AF65-F5344CB8AC3E}">
        <p14:creationId xmlns:p14="http://schemas.microsoft.com/office/powerpoint/2010/main" val="1794161652"/>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95</a:t>
            </a:fld>
            <a:endParaRPr lang="zh-CN" altLang="en-US"/>
          </a:p>
        </p:txBody>
      </p:sp>
    </p:spTree>
    <p:extLst>
      <p:ext uri="{BB962C8B-B14F-4D97-AF65-F5344CB8AC3E}">
        <p14:creationId xmlns:p14="http://schemas.microsoft.com/office/powerpoint/2010/main" val="2118166985"/>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96</a:t>
            </a:fld>
            <a:endParaRPr lang="zh-CN" altLang="en-US"/>
          </a:p>
        </p:txBody>
      </p:sp>
    </p:spTree>
    <p:extLst>
      <p:ext uri="{BB962C8B-B14F-4D97-AF65-F5344CB8AC3E}">
        <p14:creationId xmlns:p14="http://schemas.microsoft.com/office/powerpoint/2010/main" val="390029298"/>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97</a:t>
            </a:fld>
            <a:endParaRPr lang="zh-CN" altLang="en-US"/>
          </a:p>
        </p:txBody>
      </p:sp>
    </p:spTree>
    <p:extLst>
      <p:ext uri="{BB962C8B-B14F-4D97-AF65-F5344CB8AC3E}">
        <p14:creationId xmlns:p14="http://schemas.microsoft.com/office/powerpoint/2010/main" val="1605224578"/>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98</a:t>
            </a:fld>
            <a:endParaRPr lang="zh-CN" altLang="en-US"/>
          </a:p>
        </p:txBody>
      </p:sp>
    </p:spTree>
    <p:extLst>
      <p:ext uri="{BB962C8B-B14F-4D97-AF65-F5344CB8AC3E}">
        <p14:creationId xmlns:p14="http://schemas.microsoft.com/office/powerpoint/2010/main" val="185098465"/>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99</a:t>
            </a:fld>
            <a:endParaRPr lang="zh-CN" altLang="en-US"/>
          </a:p>
        </p:txBody>
      </p:sp>
    </p:spTree>
    <p:extLst>
      <p:ext uri="{BB962C8B-B14F-4D97-AF65-F5344CB8AC3E}">
        <p14:creationId xmlns:p14="http://schemas.microsoft.com/office/powerpoint/2010/main" val="818536869"/>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dirty="0" smtClean="0"/>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fld id="{7A53FA1B-AC57-414E-A6A6-D79E06144809}" type="slidenum">
              <a:rPr lang="zh-CN" altLang="en-US" smtClean="0">
                <a:solidFill>
                  <a:prstClr val="black"/>
                </a:solidFill>
                <a:latin typeface="Calibri" panose="020F0502020204030204" charset="0"/>
              </a:rPr>
              <a:t>100</a:t>
            </a:fld>
            <a:endParaRPr lang="en-US" altLang="zh-CN" smtClean="0">
              <a:solidFill>
                <a:prstClr val="black"/>
              </a:solidFill>
              <a:latin typeface="Calibri" panose="020F0502020204030204" charset="0"/>
            </a:endParaRPr>
          </a:p>
        </p:txBody>
      </p:sp>
    </p:spTree>
    <p:extLst>
      <p:ext uri="{BB962C8B-B14F-4D97-AF65-F5344CB8AC3E}">
        <p14:creationId xmlns:p14="http://schemas.microsoft.com/office/powerpoint/2010/main" val="9073383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kumimoji="1" lang="zh-CN" altLang="en-US" smtClean="0"/>
              <a:t>单击此处编辑母版标题样式</a:t>
            </a:r>
            <a:endParaRPr kumimoji="1"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smtClean="0"/>
              <a:t>单击此处编辑母版副标题样式</a:t>
            </a:r>
            <a:endParaRPr kumimoji="1" lang="zh-CN" altLang="en-US"/>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09A97C3-AF9F-524B-BCB6-7987EEDA47D3}" type="slidenum">
              <a:rPr kumimoji="1" lang="zh-CN" altLang="en-US" sz="1200" b="0" i="0" u="none" strike="noStrike" kern="1200" cap="none" spc="0" normalizeH="0" baseline="0" noProof="0" smtClean="0">
                <a:ln>
                  <a:noFill/>
                </a:ln>
                <a:solidFill>
                  <a:schemeClr val="tx1">
                    <a:tint val="75000"/>
                  </a:schemeClr>
                </a:solidFill>
                <a:effectLst/>
                <a:uLnTx/>
                <a:uFillTx/>
                <a:latin typeface="+mn-lt"/>
                <a:ea typeface="+mn-ea"/>
                <a:cs typeface="+mn-cs"/>
              </a:rPr>
              <a:t>‹#›</a:t>
            </a:fld>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竖排文本占位符 2"/>
          <p:cNvSpPr>
            <a:spLocks noGrp="1"/>
          </p:cNvSpPr>
          <p:nvPr>
            <p:ph type="body" orient="vert" idx="1"/>
          </p:nvPr>
        </p:nvSpPr>
        <p:spPr/>
        <p:txBody>
          <a:bodyPr vert="eaVert"/>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09A97C3-AF9F-524B-BCB6-7987EEDA47D3}" type="slidenum">
              <a:rPr kumimoji="1" lang="zh-CN" altLang="en-US" sz="1200" b="0" i="0" u="none" strike="noStrike" kern="1200" cap="none" spc="0" normalizeH="0" baseline="0" noProof="0" smtClean="0">
                <a:ln>
                  <a:noFill/>
                </a:ln>
                <a:solidFill>
                  <a:schemeClr val="tx1">
                    <a:tint val="75000"/>
                  </a:schemeClr>
                </a:solidFill>
                <a:effectLst/>
                <a:uLnTx/>
                <a:uFillTx/>
                <a:latin typeface="+mn-lt"/>
                <a:ea typeface="+mn-ea"/>
                <a:cs typeface="+mn-cs"/>
              </a:rPr>
              <a:t>‹#›</a:t>
            </a:fld>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kumimoji="1" lang="zh-CN" altLang="en-US" smtClean="0"/>
              <a:t>单击此处编辑母版标题样式</a:t>
            </a:r>
            <a:endParaRPr kumimoji="1" lang="zh-CN" altLang="en-US"/>
          </a:p>
        </p:txBody>
      </p:sp>
      <p:sp>
        <p:nvSpPr>
          <p:cNvPr id="3" name="竖排文本占位符 2"/>
          <p:cNvSpPr>
            <a:spLocks noGrp="1"/>
          </p:cNvSpPr>
          <p:nvPr>
            <p:ph type="body" orient="vert" idx="1"/>
          </p:nvPr>
        </p:nvSpPr>
        <p:spPr>
          <a:xfrm>
            <a:off x="838200" y="365125"/>
            <a:ext cx="7734300" cy="5811838"/>
          </a:xfrm>
        </p:spPr>
        <p:txBody>
          <a:bodyPr vert="eaVert"/>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09A97C3-AF9F-524B-BCB6-7987EEDA47D3}" type="slidenum">
              <a:rPr kumimoji="1" lang="zh-CN" altLang="en-US" sz="1200" b="0" i="0" u="none" strike="noStrike" kern="1200" cap="none" spc="0" normalizeH="0" baseline="0" noProof="0" smtClean="0">
                <a:ln>
                  <a:noFill/>
                </a:ln>
                <a:solidFill>
                  <a:schemeClr val="tx1">
                    <a:tint val="75000"/>
                  </a:schemeClr>
                </a:solidFill>
                <a:effectLst/>
                <a:uLnTx/>
                <a:uFillTx/>
                <a:latin typeface="+mn-lt"/>
                <a:ea typeface="+mn-ea"/>
                <a:cs typeface="+mn-cs"/>
              </a:rPr>
              <a:t>‹#›</a:t>
            </a:fld>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内容占位符 2"/>
          <p:cNvSpPr>
            <a:spLocks noGrp="1"/>
          </p:cNvSpPr>
          <p:nvPr>
            <p:ph idx="1"/>
          </p:nvPr>
        </p:nvSpPr>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09A97C3-AF9F-524B-BCB6-7987EEDA47D3}" type="slidenum">
              <a:rPr kumimoji="1" lang="zh-CN" altLang="en-US" sz="1200" b="0" i="0" u="none" strike="noStrike" kern="1200" cap="none" spc="0" normalizeH="0" baseline="0" noProof="0" smtClean="0">
                <a:ln>
                  <a:noFill/>
                </a:ln>
                <a:solidFill>
                  <a:schemeClr val="tx1">
                    <a:tint val="75000"/>
                  </a:schemeClr>
                </a:solidFill>
                <a:effectLst/>
                <a:uLnTx/>
                <a:uFillTx/>
                <a:latin typeface="+mn-lt"/>
                <a:ea typeface="+mn-ea"/>
                <a:cs typeface="+mn-cs"/>
              </a:rPr>
              <a:t>‹#›</a:t>
            </a:fld>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kumimoji="1" lang="zh-CN" altLang="en-US" smtClean="0"/>
              <a:t>单击此处编辑母版标题样式</a:t>
            </a:r>
            <a:endParaRPr kumimoji="1"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smtClean="0"/>
              <a:t>单击此处编辑母版文本样式</a:t>
            </a:r>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09A97C3-AF9F-524B-BCB6-7987EEDA47D3}" type="slidenum">
              <a:rPr kumimoji="1" lang="zh-CN" altLang="en-US" sz="1200" b="0" i="0" u="none" strike="noStrike" kern="1200" cap="none" spc="0" normalizeH="0" baseline="0" noProof="0" smtClean="0">
                <a:ln>
                  <a:noFill/>
                </a:ln>
                <a:solidFill>
                  <a:schemeClr val="tx1">
                    <a:tint val="75000"/>
                  </a:schemeClr>
                </a:solidFill>
                <a:effectLst/>
                <a:uLnTx/>
                <a:uFillTx/>
                <a:latin typeface="+mn-lt"/>
                <a:ea typeface="+mn-ea"/>
                <a:cs typeface="+mn-cs"/>
              </a:rPr>
              <a:t>‹#›</a:t>
            </a:fld>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内容占位符 2"/>
          <p:cNvSpPr>
            <a:spLocks noGrp="1"/>
          </p:cNvSpPr>
          <p:nvPr>
            <p:ph sz="half" idx="1"/>
          </p:nvPr>
        </p:nvSpPr>
        <p:spPr>
          <a:xfrm>
            <a:off x="838200" y="1825625"/>
            <a:ext cx="5181600" cy="4351338"/>
          </a:xfrm>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内容占位符 3"/>
          <p:cNvSpPr>
            <a:spLocks noGrp="1"/>
          </p:cNvSpPr>
          <p:nvPr>
            <p:ph sz="half" idx="2"/>
          </p:nvPr>
        </p:nvSpPr>
        <p:spPr>
          <a:xfrm>
            <a:off x="6172200" y="1825625"/>
            <a:ext cx="5181600" cy="4351338"/>
          </a:xfrm>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5" name="日期占位符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09A97C3-AF9F-524B-BCB6-7987EEDA47D3}" type="slidenum">
              <a:rPr kumimoji="1" lang="zh-CN" altLang="en-US" sz="1200" b="0" i="0" u="none" strike="noStrike" kern="1200" cap="none" spc="0" normalizeH="0" baseline="0" noProof="0" smtClean="0">
                <a:ln>
                  <a:noFill/>
                </a:ln>
                <a:solidFill>
                  <a:schemeClr val="tx1">
                    <a:tint val="75000"/>
                  </a:schemeClr>
                </a:solidFill>
                <a:effectLst/>
                <a:uLnTx/>
                <a:uFillTx/>
                <a:latin typeface="+mn-lt"/>
                <a:ea typeface="+mn-ea"/>
                <a:cs typeface="+mn-cs"/>
              </a:rPr>
              <a:t>‹#›</a:t>
            </a:fld>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kumimoji="1" lang="zh-CN" altLang="en-US" smtClean="0"/>
              <a:t>单击此处编辑母版标题样式</a:t>
            </a:r>
            <a:endParaRPr kumimoji="1"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smtClean="0"/>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smtClean="0"/>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7" name="日期占位符 6"/>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8" name="页脚占位符 7"/>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9" name="灯片编号占位符 8"/>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09A97C3-AF9F-524B-BCB6-7987EEDA47D3}" type="slidenum">
              <a:rPr kumimoji="1" lang="zh-CN" altLang="en-US" sz="1200" b="0" i="0" u="none" strike="noStrike" kern="1200" cap="none" spc="0" normalizeH="0" baseline="0" noProof="0" smtClean="0">
                <a:ln>
                  <a:noFill/>
                </a:ln>
                <a:solidFill>
                  <a:schemeClr val="tx1">
                    <a:tint val="75000"/>
                  </a:schemeClr>
                </a:solidFill>
                <a:effectLst/>
                <a:uLnTx/>
                <a:uFillTx/>
                <a:latin typeface="+mn-lt"/>
                <a:ea typeface="+mn-ea"/>
                <a:cs typeface="+mn-cs"/>
              </a:rPr>
              <a:t>‹#›</a:t>
            </a:fld>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日期占位符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4" name="页脚占位符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灯片编号占位符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09A97C3-AF9F-524B-BCB6-7987EEDA47D3}" type="slidenum">
              <a:rPr kumimoji="1" lang="zh-CN" altLang="en-US" sz="1200" b="0" i="0" u="none" strike="noStrike" kern="1200" cap="none" spc="0" normalizeH="0" baseline="0" noProof="0" smtClean="0">
                <a:ln>
                  <a:noFill/>
                </a:ln>
                <a:solidFill>
                  <a:schemeClr val="tx1">
                    <a:tint val="75000"/>
                  </a:schemeClr>
                </a:solidFill>
                <a:effectLst/>
                <a:uLnTx/>
                <a:uFillTx/>
                <a:latin typeface="+mn-lt"/>
                <a:ea typeface="+mn-ea"/>
                <a:cs typeface="+mn-cs"/>
              </a:rPr>
              <a:t>‹#›</a:t>
            </a:fld>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3" name="页脚占位符 2"/>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09A97C3-AF9F-524B-BCB6-7987EEDA47D3}" type="slidenum">
              <a:rPr kumimoji="1" lang="zh-CN" altLang="en-US" sz="1200" b="0" i="0" u="none" strike="noStrike" kern="1200" cap="none" spc="0" normalizeH="0" baseline="0" noProof="0" smtClean="0">
                <a:ln>
                  <a:noFill/>
                </a:ln>
                <a:solidFill>
                  <a:schemeClr val="tx1">
                    <a:tint val="75000"/>
                  </a:schemeClr>
                </a:solidFill>
                <a:effectLst/>
                <a:uLnTx/>
                <a:uFillTx/>
                <a:latin typeface="+mn-lt"/>
                <a:ea typeface="+mn-ea"/>
                <a:cs typeface="+mn-cs"/>
              </a:rPr>
              <a:t>‹#›</a:t>
            </a:fld>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smtClean="0"/>
              <a:t>单击此处编辑母版标题样式</a:t>
            </a:r>
            <a:endParaRPr kumimoji="1"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smtClean="0"/>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09A97C3-AF9F-524B-BCB6-7987EEDA47D3}" type="slidenum">
              <a:rPr kumimoji="1" lang="zh-CN" altLang="en-US" sz="1200" b="0" i="0" u="none" strike="noStrike" kern="1200" cap="none" spc="0" normalizeH="0" baseline="0" noProof="0" smtClean="0">
                <a:ln>
                  <a:noFill/>
                </a:ln>
                <a:solidFill>
                  <a:schemeClr val="tx1">
                    <a:tint val="75000"/>
                  </a:schemeClr>
                </a:solidFill>
                <a:effectLst/>
                <a:uLnTx/>
                <a:uFillTx/>
                <a:latin typeface="+mn-lt"/>
                <a:ea typeface="+mn-ea"/>
                <a:cs typeface="+mn-cs"/>
              </a:rPr>
              <a:t>‹#›</a:t>
            </a:fld>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smtClean="0"/>
              <a:t>单击此处编辑母版标题样式</a:t>
            </a:r>
            <a:endParaRPr kumimoji="1" lang="zh-CN" altLang="en-US"/>
          </a:p>
        </p:txBody>
      </p:sp>
      <p:sp>
        <p:nvSpPr>
          <p:cNvPr id="3" name="图片占位符 2"/>
          <p:cNvSpPr>
            <a:spLocks noGrp="1"/>
          </p:cNvSpPr>
          <p:nvPr>
            <p:ph type="pic" idx="1"/>
          </p:nvPr>
        </p:nvSpPr>
        <p:spPr>
          <a:xfrm>
            <a:off x="5183188" y="987425"/>
            <a:ext cx="6172200" cy="4873625"/>
          </a:xfrm>
        </p:spPr>
        <p:txBody>
          <a:bodyPr vert="horz" lIns="91440" tIns="45720" rIns="91440" bIns="45720"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a:buNone/>
              <a:defRPr/>
            </a:pPr>
            <a:endParaRPr kumimoji="1" lang="zh-CN" altLang="en-US" sz="3200" b="0" i="0" u="none" strike="noStrike" kern="1200" cap="none" spc="0" normalizeH="0" baseline="0" noProof="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smtClean="0"/>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09A97C3-AF9F-524B-BCB6-7987EEDA47D3}" type="slidenum">
              <a:rPr kumimoji="1" lang="zh-CN" altLang="en-US" sz="1200" b="0" i="0" u="none" strike="noStrike" kern="1200" cap="none" spc="0" normalizeH="0" baseline="0" noProof="0" smtClean="0">
                <a:ln>
                  <a:noFill/>
                </a:ln>
                <a:solidFill>
                  <a:schemeClr val="tx1">
                    <a:tint val="75000"/>
                  </a:schemeClr>
                </a:solidFill>
                <a:effectLst/>
                <a:uLnTx/>
                <a:uFillTx/>
                <a:latin typeface="+mn-lt"/>
                <a:ea typeface="+mn-ea"/>
                <a:cs typeface="+mn-cs"/>
              </a:rPr>
              <a:t>‹#›</a:t>
            </a:fld>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标题占位符 1"/>
          <p:cNvSpPr>
            <a:spLocks noGrp="1"/>
          </p:cNvSpPr>
          <p:nvPr>
            <p:ph type="title"/>
          </p:nvPr>
        </p:nvSpPr>
        <p:spPr>
          <a:xfrm>
            <a:off x="838200" y="365125"/>
            <a:ext cx="10515600" cy="1325563"/>
          </a:xfrm>
          <a:prstGeom prst="rect">
            <a:avLst/>
          </a:prstGeom>
          <a:noFill/>
          <a:ln w="9525">
            <a:noFill/>
          </a:ln>
        </p:spPr>
        <p:txBody>
          <a:bodyPr anchor="ctr"/>
          <a:lstStyle/>
          <a:p>
            <a:pPr lvl="0"/>
            <a:r>
              <a:rPr lang="zh-CN" altLang="en-US"/>
              <a:t>单击此处编辑母版标题样式</a:t>
            </a:r>
          </a:p>
        </p:txBody>
      </p:sp>
      <p:sp>
        <p:nvSpPr>
          <p:cNvPr id="1027" name="文本占位符 2"/>
          <p:cNvSpPr>
            <a:spLocks noGrp="1"/>
          </p:cNvSpPr>
          <p:nvPr>
            <p:ph type="body" idx="1"/>
          </p:nvPr>
        </p:nvSpPr>
        <p:spPr>
          <a:xfrm>
            <a:off x="838200" y="1825625"/>
            <a:ext cx="10515600" cy="4351338"/>
          </a:xfrm>
          <a:prstGeom prst="rect">
            <a:avLst/>
          </a:prstGeom>
          <a:noFill/>
          <a:ln w="9525">
            <a:noFill/>
          </a:ln>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幻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C09A97C3-AF9F-524B-BCB6-7987EEDA47D3}" type="slidenum">
              <a:rPr kumimoji="1" lang="zh-CN" altLang="en-US" sz="1200" b="0" i="0" u="none" strike="noStrike" kern="1200" cap="none" spc="0" normalizeH="0" baseline="0" noProof="0" smtClean="0">
                <a:ln>
                  <a:noFill/>
                </a:ln>
                <a:solidFill>
                  <a:schemeClr val="tx1">
                    <a:tint val="75000"/>
                  </a:schemeClr>
                </a:solidFill>
                <a:effectLst/>
                <a:uLnTx/>
                <a:uFillTx/>
                <a:latin typeface="+mn-lt"/>
                <a:ea typeface="+mn-ea"/>
                <a:cs typeface="+mn-cs"/>
              </a:rPr>
              <a:t>‹#›</a:t>
            </a:fld>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4" Type="http://schemas.openxmlformats.org/officeDocument/2006/relationships/image" Target="../media/image1.png"/><Relationship Id="rId1" Type="http://schemas.openxmlformats.org/officeDocument/2006/relationships/tags" Target="../tags/tag1.xml"/><Relationship Id="rId2"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6.xml"/><Relationship Id="rId4" Type="http://schemas.openxmlformats.org/officeDocument/2006/relationships/diagramLayout" Target="../diagrams/layout6.xml"/><Relationship Id="rId5" Type="http://schemas.openxmlformats.org/officeDocument/2006/relationships/diagramQuickStyle" Target="../diagrams/quickStyle6.xml"/><Relationship Id="rId6" Type="http://schemas.openxmlformats.org/officeDocument/2006/relationships/diagramColors" Target="../diagrams/colors6.xml"/><Relationship Id="rId7" Type="http://schemas.microsoft.com/office/2007/relationships/diagramDrawing" Target="../diagrams/drawing6.xml"/><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3" Type="http://schemas.openxmlformats.org/officeDocument/2006/relationships/notesSlide" Target="../notesSlides/notesSlide99.xml"/><Relationship Id="rId4" Type="http://schemas.openxmlformats.org/officeDocument/2006/relationships/diagramData" Target="../diagrams/data54.xml"/><Relationship Id="rId5" Type="http://schemas.openxmlformats.org/officeDocument/2006/relationships/diagramLayout" Target="../diagrams/layout54.xml"/><Relationship Id="rId6" Type="http://schemas.openxmlformats.org/officeDocument/2006/relationships/diagramQuickStyle" Target="../diagrams/quickStyle54.xml"/><Relationship Id="rId7" Type="http://schemas.openxmlformats.org/officeDocument/2006/relationships/diagramColors" Target="../diagrams/colors54.xml"/><Relationship Id="rId8" Type="http://schemas.microsoft.com/office/2007/relationships/diagramDrawing" Target="../diagrams/drawing54.xml"/><Relationship Id="rId1" Type="http://schemas.openxmlformats.org/officeDocument/2006/relationships/tags" Target="../tags/tag16.xml"/><Relationship Id="rId2"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notesSlide" Target="../notesSlides/notesSlide100.xml"/><Relationship Id="rId4" Type="http://schemas.openxmlformats.org/officeDocument/2006/relationships/diagramData" Target="../diagrams/data55.xml"/><Relationship Id="rId5" Type="http://schemas.openxmlformats.org/officeDocument/2006/relationships/diagramLayout" Target="../diagrams/layout55.xml"/><Relationship Id="rId6" Type="http://schemas.openxmlformats.org/officeDocument/2006/relationships/diagramQuickStyle" Target="../diagrams/quickStyle55.xml"/><Relationship Id="rId7" Type="http://schemas.openxmlformats.org/officeDocument/2006/relationships/diagramColors" Target="../diagrams/colors55.xml"/><Relationship Id="rId8" Type="http://schemas.microsoft.com/office/2007/relationships/diagramDrawing" Target="../diagrams/drawing55.xml"/><Relationship Id="rId1" Type="http://schemas.openxmlformats.org/officeDocument/2006/relationships/tags" Target="../tags/tag17.xml"/><Relationship Id="rId2"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1.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3.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4.xml"/></Relationships>
</file>

<file path=ppt/slides/_rels/slide106.xml.rels><?xml version="1.0" encoding="UTF-8" standalone="yes"?>
<Relationships xmlns="http://schemas.openxmlformats.org/package/2006/relationships"><Relationship Id="rId3" Type="http://schemas.openxmlformats.org/officeDocument/2006/relationships/diagramData" Target="../diagrams/data56.xml"/><Relationship Id="rId4" Type="http://schemas.openxmlformats.org/officeDocument/2006/relationships/diagramLayout" Target="../diagrams/layout56.xml"/><Relationship Id="rId5" Type="http://schemas.openxmlformats.org/officeDocument/2006/relationships/diagramQuickStyle" Target="../diagrams/quickStyle56.xml"/><Relationship Id="rId6" Type="http://schemas.openxmlformats.org/officeDocument/2006/relationships/diagramColors" Target="../diagrams/colors56.xml"/><Relationship Id="rId7" Type="http://schemas.microsoft.com/office/2007/relationships/diagramDrawing" Target="../diagrams/drawing56.xml"/><Relationship Id="rId1" Type="http://schemas.openxmlformats.org/officeDocument/2006/relationships/slideLayout" Target="../slideLayouts/slideLayout7.xml"/><Relationship Id="rId2" Type="http://schemas.openxmlformats.org/officeDocument/2006/relationships/notesSlide" Target="../notesSlides/notesSlide105.xml"/></Relationships>
</file>

<file path=ppt/slides/_rels/slide107.xml.rels><?xml version="1.0" encoding="UTF-8" standalone="yes"?>
<Relationships xmlns="http://schemas.openxmlformats.org/package/2006/relationships"><Relationship Id="rId3" Type="http://schemas.openxmlformats.org/officeDocument/2006/relationships/diagramData" Target="../diagrams/data57.xml"/><Relationship Id="rId4" Type="http://schemas.openxmlformats.org/officeDocument/2006/relationships/diagramLayout" Target="../diagrams/layout57.xml"/><Relationship Id="rId5" Type="http://schemas.openxmlformats.org/officeDocument/2006/relationships/diagramQuickStyle" Target="../diagrams/quickStyle57.xml"/><Relationship Id="rId6" Type="http://schemas.openxmlformats.org/officeDocument/2006/relationships/diagramColors" Target="../diagrams/colors57.xml"/><Relationship Id="rId7" Type="http://schemas.microsoft.com/office/2007/relationships/diagramDrawing" Target="../diagrams/drawing57.xml"/><Relationship Id="rId1" Type="http://schemas.openxmlformats.org/officeDocument/2006/relationships/slideLayout" Target="../slideLayouts/slideLayout7.xml"/><Relationship Id="rId2" Type="http://schemas.openxmlformats.org/officeDocument/2006/relationships/notesSlide" Target="../notesSlides/notesSlide106.xml"/></Relationships>
</file>

<file path=ppt/slides/_rels/slide108.xml.rels><?xml version="1.0" encoding="UTF-8" standalone="yes"?>
<Relationships xmlns="http://schemas.openxmlformats.org/package/2006/relationships"><Relationship Id="rId3" Type="http://schemas.openxmlformats.org/officeDocument/2006/relationships/diagramData" Target="../diagrams/data58.xml"/><Relationship Id="rId4" Type="http://schemas.openxmlformats.org/officeDocument/2006/relationships/diagramLayout" Target="../diagrams/layout58.xml"/><Relationship Id="rId5" Type="http://schemas.openxmlformats.org/officeDocument/2006/relationships/diagramQuickStyle" Target="../diagrams/quickStyle58.xml"/><Relationship Id="rId6" Type="http://schemas.openxmlformats.org/officeDocument/2006/relationships/diagramColors" Target="../diagrams/colors58.xml"/><Relationship Id="rId7" Type="http://schemas.microsoft.com/office/2007/relationships/diagramDrawing" Target="../diagrams/drawing58.xml"/><Relationship Id="rId1" Type="http://schemas.openxmlformats.org/officeDocument/2006/relationships/slideLayout" Target="../slideLayouts/slideLayout7.xml"/><Relationship Id="rId2" Type="http://schemas.openxmlformats.org/officeDocument/2006/relationships/notesSlide" Target="../notesSlides/notesSlide10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image" Target="../media/image3.jpe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9.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0.xml"/><Relationship Id="rId3" Type="http://schemas.openxmlformats.org/officeDocument/2006/relationships/image" Target="../media/image8.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1.xml"/><Relationship Id="rId3" Type="http://schemas.openxmlformats.org/officeDocument/2006/relationships/image" Target="../media/image8.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2.xml"/><Relationship Id="rId3" Type="http://schemas.openxmlformats.org/officeDocument/2006/relationships/image" Target="../media/image8.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3.xml"/><Relationship Id="rId3" Type="http://schemas.openxmlformats.org/officeDocument/2006/relationships/image" Target="../media/image8.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4.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5.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6.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 Id="rId3" Type="http://schemas.openxmlformats.org/officeDocument/2006/relationships/image" Target="../media/image3.jpeg"/></Relationships>
</file>

<file path=ppt/slides/_rels/slide120.xml.rels><?xml version="1.0" encoding="UTF-8" standalone="yes"?>
<Relationships xmlns="http://schemas.openxmlformats.org/package/2006/relationships"><Relationship Id="rId3" Type="http://schemas.openxmlformats.org/officeDocument/2006/relationships/diagramData" Target="../diagrams/data59.xml"/><Relationship Id="rId4" Type="http://schemas.openxmlformats.org/officeDocument/2006/relationships/diagramLayout" Target="../diagrams/layout59.xml"/><Relationship Id="rId5" Type="http://schemas.openxmlformats.org/officeDocument/2006/relationships/diagramQuickStyle" Target="../diagrams/quickStyle59.xml"/><Relationship Id="rId6" Type="http://schemas.openxmlformats.org/officeDocument/2006/relationships/diagramColors" Target="../diagrams/colors59.xml"/><Relationship Id="rId7" Type="http://schemas.microsoft.com/office/2007/relationships/diagramDrawing" Target="../diagrams/drawing59.xml"/><Relationship Id="rId1" Type="http://schemas.openxmlformats.org/officeDocument/2006/relationships/slideLayout" Target="../slideLayouts/slideLayout7.xml"/><Relationship Id="rId2" Type="http://schemas.openxmlformats.org/officeDocument/2006/relationships/notesSlide" Target="../notesSlides/notesSlide119.xml"/></Relationships>
</file>

<file path=ppt/slides/_rels/slide121.xml.rels><?xml version="1.0" encoding="UTF-8" standalone="yes"?>
<Relationships xmlns="http://schemas.openxmlformats.org/package/2006/relationships"><Relationship Id="rId3" Type="http://schemas.openxmlformats.org/officeDocument/2006/relationships/diagramData" Target="../diagrams/data60.xml"/><Relationship Id="rId4" Type="http://schemas.openxmlformats.org/officeDocument/2006/relationships/diagramLayout" Target="../diagrams/layout60.xml"/><Relationship Id="rId5" Type="http://schemas.openxmlformats.org/officeDocument/2006/relationships/diagramQuickStyle" Target="../diagrams/quickStyle60.xml"/><Relationship Id="rId6" Type="http://schemas.openxmlformats.org/officeDocument/2006/relationships/diagramColors" Target="../diagrams/colors60.xml"/><Relationship Id="rId7" Type="http://schemas.microsoft.com/office/2007/relationships/diagramDrawing" Target="../diagrams/drawing60.xml"/><Relationship Id="rId8" Type="http://schemas.openxmlformats.org/officeDocument/2006/relationships/image" Target="../media/image9.png"/><Relationship Id="rId1" Type="http://schemas.openxmlformats.org/officeDocument/2006/relationships/slideLayout" Target="../slideLayouts/slideLayout7.xml"/><Relationship Id="rId2" Type="http://schemas.openxmlformats.org/officeDocument/2006/relationships/notesSlide" Target="../notesSlides/notesSlide120.xml"/></Relationships>
</file>

<file path=ppt/slides/_rels/slide122.xml.rels><?xml version="1.0" encoding="UTF-8" standalone="yes"?>
<Relationships xmlns="http://schemas.openxmlformats.org/package/2006/relationships"><Relationship Id="rId3" Type="http://schemas.openxmlformats.org/officeDocument/2006/relationships/diagramData" Target="../diagrams/data61.xml"/><Relationship Id="rId4" Type="http://schemas.openxmlformats.org/officeDocument/2006/relationships/diagramLayout" Target="../diagrams/layout61.xml"/><Relationship Id="rId5" Type="http://schemas.openxmlformats.org/officeDocument/2006/relationships/diagramQuickStyle" Target="../diagrams/quickStyle61.xml"/><Relationship Id="rId6" Type="http://schemas.openxmlformats.org/officeDocument/2006/relationships/diagramColors" Target="../diagrams/colors61.xml"/><Relationship Id="rId7" Type="http://schemas.microsoft.com/office/2007/relationships/diagramDrawing" Target="../diagrams/drawing61.xml"/><Relationship Id="rId8" Type="http://schemas.openxmlformats.org/officeDocument/2006/relationships/image" Target="../media/image10.png"/><Relationship Id="rId1" Type="http://schemas.openxmlformats.org/officeDocument/2006/relationships/slideLayout" Target="../slideLayouts/slideLayout7.xml"/><Relationship Id="rId2" Type="http://schemas.openxmlformats.org/officeDocument/2006/relationships/notesSlide" Target="../notesSlides/notesSlide121.xml"/></Relationships>
</file>

<file path=ppt/slides/_rels/slide123.xml.rels><?xml version="1.0" encoding="UTF-8" standalone="yes"?>
<Relationships xmlns="http://schemas.openxmlformats.org/package/2006/relationships"><Relationship Id="rId3" Type="http://schemas.openxmlformats.org/officeDocument/2006/relationships/diagramData" Target="../diagrams/data62.xml"/><Relationship Id="rId4" Type="http://schemas.openxmlformats.org/officeDocument/2006/relationships/diagramLayout" Target="../diagrams/layout62.xml"/><Relationship Id="rId5" Type="http://schemas.openxmlformats.org/officeDocument/2006/relationships/diagramQuickStyle" Target="../diagrams/quickStyle62.xml"/><Relationship Id="rId6" Type="http://schemas.openxmlformats.org/officeDocument/2006/relationships/diagramColors" Target="../diagrams/colors62.xml"/><Relationship Id="rId7" Type="http://schemas.microsoft.com/office/2007/relationships/diagramDrawing" Target="../diagrams/drawing62.xml"/><Relationship Id="rId8" Type="http://schemas.openxmlformats.org/officeDocument/2006/relationships/image" Target="../media/image11.png"/><Relationship Id="rId1" Type="http://schemas.openxmlformats.org/officeDocument/2006/relationships/slideLayout" Target="../slideLayouts/slideLayout7.xml"/><Relationship Id="rId2" Type="http://schemas.openxmlformats.org/officeDocument/2006/relationships/notesSlide" Target="../notesSlides/notesSlide122.xml"/></Relationships>
</file>

<file path=ppt/slides/_rels/slide124.xml.rels><?xml version="1.0" encoding="UTF-8" standalone="yes"?>
<Relationships xmlns="http://schemas.openxmlformats.org/package/2006/relationships"><Relationship Id="rId3" Type="http://schemas.openxmlformats.org/officeDocument/2006/relationships/diagramData" Target="../diagrams/data63.xml"/><Relationship Id="rId4" Type="http://schemas.openxmlformats.org/officeDocument/2006/relationships/diagramLayout" Target="../diagrams/layout63.xml"/><Relationship Id="rId5" Type="http://schemas.openxmlformats.org/officeDocument/2006/relationships/diagramQuickStyle" Target="../diagrams/quickStyle63.xml"/><Relationship Id="rId6" Type="http://schemas.openxmlformats.org/officeDocument/2006/relationships/diagramColors" Target="../diagrams/colors63.xml"/><Relationship Id="rId7" Type="http://schemas.microsoft.com/office/2007/relationships/diagramDrawing" Target="../diagrams/drawing63.xml"/><Relationship Id="rId8" Type="http://schemas.openxmlformats.org/officeDocument/2006/relationships/image" Target="../media/image12.png"/><Relationship Id="rId1" Type="http://schemas.openxmlformats.org/officeDocument/2006/relationships/slideLayout" Target="../slideLayouts/slideLayout7.xml"/><Relationship Id="rId2" Type="http://schemas.openxmlformats.org/officeDocument/2006/relationships/notesSlide" Target="../notesSlides/notesSlide123.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4.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5.xml"/><Relationship Id="rId3" Type="http://schemas.openxmlformats.org/officeDocument/2006/relationships/image" Target="../media/image9.jpe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6.xml"/><Relationship Id="rId3" Type="http://schemas.openxmlformats.org/officeDocument/2006/relationships/image" Target="../media/image9.jpe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7.xml"/><Relationship Id="rId3" Type="http://schemas.openxmlformats.org/officeDocument/2006/relationships/image" Target="../media/image9.jpe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 Id="rId3" Type="http://schemas.openxmlformats.org/officeDocument/2006/relationships/image" Target="../media/image3.jpe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9.xml"/></Relationships>
</file>

<file path=ppt/slides/_rels/slide131.xml.rels><?xml version="1.0" encoding="UTF-8" standalone="yes"?>
<Relationships xmlns="http://schemas.openxmlformats.org/package/2006/relationships"><Relationship Id="rId3" Type="http://schemas.openxmlformats.org/officeDocument/2006/relationships/diagramData" Target="../diagrams/data64.xml"/><Relationship Id="rId4" Type="http://schemas.openxmlformats.org/officeDocument/2006/relationships/diagramLayout" Target="../diagrams/layout64.xml"/><Relationship Id="rId5" Type="http://schemas.openxmlformats.org/officeDocument/2006/relationships/diagramQuickStyle" Target="../diagrams/quickStyle64.xml"/><Relationship Id="rId6" Type="http://schemas.openxmlformats.org/officeDocument/2006/relationships/diagramColors" Target="../diagrams/colors64.xml"/><Relationship Id="rId7" Type="http://schemas.microsoft.com/office/2007/relationships/diagramDrawing" Target="../diagrams/drawing64.xml"/><Relationship Id="rId1" Type="http://schemas.openxmlformats.org/officeDocument/2006/relationships/slideLayout" Target="../slideLayouts/slideLayout7.xml"/><Relationship Id="rId2" Type="http://schemas.openxmlformats.org/officeDocument/2006/relationships/notesSlide" Target="../notesSlides/notesSlide130.xml"/></Relationships>
</file>

<file path=ppt/slides/_rels/slide132.xml.rels><?xml version="1.0" encoding="UTF-8" standalone="yes"?>
<Relationships xmlns="http://schemas.openxmlformats.org/package/2006/relationships"><Relationship Id="rId3" Type="http://schemas.openxmlformats.org/officeDocument/2006/relationships/diagramData" Target="../diagrams/data65.xml"/><Relationship Id="rId4" Type="http://schemas.openxmlformats.org/officeDocument/2006/relationships/diagramLayout" Target="../diagrams/layout65.xml"/><Relationship Id="rId5" Type="http://schemas.openxmlformats.org/officeDocument/2006/relationships/diagramQuickStyle" Target="../diagrams/quickStyle65.xml"/><Relationship Id="rId6" Type="http://schemas.openxmlformats.org/officeDocument/2006/relationships/diagramColors" Target="../diagrams/colors65.xml"/><Relationship Id="rId7" Type="http://schemas.microsoft.com/office/2007/relationships/diagramDrawing" Target="../diagrams/drawing65.xml"/><Relationship Id="rId8" Type="http://schemas.openxmlformats.org/officeDocument/2006/relationships/image" Target="../media/image14.png"/><Relationship Id="rId1" Type="http://schemas.openxmlformats.org/officeDocument/2006/relationships/slideLayout" Target="../slideLayouts/slideLayout7.xml"/><Relationship Id="rId2" Type="http://schemas.openxmlformats.org/officeDocument/2006/relationships/notesSlide" Target="../notesSlides/notesSlide131.xml"/></Relationships>
</file>

<file path=ppt/slides/_rels/slide133.xml.rels><?xml version="1.0" encoding="UTF-8" standalone="yes"?>
<Relationships xmlns="http://schemas.openxmlformats.org/package/2006/relationships"><Relationship Id="rId3" Type="http://schemas.openxmlformats.org/officeDocument/2006/relationships/diagramData" Target="../diagrams/data66.xml"/><Relationship Id="rId4" Type="http://schemas.openxmlformats.org/officeDocument/2006/relationships/diagramLayout" Target="../diagrams/layout66.xml"/><Relationship Id="rId5" Type="http://schemas.openxmlformats.org/officeDocument/2006/relationships/diagramQuickStyle" Target="../diagrams/quickStyle66.xml"/><Relationship Id="rId6" Type="http://schemas.openxmlformats.org/officeDocument/2006/relationships/diagramColors" Target="../diagrams/colors66.xml"/><Relationship Id="rId7" Type="http://schemas.microsoft.com/office/2007/relationships/diagramDrawing" Target="../diagrams/drawing66.xml"/><Relationship Id="rId8" Type="http://schemas.openxmlformats.org/officeDocument/2006/relationships/image" Target="../media/image15.png"/><Relationship Id="rId9" Type="http://schemas.openxmlformats.org/officeDocument/2006/relationships/image" Target="../media/image16.png"/><Relationship Id="rId1" Type="http://schemas.openxmlformats.org/officeDocument/2006/relationships/slideLayout" Target="../slideLayouts/slideLayout7.xml"/><Relationship Id="rId2" Type="http://schemas.openxmlformats.org/officeDocument/2006/relationships/notesSlide" Target="../notesSlides/notesSlide132.xml"/></Relationships>
</file>

<file path=ppt/slides/_rels/slide134.xml.rels><?xml version="1.0" encoding="UTF-8" standalone="yes"?>
<Relationships xmlns="http://schemas.openxmlformats.org/package/2006/relationships"><Relationship Id="rId3" Type="http://schemas.openxmlformats.org/officeDocument/2006/relationships/diagramData" Target="../diagrams/data67.xml"/><Relationship Id="rId4" Type="http://schemas.openxmlformats.org/officeDocument/2006/relationships/diagramLayout" Target="../diagrams/layout67.xml"/><Relationship Id="rId5" Type="http://schemas.openxmlformats.org/officeDocument/2006/relationships/diagramQuickStyle" Target="../diagrams/quickStyle67.xml"/><Relationship Id="rId6" Type="http://schemas.openxmlformats.org/officeDocument/2006/relationships/diagramColors" Target="../diagrams/colors67.xml"/><Relationship Id="rId7" Type="http://schemas.microsoft.com/office/2007/relationships/diagramDrawing" Target="../diagrams/drawing67.xml"/><Relationship Id="rId8" Type="http://schemas.openxmlformats.org/officeDocument/2006/relationships/image" Target="../media/image15.png"/><Relationship Id="rId9" Type="http://schemas.openxmlformats.org/officeDocument/2006/relationships/image" Target="../media/image16.png"/><Relationship Id="rId1" Type="http://schemas.openxmlformats.org/officeDocument/2006/relationships/slideLayout" Target="../slideLayouts/slideLayout7.xml"/><Relationship Id="rId2" Type="http://schemas.openxmlformats.org/officeDocument/2006/relationships/notesSlide" Target="../notesSlides/notesSlide133.xml"/></Relationships>
</file>

<file path=ppt/slides/_rels/slide135.xml.rels><?xml version="1.0" encoding="UTF-8" standalone="yes"?>
<Relationships xmlns="http://schemas.openxmlformats.org/package/2006/relationships"><Relationship Id="rId3" Type="http://schemas.openxmlformats.org/officeDocument/2006/relationships/diagramData" Target="../diagrams/data68.xml"/><Relationship Id="rId4" Type="http://schemas.openxmlformats.org/officeDocument/2006/relationships/diagramLayout" Target="../diagrams/layout68.xml"/><Relationship Id="rId5" Type="http://schemas.openxmlformats.org/officeDocument/2006/relationships/diagramQuickStyle" Target="../diagrams/quickStyle68.xml"/><Relationship Id="rId6" Type="http://schemas.openxmlformats.org/officeDocument/2006/relationships/diagramColors" Target="../diagrams/colors68.xml"/><Relationship Id="rId7" Type="http://schemas.microsoft.com/office/2007/relationships/diagramDrawing" Target="../diagrams/drawing68.xml"/><Relationship Id="rId8" Type="http://schemas.openxmlformats.org/officeDocument/2006/relationships/image" Target="../media/image10.tiff"/><Relationship Id="rId1" Type="http://schemas.openxmlformats.org/officeDocument/2006/relationships/slideLayout" Target="../slideLayouts/slideLayout7.xml"/><Relationship Id="rId2" Type="http://schemas.openxmlformats.org/officeDocument/2006/relationships/notesSlide" Target="../notesSlides/notesSlide134.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5.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6.xml"/></Relationships>
</file>

<file path=ppt/slides/_rels/slide138.xml.rels><?xml version="1.0" encoding="UTF-8" standalone="yes"?>
<Relationships xmlns="http://schemas.openxmlformats.org/package/2006/relationships"><Relationship Id="rId3" Type="http://schemas.openxmlformats.org/officeDocument/2006/relationships/diagramData" Target="../diagrams/data69.xml"/><Relationship Id="rId4" Type="http://schemas.openxmlformats.org/officeDocument/2006/relationships/diagramLayout" Target="../diagrams/layout69.xml"/><Relationship Id="rId5" Type="http://schemas.openxmlformats.org/officeDocument/2006/relationships/diagramQuickStyle" Target="../diagrams/quickStyle69.xml"/><Relationship Id="rId6" Type="http://schemas.openxmlformats.org/officeDocument/2006/relationships/diagramColors" Target="../diagrams/colors69.xml"/><Relationship Id="rId7" Type="http://schemas.microsoft.com/office/2007/relationships/diagramDrawing" Target="../diagrams/drawing69.xml"/><Relationship Id="rId8" Type="http://schemas.openxmlformats.org/officeDocument/2006/relationships/image" Target="../media/image11.jpeg"/><Relationship Id="rId1" Type="http://schemas.openxmlformats.org/officeDocument/2006/relationships/slideLayout" Target="../slideLayouts/slideLayout7.xml"/><Relationship Id="rId2" Type="http://schemas.openxmlformats.org/officeDocument/2006/relationships/notesSlide" Target="../notesSlides/notesSlide13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8.xml"/><Relationship Id="rId3" Type="http://schemas.openxmlformats.org/officeDocument/2006/relationships/image" Target="../media/image11.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 Id="rId3" Type="http://schemas.openxmlformats.org/officeDocument/2006/relationships/image" Target="../media/image3.jpe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9.xml"/><Relationship Id="rId3" Type="http://schemas.openxmlformats.org/officeDocument/2006/relationships/image" Target="../media/image11.jpeg"/></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0.xml"/><Relationship Id="rId3" Type="http://schemas.openxmlformats.org/officeDocument/2006/relationships/image" Target="../media/image11.jpe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1.xml"/><Relationship Id="rId3" Type="http://schemas.openxmlformats.org/officeDocument/2006/relationships/image" Target="../media/image11.jpe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3.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4.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5.xml"/><Relationship Id="rId3" Type="http://schemas.openxmlformats.org/officeDocument/2006/relationships/image" Target="../media/image19.png"/></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6.xml"/><Relationship Id="rId3" Type="http://schemas.openxmlformats.org/officeDocument/2006/relationships/image" Target="../media/image23.png"/></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7.xml"/><Relationship Id="rId3" Type="http://schemas.openxmlformats.org/officeDocument/2006/relationships/image" Target="../media/image12.jpeg"/></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8.xml"/><Relationship Id="rId3" Type="http://schemas.openxmlformats.org/officeDocument/2006/relationships/image" Target="../media/image12.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s>
</file>

<file path=ppt/slides/_rels/slide150.xml.rels><?xml version="1.0" encoding="UTF-8" standalone="yes"?>
<Relationships xmlns="http://schemas.openxmlformats.org/package/2006/relationships"><Relationship Id="rId3" Type="http://schemas.openxmlformats.org/officeDocument/2006/relationships/notesSlide" Target="../notesSlides/notesSlide149.xml"/><Relationship Id="rId4" Type="http://schemas.openxmlformats.org/officeDocument/2006/relationships/diagramData" Target="../diagrams/data70.xml"/><Relationship Id="rId5" Type="http://schemas.openxmlformats.org/officeDocument/2006/relationships/diagramLayout" Target="../diagrams/layout70.xml"/><Relationship Id="rId6" Type="http://schemas.openxmlformats.org/officeDocument/2006/relationships/diagramQuickStyle" Target="../diagrams/quickStyle70.xml"/><Relationship Id="rId7" Type="http://schemas.openxmlformats.org/officeDocument/2006/relationships/diagramColors" Target="../diagrams/colors70.xml"/><Relationship Id="rId8" Type="http://schemas.microsoft.com/office/2007/relationships/diagramDrawing" Target="../diagrams/drawing70.xml"/><Relationship Id="rId1" Type="http://schemas.openxmlformats.org/officeDocument/2006/relationships/tags" Target="../tags/tag18.xml"/><Relationship Id="rId2"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0.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1.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2.xml"/><Relationship Id="rId3" Type="http://schemas.openxmlformats.org/officeDocument/2006/relationships/image" Target="../media/image13.png"/></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3.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4.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7.xml"/><Relationship Id="rId4" Type="http://schemas.openxmlformats.org/officeDocument/2006/relationships/diagramLayout" Target="../diagrams/layout7.xml"/><Relationship Id="rId5" Type="http://schemas.openxmlformats.org/officeDocument/2006/relationships/diagramQuickStyle" Target="../diagrams/quickStyle7.xml"/><Relationship Id="rId6" Type="http://schemas.openxmlformats.org/officeDocument/2006/relationships/diagramColors" Target="../diagrams/colors7.xml"/><Relationship Id="rId7" Type="http://schemas.microsoft.com/office/2007/relationships/diagramDrawing" Target="../diagrams/drawing7.xml"/><Relationship Id="rId1" Type="http://schemas.openxmlformats.org/officeDocument/2006/relationships/slideLayout" Target="../slideLayouts/slideLayout7.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tags" Target="../tags/tag2.xml"/><Relationship Id="rId2" Type="http://schemas.openxmlformats.org/officeDocument/2006/relationships/slideLayout" Target="../slideLayouts/slideLayout7.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8.xml"/><Relationship Id="rId4" Type="http://schemas.openxmlformats.org/officeDocument/2006/relationships/diagramLayout" Target="../diagrams/layout8.xml"/><Relationship Id="rId5" Type="http://schemas.openxmlformats.org/officeDocument/2006/relationships/diagramQuickStyle" Target="../diagrams/quickStyle8.xml"/><Relationship Id="rId6" Type="http://schemas.openxmlformats.org/officeDocument/2006/relationships/diagramColors" Target="../diagrams/colors8.xml"/><Relationship Id="rId7" Type="http://schemas.microsoft.com/office/2007/relationships/diagramDrawing" Target="../diagrams/drawing8.xml"/><Relationship Id="rId1" Type="http://schemas.openxmlformats.org/officeDocument/2006/relationships/slideLayout" Target="../slideLayouts/slideLayout7.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9.xml"/><Relationship Id="rId4" Type="http://schemas.openxmlformats.org/officeDocument/2006/relationships/diagramLayout" Target="../diagrams/layout9.xml"/><Relationship Id="rId5" Type="http://schemas.openxmlformats.org/officeDocument/2006/relationships/diagramQuickStyle" Target="../diagrams/quickStyle9.xml"/><Relationship Id="rId6" Type="http://schemas.openxmlformats.org/officeDocument/2006/relationships/diagramColors" Target="../diagrams/colors9.xml"/><Relationship Id="rId7" Type="http://schemas.microsoft.com/office/2007/relationships/diagramDrawing" Target="../diagrams/drawing9.xml"/><Relationship Id="rId1" Type="http://schemas.openxmlformats.org/officeDocument/2006/relationships/slideLayout" Target="../slideLayouts/slideLayout7.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10.xml"/><Relationship Id="rId4" Type="http://schemas.openxmlformats.org/officeDocument/2006/relationships/diagramLayout" Target="../diagrams/layout10.xml"/><Relationship Id="rId5" Type="http://schemas.openxmlformats.org/officeDocument/2006/relationships/diagramQuickStyle" Target="../diagrams/quickStyle10.xml"/><Relationship Id="rId6" Type="http://schemas.openxmlformats.org/officeDocument/2006/relationships/diagramColors" Target="../diagrams/colors10.xml"/><Relationship Id="rId7" Type="http://schemas.microsoft.com/office/2007/relationships/diagramDrawing" Target="../diagrams/drawing10.xml"/><Relationship Id="rId1" Type="http://schemas.openxmlformats.org/officeDocument/2006/relationships/slideLayout" Target="../slideLayouts/slideLayout7.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11.xml"/><Relationship Id="rId4" Type="http://schemas.openxmlformats.org/officeDocument/2006/relationships/diagramLayout" Target="../diagrams/layout11.xml"/><Relationship Id="rId5" Type="http://schemas.openxmlformats.org/officeDocument/2006/relationships/diagramQuickStyle" Target="../diagrams/quickStyle11.xml"/><Relationship Id="rId6" Type="http://schemas.openxmlformats.org/officeDocument/2006/relationships/diagramColors" Target="../diagrams/colors11.xml"/><Relationship Id="rId7" Type="http://schemas.microsoft.com/office/2007/relationships/diagramDrawing" Target="../diagrams/drawing11.xml"/><Relationship Id="rId1" Type="http://schemas.openxmlformats.org/officeDocument/2006/relationships/slideLayout" Target="../slideLayouts/slideLayout7.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12.xml"/><Relationship Id="rId4" Type="http://schemas.openxmlformats.org/officeDocument/2006/relationships/diagramLayout" Target="../diagrams/layout12.xml"/><Relationship Id="rId5" Type="http://schemas.openxmlformats.org/officeDocument/2006/relationships/diagramQuickStyle" Target="../diagrams/quickStyle12.xml"/><Relationship Id="rId6" Type="http://schemas.openxmlformats.org/officeDocument/2006/relationships/diagramColors" Target="../diagrams/colors12.xml"/><Relationship Id="rId7" Type="http://schemas.microsoft.com/office/2007/relationships/diagramDrawing" Target="../diagrams/drawing12.xml"/><Relationship Id="rId1" Type="http://schemas.openxmlformats.org/officeDocument/2006/relationships/slideLayout" Target="../slideLayouts/slideLayout7.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13.xml"/><Relationship Id="rId4" Type="http://schemas.openxmlformats.org/officeDocument/2006/relationships/diagramLayout" Target="../diagrams/layout13.xml"/><Relationship Id="rId5" Type="http://schemas.openxmlformats.org/officeDocument/2006/relationships/diagramQuickStyle" Target="../diagrams/quickStyle13.xml"/><Relationship Id="rId6" Type="http://schemas.openxmlformats.org/officeDocument/2006/relationships/diagramColors" Target="../diagrams/colors13.xml"/><Relationship Id="rId7" Type="http://schemas.microsoft.com/office/2007/relationships/diagramDrawing" Target="../diagrams/drawing13.xml"/><Relationship Id="rId1" Type="http://schemas.openxmlformats.org/officeDocument/2006/relationships/slideLayout" Target="../slideLayouts/slideLayout7.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4" Type="http://schemas.openxmlformats.org/officeDocument/2006/relationships/diagramData" Target="../diagrams/data14.xml"/><Relationship Id="rId5" Type="http://schemas.openxmlformats.org/officeDocument/2006/relationships/diagramLayout" Target="../diagrams/layout14.xml"/><Relationship Id="rId6" Type="http://schemas.openxmlformats.org/officeDocument/2006/relationships/diagramQuickStyle" Target="../diagrams/quickStyle14.xml"/><Relationship Id="rId7" Type="http://schemas.openxmlformats.org/officeDocument/2006/relationships/diagramColors" Target="../diagrams/colors14.xml"/><Relationship Id="rId8" Type="http://schemas.microsoft.com/office/2007/relationships/diagramDrawing" Target="../diagrams/drawing14.xml"/><Relationship Id="rId1" Type="http://schemas.openxmlformats.org/officeDocument/2006/relationships/tags" Target="../tags/tag8.xml"/><Relationship Id="rId2"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4" Type="http://schemas.openxmlformats.org/officeDocument/2006/relationships/diagramData" Target="../diagrams/data15.xml"/><Relationship Id="rId5" Type="http://schemas.openxmlformats.org/officeDocument/2006/relationships/diagramLayout" Target="../diagrams/layout15.xml"/><Relationship Id="rId6" Type="http://schemas.openxmlformats.org/officeDocument/2006/relationships/diagramQuickStyle" Target="../diagrams/quickStyle15.xml"/><Relationship Id="rId7" Type="http://schemas.openxmlformats.org/officeDocument/2006/relationships/diagramColors" Target="../diagrams/colors15.xml"/><Relationship Id="rId8" Type="http://schemas.microsoft.com/office/2007/relationships/diagramDrawing" Target="../diagrams/drawing15.xml"/><Relationship Id="rId1" Type="http://schemas.openxmlformats.org/officeDocument/2006/relationships/tags" Target="../tags/tag9.xml"/><Relationship Id="rId2"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16.xml"/><Relationship Id="rId4" Type="http://schemas.openxmlformats.org/officeDocument/2006/relationships/diagramLayout" Target="../diagrams/layout16.xml"/><Relationship Id="rId5" Type="http://schemas.openxmlformats.org/officeDocument/2006/relationships/diagramQuickStyle" Target="../diagrams/quickStyle16.xml"/><Relationship Id="rId6" Type="http://schemas.openxmlformats.org/officeDocument/2006/relationships/diagramColors" Target="../diagrams/colors16.xml"/><Relationship Id="rId7" Type="http://schemas.microsoft.com/office/2007/relationships/diagramDrawing" Target="../diagrams/drawing16.xml"/><Relationship Id="rId1" Type="http://schemas.openxmlformats.org/officeDocument/2006/relationships/slideLayout" Target="../slideLayouts/slideLayout7.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3" Type="http://schemas.openxmlformats.org/officeDocument/2006/relationships/diagramData" Target="../diagrams/data17.xml"/><Relationship Id="rId4" Type="http://schemas.openxmlformats.org/officeDocument/2006/relationships/diagramLayout" Target="../diagrams/layout17.xml"/><Relationship Id="rId5" Type="http://schemas.openxmlformats.org/officeDocument/2006/relationships/diagramQuickStyle" Target="../diagrams/quickStyle17.xml"/><Relationship Id="rId6" Type="http://schemas.openxmlformats.org/officeDocument/2006/relationships/diagramColors" Target="../diagrams/colors17.xml"/><Relationship Id="rId7" Type="http://schemas.microsoft.com/office/2007/relationships/diagramDrawing" Target="../diagrams/drawing17.xml"/><Relationship Id="rId1" Type="http://schemas.openxmlformats.org/officeDocument/2006/relationships/slideLayout" Target="../slideLayouts/slideLayout7.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4" Type="http://schemas.openxmlformats.org/officeDocument/2006/relationships/diagramData" Target="../diagrams/data1.xml"/><Relationship Id="rId5" Type="http://schemas.openxmlformats.org/officeDocument/2006/relationships/diagramLayout" Target="../diagrams/layout1.xml"/><Relationship Id="rId6" Type="http://schemas.openxmlformats.org/officeDocument/2006/relationships/diagramQuickStyle" Target="../diagrams/quickStyle1.xml"/><Relationship Id="rId7" Type="http://schemas.openxmlformats.org/officeDocument/2006/relationships/diagramColors" Target="../diagrams/colors1.xml"/><Relationship Id="rId8" Type="http://schemas.microsoft.com/office/2007/relationships/diagramDrawing" Target="../diagrams/drawing1.xml"/><Relationship Id="rId1" Type="http://schemas.openxmlformats.org/officeDocument/2006/relationships/tags" Target="../tags/tag3.xml"/><Relationship Id="rId2"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diagramData" Target="../diagrams/data18.xml"/><Relationship Id="rId4" Type="http://schemas.openxmlformats.org/officeDocument/2006/relationships/diagramLayout" Target="../diagrams/layout18.xml"/><Relationship Id="rId5" Type="http://schemas.openxmlformats.org/officeDocument/2006/relationships/diagramQuickStyle" Target="../diagrams/quickStyle18.xml"/><Relationship Id="rId6" Type="http://schemas.openxmlformats.org/officeDocument/2006/relationships/diagramColors" Target="../diagrams/colors18.xml"/><Relationship Id="rId7" Type="http://schemas.microsoft.com/office/2007/relationships/diagramDrawing" Target="../diagrams/drawing18.xml"/><Relationship Id="rId8" Type="http://schemas.openxmlformats.org/officeDocument/2006/relationships/image" Target="../media/image4.jpeg"/><Relationship Id="rId1" Type="http://schemas.openxmlformats.org/officeDocument/2006/relationships/slideLayout" Target="../slideLayouts/slideLayout7.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19.xml"/><Relationship Id="rId4" Type="http://schemas.openxmlformats.org/officeDocument/2006/relationships/diagramLayout" Target="../diagrams/layout19.xml"/><Relationship Id="rId5" Type="http://schemas.openxmlformats.org/officeDocument/2006/relationships/diagramQuickStyle" Target="../diagrams/quickStyle19.xml"/><Relationship Id="rId6" Type="http://schemas.openxmlformats.org/officeDocument/2006/relationships/diagramColors" Target="../diagrams/colors19.xml"/><Relationship Id="rId7" Type="http://schemas.microsoft.com/office/2007/relationships/diagramDrawing" Target="../diagrams/drawing19.xml"/><Relationship Id="rId1" Type="http://schemas.openxmlformats.org/officeDocument/2006/relationships/slideLayout" Target="../slideLayouts/slideLayout7.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4" Type="http://schemas.openxmlformats.org/officeDocument/2006/relationships/diagramData" Target="../diagrams/data20.xml"/><Relationship Id="rId5" Type="http://schemas.openxmlformats.org/officeDocument/2006/relationships/diagramLayout" Target="../diagrams/layout20.xml"/><Relationship Id="rId6" Type="http://schemas.openxmlformats.org/officeDocument/2006/relationships/diagramQuickStyle" Target="../diagrams/quickStyle20.xml"/><Relationship Id="rId7" Type="http://schemas.openxmlformats.org/officeDocument/2006/relationships/diagramColors" Target="../diagrams/colors20.xml"/><Relationship Id="rId8" Type="http://schemas.microsoft.com/office/2007/relationships/diagramDrawing" Target="../diagrams/drawing20.xml"/><Relationship Id="rId1" Type="http://schemas.openxmlformats.org/officeDocument/2006/relationships/tags" Target="../tags/tag10.xml"/><Relationship Id="rId2"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5.xml"/><Relationship Id="rId4" Type="http://schemas.openxmlformats.org/officeDocument/2006/relationships/diagramData" Target="../diagrams/data21.xml"/><Relationship Id="rId5" Type="http://schemas.openxmlformats.org/officeDocument/2006/relationships/diagramLayout" Target="../diagrams/layout21.xml"/><Relationship Id="rId6" Type="http://schemas.openxmlformats.org/officeDocument/2006/relationships/diagramQuickStyle" Target="../diagrams/quickStyle21.xml"/><Relationship Id="rId7" Type="http://schemas.openxmlformats.org/officeDocument/2006/relationships/diagramColors" Target="../diagrams/colors21.xml"/><Relationship Id="rId8" Type="http://schemas.microsoft.com/office/2007/relationships/diagramDrawing" Target="../diagrams/drawing21.xml"/><Relationship Id="rId1" Type="http://schemas.openxmlformats.org/officeDocument/2006/relationships/tags" Target="../tags/tag11.xml"/><Relationship Id="rId2"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6.xml"/><Relationship Id="rId4" Type="http://schemas.openxmlformats.org/officeDocument/2006/relationships/diagramData" Target="../diagrams/data22.xml"/><Relationship Id="rId5" Type="http://schemas.openxmlformats.org/officeDocument/2006/relationships/diagramLayout" Target="../diagrams/layout22.xml"/><Relationship Id="rId6" Type="http://schemas.openxmlformats.org/officeDocument/2006/relationships/diagramQuickStyle" Target="../diagrams/quickStyle22.xml"/><Relationship Id="rId7" Type="http://schemas.openxmlformats.org/officeDocument/2006/relationships/diagramColors" Target="../diagrams/colors22.xml"/><Relationship Id="rId8" Type="http://schemas.microsoft.com/office/2007/relationships/diagramDrawing" Target="../diagrams/drawing22.xml"/><Relationship Id="rId1" Type="http://schemas.openxmlformats.org/officeDocument/2006/relationships/tags" Target="../tags/tag12.xml"/><Relationship Id="rId2"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diagramData" Target="../diagrams/data23.xml"/><Relationship Id="rId4" Type="http://schemas.openxmlformats.org/officeDocument/2006/relationships/diagramLayout" Target="../diagrams/layout23.xml"/><Relationship Id="rId5" Type="http://schemas.openxmlformats.org/officeDocument/2006/relationships/diagramQuickStyle" Target="../diagrams/quickStyle23.xml"/><Relationship Id="rId6" Type="http://schemas.openxmlformats.org/officeDocument/2006/relationships/diagramColors" Target="../diagrams/colors23.xml"/><Relationship Id="rId7" Type="http://schemas.microsoft.com/office/2007/relationships/diagramDrawing" Target="../diagrams/drawing23.xml"/><Relationship Id="rId8" Type="http://schemas.openxmlformats.org/officeDocument/2006/relationships/image" Target="../media/image5.tiff"/><Relationship Id="rId9" Type="http://schemas.openxmlformats.org/officeDocument/2006/relationships/image" Target="../media/image6.tiff"/><Relationship Id="rId10" Type="http://schemas.openxmlformats.org/officeDocument/2006/relationships/image" Target="../media/image7.tiff"/><Relationship Id="rId1" Type="http://schemas.openxmlformats.org/officeDocument/2006/relationships/slideLayout" Target="../slideLayouts/slideLayout7.xml"/><Relationship Id="rId2" Type="http://schemas.openxmlformats.org/officeDocument/2006/relationships/notesSlide" Target="../notesSlides/notesSlide37.xml"/></Relationships>
</file>

<file path=ppt/slides/_rels/slide39.xml.rels><?xml version="1.0" encoding="UTF-8" standalone="yes"?>
<Relationships xmlns="http://schemas.openxmlformats.org/package/2006/relationships"><Relationship Id="rId3" Type="http://schemas.openxmlformats.org/officeDocument/2006/relationships/diagramData" Target="../diagrams/data24.xml"/><Relationship Id="rId4" Type="http://schemas.openxmlformats.org/officeDocument/2006/relationships/diagramLayout" Target="../diagrams/layout24.xml"/><Relationship Id="rId5" Type="http://schemas.openxmlformats.org/officeDocument/2006/relationships/diagramQuickStyle" Target="../diagrams/quickStyle24.xml"/><Relationship Id="rId6" Type="http://schemas.openxmlformats.org/officeDocument/2006/relationships/diagramColors" Target="../diagrams/colors24.xml"/><Relationship Id="rId7" Type="http://schemas.microsoft.com/office/2007/relationships/diagramDrawing" Target="../diagrams/drawing24.xml"/><Relationship Id="rId1" Type="http://schemas.openxmlformats.org/officeDocument/2006/relationships/slideLayout" Target="../slideLayouts/slideLayout7.xml"/><Relationship Id="rId2" Type="http://schemas.openxmlformats.org/officeDocument/2006/relationships/notesSlide" Target="../notesSlides/notesSlide38.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4" Type="http://schemas.openxmlformats.org/officeDocument/2006/relationships/diagramData" Target="../diagrams/data2.xml"/><Relationship Id="rId5" Type="http://schemas.openxmlformats.org/officeDocument/2006/relationships/diagramLayout" Target="../diagrams/layout2.xml"/><Relationship Id="rId6" Type="http://schemas.openxmlformats.org/officeDocument/2006/relationships/diagramQuickStyle" Target="../diagrams/quickStyle2.xml"/><Relationship Id="rId7" Type="http://schemas.openxmlformats.org/officeDocument/2006/relationships/diagramColors" Target="../diagrams/colors2.xml"/><Relationship Id="rId8" Type="http://schemas.microsoft.com/office/2007/relationships/diagramDrawing" Target="../diagrams/drawing2.xml"/><Relationship Id="rId1" Type="http://schemas.openxmlformats.org/officeDocument/2006/relationships/tags" Target="../tags/tag4.xml"/><Relationship Id="rId2"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39.xml"/><Relationship Id="rId4" Type="http://schemas.openxmlformats.org/officeDocument/2006/relationships/diagramData" Target="../diagrams/data25.xml"/><Relationship Id="rId5" Type="http://schemas.openxmlformats.org/officeDocument/2006/relationships/diagramLayout" Target="../diagrams/layout25.xml"/><Relationship Id="rId6" Type="http://schemas.openxmlformats.org/officeDocument/2006/relationships/diagramQuickStyle" Target="../diagrams/quickStyle25.xml"/><Relationship Id="rId7" Type="http://schemas.openxmlformats.org/officeDocument/2006/relationships/diagramColors" Target="../diagrams/colors25.xml"/><Relationship Id="rId8" Type="http://schemas.microsoft.com/office/2007/relationships/diagramDrawing" Target="../diagrams/drawing25.xml"/><Relationship Id="rId1" Type="http://schemas.openxmlformats.org/officeDocument/2006/relationships/tags" Target="../tags/tag13.xml"/><Relationship Id="rId2"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diagramData" Target="../diagrams/data26.xml"/><Relationship Id="rId4" Type="http://schemas.openxmlformats.org/officeDocument/2006/relationships/diagramLayout" Target="../diagrams/layout26.xml"/><Relationship Id="rId5" Type="http://schemas.openxmlformats.org/officeDocument/2006/relationships/diagramQuickStyle" Target="../diagrams/quickStyle26.xml"/><Relationship Id="rId6" Type="http://schemas.openxmlformats.org/officeDocument/2006/relationships/diagramColors" Target="../diagrams/colors26.xml"/><Relationship Id="rId7" Type="http://schemas.microsoft.com/office/2007/relationships/diagramDrawing" Target="../diagrams/drawing26.xml"/><Relationship Id="rId1" Type="http://schemas.openxmlformats.org/officeDocument/2006/relationships/slideLayout" Target="../slideLayouts/slideLayout7.xml"/><Relationship Id="rId2" Type="http://schemas.openxmlformats.org/officeDocument/2006/relationships/notesSlide" Target="../notesSlides/notesSlide40.xml"/></Relationships>
</file>

<file path=ppt/slides/_rels/slide42.xml.rels><?xml version="1.0" encoding="UTF-8" standalone="yes"?>
<Relationships xmlns="http://schemas.openxmlformats.org/package/2006/relationships"><Relationship Id="rId3" Type="http://schemas.openxmlformats.org/officeDocument/2006/relationships/diagramData" Target="../diagrams/data27.xml"/><Relationship Id="rId4" Type="http://schemas.openxmlformats.org/officeDocument/2006/relationships/diagramLayout" Target="../diagrams/layout27.xml"/><Relationship Id="rId5" Type="http://schemas.openxmlformats.org/officeDocument/2006/relationships/diagramQuickStyle" Target="../diagrams/quickStyle27.xml"/><Relationship Id="rId6" Type="http://schemas.openxmlformats.org/officeDocument/2006/relationships/diagramColors" Target="../diagrams/colors27.xml"/><Relationship Id="rId7" Type="http://schemas.microsoft.com/office/2007/relationships/diagramDrawing" Target="../diagrams/drawing27.xml"/><Relationship Id="rId8" Type="http://schemas.openxmlformats.org/officeDocument/2006/relationships/image" Target="../media/image7.tiff"/><Relationship Id="rId1" Type="http://schemas.openxmlformats.org/officeDocument/2006/relationships/slideLayout" Target="../slideLayouts/slideLayout7.xml"/><Relationship Id="rId2" Type="http://schemas.openxmlformats.org/officeDocument/2006/relationships/notesSlide" Target="../notesSlides/notesSlide41.xml"/></Relationships>
</file>

<file path=ppt/slides/_rels/slide43.xml.rels><?xml version="1.0" encoding="UTF-8" standalone="yes"?>
<Relationships xmlns="http://schemas.openxmlformats.org/package/2006/relationships"><Relationship Id="rId3" Type="http://schemas.openxmlformats.org/officeDocument/2006/relationships/diagramData" Target="../diagrams/data28.xml"/><Relationship Id="rId4" Type="http://schemas.openxmlformats.org/officeDocument/2006/relationships/diagramLayout" Target="../diagrams/layout28.xml"/><Relationship Id="rId5" Type="http://schemas.openxmlformats.org/officeDocument/2006/relationships/diagramQuickStyle" Target="../diagrams/quickStyle28.xml"/><Relationship Id="rId6" Type="http://schemas.openxmlformats.org/officeDocument/2006/relationships/diagramColors" Target="../diagrams/colors28.xml"/><Relationship Id="rId7" Type="http://schemas.microsoft.com/office/2007/relationships/diagramDrawing" Target="../diagrams/drawing28.xml"/><Relationship Id="rId8" Type="http://schemas.openxmlformats.org/officeDocument/2006/relationships/image" Target="../media/image6.tiff"/><Relationship Id="rId1" Type="http://schemas.openxmlformats.org/officeDocument/2006/relationships/slideLayout" Target="../slideLayouts/slideLayout7.xml"/><Relationship Id="rId2" Type="http://schemas.openxmlformats.org/officeDocument/2006/relationships/notesSlide" Target="../notesSlides/notesSlide42.xml"/></Relationships>
</file>

<file path=ppt/slides/_rels/slide44.xml.rels><?xml version="1.0" encoding="UTF-8" standalone="yes"?>
<Relationships xmlns="http://schemas.openxmlformats.org/package/2006/relationships"><Relationship Id="rId3" Type="http://schemas.openxmlformats.org/officeDocument/2006/relationships/diagramData" Target="../diagrams/data29.xml"/><Relationship Id="rId4" Type="http://schemas.openxmlformats.org/officeDocument/2006/relationships/diagramLayout" Target="../diagrams/layout29.xml"/><Relationship Id="rId5" Type="http://schemas.openxmlformats.org/officeDocument/2006/relationships/diagramQuickStyle" Target="../diagrams/quickStyle29.xml"/><Relationship Id="rId6" Type="http://schemas.openxmlformats.org/officeDocument/2006/relationships/diagramColors" Target="../diagrams/colors29.xml"/><Relationship Id="rId7" Type="http://schemas.microsoft.com/office/2007/relationships/diagramDrawing" Target="../diagrams/drawing29.xml"/><Relationship Id="rId1" Type="http://schemas.openxmlformats.org/officeDocument/2006/relationships/slideLayout" Target="../slideLayouts/slideLayout7.xml"/><Relationship Id="rId2" Type="http://schemas.openxmlformats.org/officeDocument/2006/relationships/notesSlide" Target="../notesSlides/notesSlide43.xml"/></Relationships>
</file>

<file path=ppt/slides/_rels/slide45.xml.rels><?xml version="1.0" encoding="UTF-8" standalone="yes"?>
<Relationships xmlns="http://schemas.openxmlformats.org/package/2006/relationships"><Relationship Id="rId3" Type="http://schemas.openxmlformats.org/officeDocument/2006/relationships/diagramData" Target="../diagrams/data30.xml"/><Relationship Id="rId4" Type="http://schemas.openxmlformats.org/officeDocument/2006/relationships/diagramLayout" Target="../diagrams/layout30.xml"/><Relationship Id="rId5" Type="http://schemas.openxmlformats.org/officeDocument/2006/relationships/diagramQuickStyle" Target="../diagrams/quickStyle30.xml"/><Relationship Id="rId6" Type="http://schemas.openxmlformats.org/officeDocument/2006/relationships/diagramColors" Target="../diagrams/colors30.xml"/><Relationship Id="rId7" Type="http://schemas.microsoft.com/office/2007/relationships/diagramDrawing" Target="../diagrams/drawing30.xml"/><Relationship Id="rId1" Type="http://schemas.openxmlformats.org/officeDocument/2006/relationships/slideLayout" Target="../slideLayouts/slideLayout7.xml"/><Relationship Id="rId2" Type="http://schemas.openxmlformats.org/officeDocument/2006/relationships/notesSlide" Target="../notesSlides/notesSlide44.xml"/></Relationships>
</file>

<file path=ppt/slides/_rels/slide46.xml.rels><?xml version="1.0" encoding="UTF-8" standalone="yes"?>
<Relationships xmlns="http://schemas.openxmlformats.org/package/2006/relationships"><Relationship Id="rId3" Type="http://schemas.openxmlformats.org/officeDocument/2006/relationships/diagramData" Target="../diagrams/data31.xml"/><Relationship Id="rId4" Type="http://schemas.openxmlformats.org/officeDocument/2006/relationships/diagramLayout" Target="../diagrams/layout31.xml"/><Relationship Id="rId5" Type="http://schemas.openxmlformats.org/officeDocument/2006/relationships/diagramQuickStyle" Target="../diagrams/quickStyle31.xml"/><Relationship Id="rId6" Type="http://schemas.openxmlformats.org/officeDocument/2006/relationships/diagramColors" Target="../diagrams/colors31.xml"/><Relationship Id="rId7" Type="http://schemas.microsoft.com/office/2007/relationships/diagramDrawing" Target="../diagrams/drawing31.xml"/><Relationship Id="rId1" Type="http://schemas.openxmlformats.org/officeDocument/2006/relationships/slideLayout" Target="../slideLayouts/slideLayout7.xml"/><Relationship Id="rId2" Type="http://schemas.openxmlformats.org/officeDocument/2006/relationships/notesSlide" Target="../notesSlides/notesSlide45.xml"/></Relationships>
</file>

<file path=ppt/slides/_rels/slide47.xml.rels><?xml version="1.0" encoding="UTF-8" standalone="yes"?>
<Relationships xmlns="http://schemas.openxmlformats.org/package/2006/relationships"><Relationship Id="rId3" Type="http://schemas.openxmlformats.org/officeDocument/2006/relationships/diagramData" Target="../diagrams/data32.xml"/><Relationship Id="rId4" Type="http://schemas.openxmlformats.org/officeDocument/2006/relationships/diagramLayout" Target="../diagrams/layout32.xml"/><Relationship Id="rId5" Type="http://schemas.openxmlformats.org/officeDocument/2006/relationships/diagramQuickStyle" Target="../diagrams/quickStyle32.xml"/><Relationship Id="rId6" Type="http://schemas.openxmlformats.org/officeDocument/2006/relationships/diagramColors" Target="../diagrams/colors32.xml"/><Relationship Id="rId7" Type="http://schemas.microsoft.com/office/2007/relationships/diagramDrawing" Target="../diagrams/drawing32.xml"/><Relationship Id="rId1" Type="http://schemas.openxmlformats.org/officeDocument/2006/relationships/slideLayout" Target="../slideLayouts/slideLayout7.xml"/><Relationship Id="rId2" Type="http://schemas.openxmlformats.org/officeDocument/2006/relationships/notesSlide" Target="../notesSlides/notesSlide46.xml"/></Relationships>
</file>

<file path=ppt/slides/_rels/slide48.xml.rels><?xml version="1.0" encoding="UTF-8" standalone="yes"?>
<Relationships xmlns="http://schemas.openxmlformats.org/package/2006/relationships"><Relationship Id="rId3" Type="http://schemas.openxmlformats.org/officeDocument/2006/relationships/diagramData" Target="../diagrams/data33.xml"/><Relationship Id="rId4" Type="http://schemas.openxmlformats.org/officeDocument/2006/relationships/diagramLayout" Target="../diagrams/layout33.xml"/><Relationship Id="rId5" Type="http://schemas.openxmlformats.org/officeDocument/2006/relationships/diagramQuickStyle" Target="../diagrams/quickStyle33.xml"/><Relationship Id="rId6" Type="http://schemas.openxmlformats.org/officeDocument/2006/relationships/diagramColors" Target="../diagrams/colors33.xml"/><Relationship Id="rId7" Type="http://schemas.microsoft.com/office/2007/relationships/diagramDrawing" Target="../diagrams/drawing33.xml"/><Relationship Id="rId1" Type="http://schemas.openxmlformats.org/officeDocument/2006/relationships/slideLayout" Target="../slideLayouts/slideLayout7.xml"/><Relationship Id="rId2" Type="http://schemas.openxmlformats.org/officeDocument/2006/relationships/notesSlide" Target="../notesSlides/notesSlide47.xml"/></Relationships>
</file>

<file path=ppt/slides/_rels/slide49.xml.rels><?xml version="1.0" encoding="UTF-8" standalone="yes"?>
<Relationships xmlns="http://schemas.openxmlformats.org/package/2006/relationships"><Relationship Id="rId3" Type="http://schemas.openxmlformats.org/officeDocument/2006/relationships/diagramData" Target="../diagrams/data34.xml"/><Relationship Id="rId4" Type="http://schemas.openxmlformats.org/officeDocument/2006/relationships/diagramLayout" Target="../diagrams/layout34.xml"/><Relationship Id="rId5" Type="http://schemas.openxmlformats.org/officeDocument/2006/relationships/diagramQuickStyle" Target="../diagrams/quickStyle34.xml"/><Relationship Id="rId6" Type="http://schemas.openxmlformats.org/officeDocument/2006/relationships/diagramColors" Target="../diagrams/colors34.xml"/><Relationship Id="rId7" Type="http://schemas.microsoft.com/office/2007/relationships/diagramDrawing" Target="../diagrams/drawing34.xml"/><Relationship Id="rId1" Type="http://schemas.openxmlformats.org/officeDocument/2006/relationships/slideLayout" Target="../slideLayouts/slideLayout7.xml"/><Relationship Id="rId2" Type="http://schemas.openxmlformats.org/officeDocument/2006/relationships/notesSlide" Target="../notesSlides/notesSlide48.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7.xml"/><Relationship Id="rId4" Type="http://schemas.openxmlformats.org/officeDocument/2006/relationships/notesSlide" Target="../notesSlides/notesSlide5.xml"/><Relationship Id="rId5" Type="http://schemas.openxmlformats.org/officeDocument/2006/relationships/diagramData" Target="../diagrams/data3.xml"/><Relationship Id="rId6" Type="http://schemas.openxmlformats.org/officeDocument/2006/relationships/diagramLayout" Target="../diagrams/layout3.xml"/><Relationship Id="rId7" Type="http://schemas.openxmlformats.org/officeDocument/2006/relationships/diagramQuickStyle" Target="../diagrams/quickStyle3.xml"/><Relationship Id="rId8" Type="http://schemas.openxmlformats.org/officeDocument/2006/relationships/diagramColors" Target="../diagrams/colors3.xml"/><Relationship Id="rId9" Type="http://schemas.microsoft.com/office/2007/relationships/diagramDrawing" Target="../diagrams/drawing3.xml"/><Relationship Id="rId10" Type="http://schemas.openxmlformats.org/officeDocument/2006/relationships/oleObject" Target="../embeddings/oleObject1.bin"/><Relationship Id="rId11" Type="http://schemas.openxmlformats.org/officeDocument/2006/relationships/image" Target="../media/image2.wmf"/><Relationship Id="rId1" Type="http://schemas.openxmlformats.org/officeDocument/2006/relationships/vmlDrawing" Target="../drawings/vmlDrawing1.vml"/><Relationship Id="rId2" Type="http://schemas.openxmlformats.org/officeDocument/2006/relationships/tags" Target="../tags/tag5.xml"/></Relationships>
</file>

<file path=ppt/slides/_rels/slide50.xml.rels><?xml version="1.0" encoding="UTF-8" standalone="yes"?>
<Relationships xmlns="http://schemas.openxmlformats.org/package/2006/relationships"><Relationship Id="rId3" Type="http://schemas.openxmlformats.org/officeDocument/2006/relationships/diagramData" Target="../diagrams/data35.xml"/><Relationship Id="rId4" Type="http://schemas.openxmlformats.org/officeDocument/2006/relationships/diagramLayout" Target="../diagrams/layout35.xml"/><Relationship Id="rId5" Type="http://schemas.openxmlformats.org/officeDocument/2006/relationships/diagramQuickStyle" Target="../diagrams/quickStyle35.xml"/><Relationship Id="rId6" Type="http://schemas.openxmlformats.org/officeDocument/2006/relationships/diagramColors" Target="../diagrams/colors35.xml"/><Relationship Id="rId7" Type="http://schemas.microsoft.com/office/2007/relationships/diagramDrawing" Target="../diagrams/drawing35.xml"/><Relationship Id="rId1" Type="http://schemas.openxmlformats.org/officeDocument/2006/relationships/slideLayout" Target="../slideLayouts/slideLayout7.xml"/><Relationship Id="rId2" Type="http://schemas.openxmlformats.org/officeDocument/2006/relationships/notesSlide" Target="../notesSlides/notesSlide49.xml"/></Relationships>
</file>

<file path=ppt/slides/_rels/slide51.xml.rels><?xml version="1.0" encoding="UTF-8" standalone="yes"?>
<Relationships xmlns="http://schemas.openxmlformats.org/package/2006/relationships"><Relationship Id="rId3" Type="http://schemas.openxmlformats.org/officeDocument/2006/relationships/diagramData" Target="../diagrams/data36.xml"/><Relationship Id="rId4" Type="http://schemas.openxmlformats.org/officeDocument/2006/relationships/diagramLayout" Target="../diagrams/layout36.xml"/><Relationship Id="rId5" Type="http://schemas.openxmlformats.org/officeDocument/2006/relationships/diagramQuickStyle" Target="../diagrams/quickStyle36.xml"/><Relationship Id="rId6" Type="http://schemas.openxmlformats.org/officeDocument/2006/relationships/diagramColors" Target="../diagrams/colors36.xml"/><Relationship Id="rId7" Type="http://schemas.microsoft.com/office/2007/relationships/diagramDrawing" Target="../diagrams/drawing36.xml"/><Relationship Id="rId1" Type="http://schemas.openxmlformats.org/officeDocument/2006/relationships/slideLayout" Target="../slideLayouts/slideLayout7.xml"/><Relationship Id="rId2" Type="http://schemas.openxmlformats.org/officeDocument/2006/relationships/notesSlide" Target="../notesSlides/notesSlide50.xml"/></Relationships>
</file>

<file path=ppt/slides/_rels/slide52.xml.rels><?xml version="1.0" encoding="UTF-8" standalone="yes"?>
<Relationships xmlns="http://schemas.openxmlformats.org/package/2006/relationships"><Relationship Id="rId3" Type="http://schemas.openxmlformats.org/officeDocument/2006/relationships/diagramData" Target="../diagrams/data37.xml"/><Relationship Id="rId4" Type="http://schemas.openxmlformats.org/officeDocument/2006/relationships/diagramLayout" Target="../diagrams/layout37.xml"/><Relationship Id="rId5" Type="http://schemas.openxmlformats.org/officeDocument/2006/relationships/diagramQuickStyle" Target="../diagrams/quickStyle37.xml"/><Relationship Id="rId6" Type="http://schemas.openxmlformats.org/officeDocument/2006/relationships/diagramColors" Target="../diagrams/colors37.xml"/><Relationship Id="rId7" Type="http://schemas.microsoft.com/office/2007/relationships/diagramDrawing" Target="../diagrams/drawing37.xml"/><Relationship Id="rId1" Type="http://schemas.openxmlformats.org/officeDocument/2006/relationships/slideLayout" Target="../slideLayouts/slideLayout7.xml"/><Relationship Id="rId2" Type="http://schemas.openxmlformats.org/officeDocument/2006/relationships/notesSlide" Target="../notesSlides/notesSlide51.xml"/></Relationships>
</file>

<file path=ppt/slides/_rels/slide53.xml.rels><?xml version="1.0" encoding="UTF-8" standalone="yes"?>
<Relationships xmlns="http://schemas.openxmlformats.org/package/2006/relationships"><Relationship Id="rId3" Type="http://schemas.openxmlformats.org/officeDocument/2006/relationships/diagramData" Target="../diagrams/data38.xml"/><Relationship Id="rId4" Type="http://schemas.openxmlformats.org/officeDocument/2006/relationships/diagramLayout" Target="../diagrams/layout38.xml"/><Relationship Id="rId5" Type="http://schemas.openxmlformats.org/officeDocument/2006/relationships/diagramQuickStyle" Target="../diagrams/quickStyle38.xml"/><Relationship Id="rId6" Type="http://schemas.openxmlformats.org/officeDocument/2006/relationships/diagramColors" Target="../diagrams/colors38.xml"/><Relationship Id="rId7" Type="http://schemas.microsoft.com/office/2007/relationships/diagramDrawing" Target="../diagrams/drawing38.xml"/><Relationship Id="rId1" Type="http://schemas.openxmlformats.org/officeDocument/2006/relationships/slideLayout" Target="../slideLayouts/slideLayout7.xml"/><Relationship Id="rId2" Type="http://schemas.openxmlformats.org/officeDocument/2006/relationships/notesSlide" Target="../notesSlides/notesSlide52.xml"/></Relationships>
</file>

<file path=ppt/slides/_rels/slide54.xml.rels><?xml version="1.0" encoding="UTF-8" standalone="yes"?>
<Relationships xmlns="http://schemas.openxmlformats.org/package/2006/relationships"><Relationship Id="rId3" Type="http://schemas.openxmlformats.org/officeDocument/2006/relationships/diagramData" Target="../diagrams/data39.xml"/><Relationship Id="rId4" Type="http://schemas.openxmlformats.org/officeDocument/2006/relationships/diagramLayout" Target="../diagrams/layout39.xml"/><Relationship Id="rId5" Type="http://schemas.openxmlformats.org/officeDocument/2006/relationships/diagramQuickStyle" Target="../diagrams/quickStyle39.xml"/><Relationship Id="rId6" Type="http://schemas.openxmlformats.org/officeDocument/2006/relationships/diagramColors" Target="../diagrams/colors39.xml"/><Relationship Id="rId7" Type="http://schemas.microsoft.com/office/2007/relationships/diagramDrawing" Target="../diagrams/drawing39.xml"/><Relationship Id="rId1" Type="http://schemas.openxmlformats.org/officeDocument/2006/relationships/slideLayout" Target="../slideLayouts/slideLayout7.xml"/><Relationship Id="rId2" Type="http://schemas.openxmlformats.org/officeDocument/2006/relationships/notesSlide" Target="../notesSlides/notesSlide53.xml"/></Relationships>
</file>

<file path=ppt/slides/_rels/slide55.xml.rels><?xml version="1.0" encoding="UTF-8" standalone="yes"?>
<Relationships xmlns="http://schemas.openxmlformats.org/package/2006/relationships"><Relationship Id="rId3" Type="http://schemas.openxmlformats.org/officeDocument/2006/relationships/diagramData" Target="../diagrams/data40.xml"/><Relationship Id="rId4" Type="http://schemas.openxmlformats.org/officeDocument/2006/relationships/diagramLayout" Target="../diagrams/layout40.xml"/><Relationship Id="rId5" Type="http://schemas.openxmlformats.org/officeDocument/2006/relationships/diagramQuickStyle" Target="../diagrams/quickStyle40.xml"/><Relationship Id="rId6" Type="http://schemas.openxmlformats.org/officeDocument/2006/relationships/diagramColors" Target="../diagrams/colors40.xml"/><Relationship Id="rId7" Type="http://schemas.microsoft.com/office/2007/relationships/diagramDrawing" Target="../diagrams/drawing40.xml"/><Relationship Id="rId1" Type="http://schemas.openxmlformats.org/officeDocument/2006/relationships/slideLayout" Target="../slideLayouts/slideLayout7.xml"/><Relationship Id="rId2" Type="http://schemas.openxmlformats.org/officeDocument/2006/relationships/notesSlide" Target="../notesSlides/notesSlide5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5.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8.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4" Type="http://schemas.openxmlformats.org/officeDocument/2006/relationships/oleObject" Target="../embeddings/oleObject2.bin"/><Relationship Id="rId5" Type="http://schemas.openxmlformats.org/officeDocument/2006/relationships/image" Target="../media/image2.wmf"/><Relationship Id="rId1" Type="http://schemas.openxmlformats.org/officeDocument/2006/relationships/vmlDrawing" Target="../drawings/vmlDrawing2.vml"/><Relationship Id="rId2"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9.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0.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1.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5.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6.xml"/></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67.xml"/><Relationship Id="rId4" Type="http://schemas.openxmlformats.org/officeDocument/2006/relationships/diagramData" Target="../diagrams/data41.xml"/><Relationship Id="rId5" Type="http://schemas.openxmlformats.org/officeDocument/2006/relationships/diagramLayout" Target="../diagrams/layout41.xml"/><Relationship Id="rId6" Type="http://schemas.openxmlformats.org/officeDocument/2006/relationships/diagramQuickStyle" Target="../diagrams/quickStyle41.xml"/><Relationship Id="rId7" Type="http://schemas.openxmlformats.org/officeDocument/2006/relationships/diagramColors" Target="../diagrams/colors41.xml"/><Relationship Id="rId8" Type="http://schemas.microsoft.com/office/2007/relationships/diagramDrawing" Target="../diagrams/drawing41.xml"/><Relationship Id="rId1" Type="http://schemas.openxmlformats.org/officeDocument/2006/relationships/tags" Target="../tags/tag14.xml"/><Relationship Id="rId2"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68.xml"/><Relationship Id="rId4" Type="http://schemas.openxmlformats.org/officeDocument/2006/relationships/diagramData" Target="../diagrams/data42.xml"/><Relationship Id="rId5" Type="http://schemas.openxmlformats.org/officeDocument/2006/relationships/diagramLayout" Target="../diagrams/layout42.xml"/><Relationship Id="rId6" Type="http://schemas.openxmlformats.org/officeDocument/2006/relationships/diagramQuickStyle" Target="../diagrams/quickStyle42.xml"/><Relationship Id="rId7" Type="http://schemas.openxmlformats.org/officeDocument/2006/relationships/diagramColors" Target="../diagrams/colors42.xml"/><Relationship Id="rId8" Type="http://schemas.microsoft.com/office/2007/relationships/diagramDrawing" Target="../diagrams/drawing42.xml"/><Relationship Id="rId1" Type="http://schemas.openxmlformats.org/officeDocument/2006/relationships/tags" Target="../tags/tag15.xml"/><Relationship Id="rId2"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4" Type="http://schemas.openxmlformats.org/officeDocument/2006/relationships/oleObject" Target="../embeddings/oleObject3.bin"/><Relationship Id="rId5" Type="http://schemas.openxmlformats.org/officeDocument/2006/relationships/image" Target="../media/image2.wmf"/><Relationship Id="rId1" Type="http://schemas.openxmlformats.org/officeDocument/2006/relationships/vmlDrawing" Target="../drawings/vmlDrawing3.vml"/><Relationship Id="rId2"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diagramData" Target="../diagrams/data43.xml"/><Relationship Id="rId4" Type="http://schemas.openxmlformats.org/officeDocument/2006/relationships/diagramLayout" Target="../diagrams/layout43.xml"/><Relationship Id="rId5" Type="http://schemas.openxmlformats.org/officeDocument/2006/relationships/diagramQuickStyle" Target="../diagrams/quickStyle43.xml"/><Relationship Id="rId6" Type="http://schemas.openxmlformats.org/officeDocument/2006/relationships/diagramColors" Target="../diagrams/colors43.xml"/><Relationship Id="rId7" Type="http://schemas.microsoft.com/office/2007/relationships/diagramDrawing" Target="../diagrams/drawing43.xml"/><Relationship Id="rId1" Type="http://schemas.openxmlformats.org/officeDocument/2006/relationships/slideLayout" Target="../slideLayouts/slideLayout7.xml"/><Relationship Id="rId2" Type="http://schemas.openxmlformats.org/officeDocument/2006/relationships/notesSlide" Target="../notesSlides/notesSlide69.xml"/></Relationships>
</file>

<file path=ppt/slides/_rels/slide71.xml.rels><?xml version="1.0" encoding="UTF-8" standalone="yes"?>
<Relationships xmlns="http://schemas.openxmlformats.org/package/2006/relationships"><Relationship Id="rId3" Type="http://schemas.openxmlformats.org/officeDocument/2006/relationships/diagramData" Target="../diagrams/data44.xml"/><Relationship Id="rId4" Type="http://schemas.openxmlformats.org/officeDocument/2006/relationships/diagramLayout" Target="../diagrams/layout44.xml"/><Relationship Id="rId5" Type="http://schemas.openxmlformats.org/officeDocument/2006/relationships/diagramQuickStyle" Target="../diagrams/quickStyle44.xml"/><Relationship Id="rId6" Type="http://schemas.openxmlformats.org/officeDocument/2006/relationships/diagramColors" Target="../diagrams/colors44.xml"/><Relationship Id="rId7" Type="http://schemas.microsoft.com/office/2007/relationships/diagramDrawing" Target="../diagrams/drawing44.xml"/><Relationship Id="rId1" Type="http://schemas.openxmlformats.org/officeDocument/2006/relationships/slideLayout" Target="../slideLayouts/slideLayout7.xml"/><Relationship Id="rId2" Type="http://schemas.openxmlformats.org/officeDocument/2006/relationships/notesSlide" Target="../notesSlides/notesSlide70.xml"/></Relationships>
</file>

<file path=ppt/slides/_rels/slide72.xml.rels><?xml version="1.0" encoding="UTF-8" standalone="yes"?>
<Relationships xmlns="http://schemas.openxmlformats.org/package/2006/relationships"><Relationship Id="rId3" Type="http://schemas.openxmlformats.org/officeDocument/2006/relationships/diagramData" Target="../diagrams/data45.xml"/><Relationship Id="rId4" Type="http://schemas.openxmlformats.org/officeDocument/2006/relationships/diagramLayout" Target="../diagrams/layout45.xml"/><Relationship Id="rId5" Type="http://schemas.openxmlformats.org/officeDocument/2006/relationships/diagramQuickStyle" Target="../diagrams/quickStyle45.xml"/><Relationship Id="rId6" Type="http://schemas.openxmlformats.org/officeDocument/2006/relationships/diagramColors" Target="../diagrams/colors45.xml"/><Relationship Id="rId7" Type="http://schemas.microsoft.com/office/2007/relationships/diagramDrawing" Target="../diagrams/drawing45.xml"/><Relationship Id="rId1" Type="http://schemas.openxmlformats.org/officeDocument/2006/relationships/slideLayout" Target="../slideLayouts/slideLayout7.xml"/><Relationship Id="rId2" Type="http://schemas.openxmlformats.org/officeDocument/2006/relationships/notesSlide" Target="../notesSlides/notesSlide71.xml"/></Relationships>
</file>

<file path=ppt/slides/_rels/slide73.xml.rels><?xml version="1.0" encoding="UTF-8" standalone="yes"?>
<Relationships xmlns="http://schemas.openxmlformats.org/package/2006/relationships"><Relationship Id="rId3" Type="http://schemas.openxmlformats.org/officeDocument/2006/relationships/diagramData" Target="../diagrams/data46.xml"/><Relationship Id="rId4" Type="http://schemas.openxmlformats.org/officeDocument/2006/relationships/diagramLayout" Target="../diagrams/layout46.xml"/><Relationship Id="rId5" Type="http://schemas.openxmlformats.org/officeDocument/2006/relationships/diagramQuickStyle" Target="../diagrams/quickStyle46.xml"/><Relationship Id="rId6" Type="http://schemas.openxmlformats.org/officeDocument/2006/relationships/diagramColors" Target="../diagrams/colors46.xml"/><Relationship Id="rId7" Type="http://schemas.microsoft.com/office/2007/relationships/diagramDrawing" Target="../diagrams/drawing46.xml"/><Relationship Id="rId1" Type="http://schemas.openxmlformats.org/officeDocument/2006/relationships/slideLayout" Target="../slideLayouts/slideLayout7.xml"/><Relationship Id="rId2" Type="http://schemas.openxmlformats.org/officeDocument/2006/relationships/notesSlide" Target="../notesSlides/notesSlide72.xml"/></Relationships>
</file>

<file path=ppt/slides/_rels/slide74.xml.rels><?xml version="1.0" encoding="UTF-8" standalone="yes"?>
<Relationships xmlns="http://schemas.openxmlformats.org/package/2006/relationships"><Relationship Id="rId3" Type="http://schemas.openxmlformats.org/officeDocument/2006/relationships/diagramData" Target="../diagrams/data47.xml"/><Relationship Id="rId4" Type="http://schemas.openxmlformats.org/officeDocument/2006/relationships/diagramLayout" Target="../diagrams/layout47.xml"/><Relationship Id="rId5" Type="http://schemas.openxmlformats.org/officeDocument/2006/relationships/diagramQuickStyle" Target="../diagrams/quickStyle47.xml"/><Relationship Id="rId6" Type="http://schemas.openxmlformats.org/officeDocument/2006/relationships/diagramColors" Target="../diagrams/colors47.xml"/><Relationship Id="rId7" Type="http://schemas.microsoft.com/office/2007/relationships/diagramDrawing" Target="../diagrams/drawing47.xml"/><Relationship Id="rId1" Type="http://schemas.openxmlformats.org/officeDocument/2006/relationships/slideLayout" Target="../slideLayouts/slideLayout7.xml"/><Relationship Id="rId2" Type="http://schemas.openxmlformats.org/officeDocument/2006/relationships/notesSlide" Target="../notesSlides/notesSlide73.xml"/></Relationships>
</file>

<file path=ppt/slides/_rels/slide75.xml.rels><?xml version="1.0" encoding="UTF-8" standalone="yes"?>
<Relationships xmlns="http://schemas.openxmlformats.org/package/2006/relationships"><Relationship Id="rId3" Type="http://schemas.openxmlformats.org/officeDocument/2006/relationships/diagramData" Target="../diagrams/data48.xml"/><Relationship Id="rId4" Type="http://schemas.openxmlformats.org/officeDocument/2006/relationships/diagramLayout" Target="../diagrams/layout48.xml"/><Relationship Id="rId5" Type="http://schemas.openxmlformats.org/officeDocument/2006/relationships/diagramQuickStyle" Target="../diagrams/quickStyle48.xml"/><Relationship Id="rId6" Type="http://schemas.openxmlformats.org/officeDocument/2006/relationships/diagramColors" Target="../diagrams/colors48.xml"/><Relationship Id="rId7" Type="http://schemas.microsoft.com/office/2007/relationships/diagramDrawing" Target="../diagrams/drawing48.xml"/><Relationship Id="rId1" Type="http://schemas.openxmlformats.org/officeDocument/2006/relationships/slideLayout" Target="../slideLayouts/slideLayout7.xml"/><Relationship Id="rId2" Type="http://schemas.openxmlformats.org/officeDocument/2006/relationships/notesSlide" Target="../notesSlides/notesSlide74.xml"/></Relationships>
</file>

<file path=ppt/slides/_rels/slide76.xml.rels><?xml version="1.0" encoding="UTF-8" standalone="yes"?>
<Relationships xmlns="http://schemas.openxmlformats.org/package/2006/relationships"><Relationship Id="rId3" Type="http://schemas.openxmlformats.org/officeDocument/2006/relationships/diagramData" Target="../diagrams/data49.xml"/><Relationship Id="rId4" Type="http://schemas.openxmlformats.org/officeDocument/2006/relationships/diagramLayout" Target="../diagrams/layout49.xml"/><Relationship Id="rId5" Type="http://schemas.openxmlformats.org/officeDocument/2006/relationships/diagramQuickStyle" Target="../diagrams/quickStyle49.xml"/><Relationship Id="rId6" Type="http://schemas.openxmlformats.org/officeDocument/2006/relationships/diagramColors" Target="../diagrams/colors49.xml"/><Relationship Id="rId7" Type="http://schemas.microsoft.com/office/2007/relationships/diagramDrawing" Target="../diagrams/drawing49.xml"/><Relationship Id="rId1" Type="http://schemas.openxmlformats.org/officeDocument/2006/relationships/slideLayout" Target="../slideLayouts/slideLayout7.xml"/><Relationship Id="rId2" Type="http://schemas.openxmlformats.org/officeDocument/2006/relationships/notesSlide" Target="../notesSlides/notesSlide75.xml"/></Relationships>
</file>

<file path=ppt/slides/_rels/slide77.xml.rels><?xml version="1.0" encoding="UTF-8" standalone="yes"?>
<Relationships xmlns="http://schemas.openxmlformats.org/package/2006/relationships"><Relationship Id="rId3" Type="http://schemas.openxmlformats.org/officeDocument/2006/relationships/diagramData" Target="../diagrams/data50.xml"/><Relationship Id="rId4" Type="http://schemas.openxmlformats.org/officeDocument/2006/relationships/diagramLayout" Target="../diagrams/layout50.xml"/><Relationship Id="rId5" Type="http://schemas.openxmlformats.org/officeDocument/2006/relationships/diagramQuickStyle" Target="../diagrams/quickStyle50.xml"/><Relationship Id="rId6" Type="http://schemas.openxmlformats.org/officeDocument/2006/relationships/diagramColors" Target="../diagrams/colors50.xml"/><Relationship Id="rId7" Type="http://schemas.microsoft.com/office/2007/relationships/diagramDrawing" Target="../diagrams/drawing50.xml"/><Relationship Id="rId1" Type="http://schemas.openxmlformats.org/officeDocument/2006/relationships/slideLayout" Target="../slideLayouts/slideLayout7.xml"/><Relationship Id="rId2" Type="http://schemas.openxmlformats.org/officeDocument/2006/relationships/notesSlide" Target="../notesSlides/notesSlide76.xml"/></Relationships>
</file>

<file path=ppt/slides/_rels/slide78.xml.rels><?xml version="1.0" encoding="UTF-8" standalone="yes"?>
<Relationships xmlns="http://schemas.openxmlformats.org/package/2006/relationships"><Relationship Id="rId3" Type="http://schemas.openxmlformats.org/officeDocument/2006/relationships/diagramData" Target="../diagrams/data51.xml"/><Relationship Id="rId4" Type="http://schemas.openxmlformats.org/officeDocument/2006/relationships/diagramLayout" Target="../diagrams/layout51.xml"/><Relationship Id="rId5" Type="http://schemas.openxmlformats.org/officeDocument/2006/relationships/diagramQuickStyle" Target="../diagrams/quickStyle51.xml"/><Relationship Id="rId6" Type="http://schemas.openxmlformats.org/officeDocument/2006/relationships/diagramColors" Target="../diagrams/colors51.xml"/><Relationship Id="rId7" Type="http://schemas.microsoft.com/office/2007/relationships/diagramDrawing" Target="../diagrams/drawing51.xml"/><Relationship Id="rId1" Type="http://schemas.openxmlformats.org/officeDocument/2006/relationships/slideLayout" Target="../slideLayouts/slideLayout7.xml"/><Relationship Id="rId2" Type="http://schemas.openxmlformats.org/officeDocument/2006/relationships/notesSlide" Target="../notesSlides/notesSlide77.xml"/></Relationships>
</file>

<file path=ppt/slides/_rels/slide79.xml.rels><?xml version="1.0" encoding="UTF-8" standalone="yes"?>
<Relationships xmlns="http://schemas.openxmlformats.org/package/2006/relationships"><Relationship Id="rId3" Type="http://schemas.openxmlformats.org/officeDocument/2006/relationships/diagramData" Target="../diagrams/data52.xml"/><Relationship Id="rId4" Type="http://schemas.openxmlformats.org/officeDocument/2006/relationships/diagramLayout" Target="../diagrams/layout52.xml"/><Relationship Id="rId5" Type="http://schemas.openxmlformats.org/officeDocument/2006/relationships/diagramQuickStyle" Target="../diagrams/quickStyle52.xml"/><Relationship Id="rId6" Type="http://schemas.openxmlformats.org/officeDocument/2006/relationships/diagramColors" Target="../diagrams/colors52.xml"/><Relationship Id="rId7" Type="http://schemas.microsoft.com/office/2007/relationships/diagramDrawing" Target="../diagrams/drawing52.xml"/><Relationship Id="rId1" Type="http://schemas.openxmlformats.org/officeDocument/2006/relationships/slideLayout" Target="../slideLayouts/slideLayout7.xml"/><Relationship Id="rId2" Type="http://schemas.openxmlformats.org/officeDocument/2006/relationships/notesSlide" Target="../notesSlides/notesSlide78.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4" Type="http://schemas.openxmlformats.org/officeDocument/2006/relationships/diagramData" Target="../diagrams/data4.xml"/><Relationship Id="rId5" Type="http://schemas.openxmlformats.org/officeDocument/2006/relationships/diagramLayout" Target="../diagrams/layout4.xml"/><Relationship Id="rId6" Type="http://schemas.openxmlformats.org/officeDocument/2006/relationships/diagramQuickStyle" Target="../diagrams/quickStyle4.xml"/><Relationship Id="rId7" Type="http://schemas.openxmlformats.org/officeDocument/2006/relationships/diagramColors" Target="../diagrams/colors4.xml"/><Relationship Id="rId8" Type="http://schemas.microsoft.com/office/2007/relationships/diagramDrawing" Target="../diagrams/drawing4.xml"/><Relationship Id="rId1" Type="http://schemas.openxmlformats.org/officeDocument/2006/relationships/tags" Target="../tags/tag6.xml"/><Relationship Id="rId2"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diagramData" Target="../diagrams/data53.xml"/><Relationship Id="rId4" Type="http://schemas.openxmlformats.org/officeDocument/2006/relationships/diagramLayout" Target="../diagrams/layout53.xml"/><Relationship Id="rId5" Type="http://schemas.openxmlformats.org/officeDocument/2006/relationships/diagramQuickStyle" Target="../diagrams/quickStyle53.xml"/><Relationship Id="rId6" Type="http://schemas.openxmlformats.org/officeDocument/2006/relationships/diagramColors" Target="../diagrams/colors53.xml"/><Relationship Id="rId7" Type="http://schemas.microsoft.com/office/2007/relationships/diagramDrawing" Target="../diagrams/drawing53.xml"/><Relationship Id="rId1" Type="http://schemas.openxmlformats.org/officeDocument/2006/relationships/slideLayout" Target="../slideLayouts/slideLayout7.xml"/><Relationship Id="rId2" Type="http://schemas.openxmlformats.org/officeDocument/2006/relationships/notesSlide" Target="../notesSlides/notesSlide79.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0.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1.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4.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5.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8.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4" Type="http://schemas.openxmlformats.org/officeDocument/2006/relationships/diagramData" Target="../diagrams/data5.xml"/><Relationship Id="rId5" Type="http://schemas.openxmlformats.org/officeDocument/2006/relationships/diagramLayout" Target="../diagrams/layout5.xml"/><Relationship Id="rId6" Type="http://schemas.openxmlformats.org/officeDocument/2006/relationships/diagramQuickStyle" Target="../diagrams/quickStyle5.xml"/><Relationship Id="rId7" Type="http://schemas.openxmlformats.org/officeDocument/2006/relationships/diagramColors" Target="../diagrams/colors5.xml"/><Relationship Id="rId8" Type="http://schemas.microsoft.com/office/2007/relationships/diagramDrawing" Target="../diagrams/drawing5.xml"/><Relationship Id="rId1" Type="http://schemas.openxmlformats.org/officeDocument/2006/relationships/tags" Target="../tags/tag7.xml"/><Relationship Id="rId2"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9.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0.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1.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3.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4.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5.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6.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88526" y="0"/>
            <a:ext cx="9052653" cy="6858000"/>
          </a:xfrm>
          <a:prstGeom prst="rect">
            <a:avLst/>
          </a:prstGeom>
        </p:spPr>
      </p:pic>
      <p:sp>
        <p:nvSpPr>
          <p:cNvPr id="5" name="文本框 4"/>
          <p:cNvSpPr txBox="1"/>
          <p:nvPr/>
        </p:nvSpPr>
        <p:spPr>
          <a:xfrm>
            <a:off x="1695561" y="1347536"/>
            <a:ext cx="1119537" cy="4010527"/>
          </a:xfrm>
          <a:prstGeom prst="rect">
            <a:avLst/>
          </a:prstGeom>
          <a:noFill/>
        </p:spPr>
        <p:txBody>
          <a:bodyPr vert="eaVert" wrap="square" rtlCol="0" anchor="ctr">
            <a:spAutoFit/>
          </a:bodyPr>
          <a:lstStyle/>
          <a:p>
            <a:pPr algn="ctr">
              <a:lnSpc>
                <a:spcPct val="150000"/>
              </a:lnSpc>
            </a:pPr>
            <a:r>
              <a:rPr kumimoji="1" lang="zh-CN" altLang="en-US" sz="4800" dirty="0" smtClean="0">
                <a:solidFill>
                  <a:schemeClr val="bg1"/>
                </a:solidFill>
                <a:latin typeface="SimSun" charset="-122"/>
                <a:ea typeface="SimSun" charset="-122"/>
                <a:cs typeface="SimSun" charset="-122"/>
              </a:rPr>
              <a:t>管理经济学</a:t>
            </a:r>
            <a:endParaRPr kumimoji="1" lang="zh-CN" altLang="en-US" sz="4800" dirty="0">
              <a:solidFill>
                <a:schemeClr val="bg1"/>
              </a:solidFill>
              <a:latin typeface="SimSun" charset="-122"/>
              <a:ea typeface="SimSun" charset="-122"/>
              <a:cs typeface="SimSun" charset="-122"/>
            </a:endParaRPr>
          </a:p>
        </p:txBody>
      </p:sp>
    </p:spTree>
    <p:custDataLst>
      <p:tags r:id="rId1"/>
    </p:custDataLst>
    <p:extLst>
      <p:ext uri="{BB962C8B-B14F-4D97-AF65-F5344CB8AC3E}">
        <p14:creationId xmlns:p14="http://schemas.microsoft.com/office/powerpoint/2010/main" val="105079214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r>
              <a:rPr lang="en-US" altLang="zh-CN" sz="2800" dirty="0" smtClean="0">
                <a:latin typeface="Microsoft YaHei" charset="-122"/>
                <a:ea typeface="Microsoft YaHei" charset="-122"/>
                <a:cs typeface="Microsoft YaHei" charset="-122"/>
              </a:rPr>
              <a:t>5.4.1</a:t>
            </a:r>
            <a:r>
              <a:rPr lang="zh-CN" altLang="en-US" sz="2800" dirty="0" smtClean="0">
                <a:latin typeface="Microsoft YaHei" charset="-122"/>
                <a:ea typeface="Microsoft YaHei" charset="-122"/>
                <a:cs typeface="Microsoft YaHei" charset="-122"/>
              </a:rPr>
              <a:t> 规模报酬的含义</a:t>
            </a:r>
            <a:endParaRPr lang="zh-CN" altLang="en-US" sz="2800" dirty="0">
              <a:latin typeface="Microsoft YaHei" charset="-122"/>
              <a:ea typeface="Microsoft YaHei" charset="-122"/>
              <a:cs typeface="Microsoft YaHei" charset="-122"/>
            </a:endParaRPr>
          </a:p>
        </p:txBody>
      </p:sp>
      <p:sp>
        <p:nvSpPr>
          <p:cNvPr id="17" name="圆角矩形 16"/>
          <p:cNvSpPr/>
          <p:nvPr/>
        </p:nvSpPr>
        <p:spPr>
          <a:xfrm>
            <a:off x="334127" y="1676667"/>
            <a:ext cx="4109536"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nSpc>
                <a:spcPct val="150000"/>
              </a:lnSpc>
            </a:pPr>
            <a:r>
              <a:rPr kumimoji="1" lang="zh-CN" altLang="en-US" sz="2000" dirty="0" smtClean="0">
                <a:latin typeface="Microsoft YaHei" charset="-122"/>
                <a:ea typeface="Microsoft YaHei" charset="-122"/>
                <a:cs typeface="Microsoft YaHei" charset="-122"/>
              </a:rPr>
              <a:t>一、规模报酬的含义</a:t>
            </a:r>
            <a:r>
              <a:rPr kumimoji="1" lang="en-US" altLang="zh-CN" sz="2000" dirty="0" smtClean="0">
                <a:latin typeface="Microsoft YaHei" charset="-122"/>
                <a:ea typeface="Microsoft YaHei" charset="-122"/>
                <a:cs typeface="Microsoft YaHei" charset="-122"/>
              </a:rPr>
              <a:t>【</a:t>
            </a:r>
            <a:r>
              <a:rPr kumimoji="1" lang="zh-CN" altLang="en-US" sz="2000" dirty="0" smtClean="0">
                <a:latin typeface="Microsoft YaHei" charset="-122"/>
                <a:ea typeface="Microsoft YaHei" charset="-122"/>
                <a:cs typeface="Microsoft YaHei" charset="-122"/>
              </a:rPr>
              <a:t>选择</a:t>
            </a:r>
            <a:r>
              <a:rPr kumimoji="1" lang="en-US" altLang="zh-CN" sz="2000" dirty="0" smtClean="0">
                <a:latin typeface="Microsoft YaHei" charset="-122"/>
                <a:ea typeface="Microsoft YaHei" charset="-122"/>
                <a:cs typeface="Microsoft YaHei" charset="-122"/>
              </a:rPr>
              <a:t>】</a:t>
            </a:r>
            <a:endParaRPr kumimoji="1" lang="en-US" altLang="zh-CN" sz="2000" dirty="0">
              <a:latin typeface="Microsoft YaHei" charset="-122"/>
              <a:ea typeface="Microsoft YaHei" charset="-122"/>
              <a:cs typeface="Microsoft YaHei" charset="-122"/>
            </a:endParaRPr>
          </a:p>
        </p:txBody>
      </p:sp>
      <p:sp>
        <p:nvSpPr>
          <p:cNvPr id="19" name="文本框 18"/>
          <p:cNvSpPr txBox="1"/>
          <p:nvPr/>
        </p:nvSpPr>
        <p:spPr>
          <a:xfrm>
            <a:off x="334127" y="2527380"/>
            <a:ext cx="11344526" cy="961289"/>
          </a:xfrm>
          <a:prstGeom prst="rect">
            <a:avLst/>
          </a:prstGeom>
          <a:noFill/>
        </p:spPr>
        <p:txBody>
          <a:bodyPr wrap="square" rtlCol="0">
            <a:spAutoFit/>
          </a:bodyPr>
          <a:lstStyle/>
          <a:p>
            <a:pPr>
              <a:lnSpc>
                <a:spcPct val="150000"/>
              </a:lnSpc>
            </a:pPr>
            <a:r>
              <a:rPr kumimoji="1" lang="zh-CN" altLang="en-US" sz="2000" dirty="0" smtClean="0">
                <a:latin typeface="Microsoft YaHei" charset="-122"/>
                <a:ea typeface="Microsoft YaHei" charset="-122"/>
                <a:cs typeface="Microsoft YaHei" charset="-122"/>
              </a:rPr>
              <a:t>规模报酬：在</a:t>
            </a:r>
            <a:r>
              <a:rPr kumimoji="1" lang="zh-CN" altLang="en-US" sz="2000" dirty="0">
                <a:latin typeface="Microsoft YaHei" charset="-122"/>
                <a:ea typeface="Microsoft YaHei" charset="-122"/>
                <a:cs typeface="Microsoft YaHei" charset="-122"/>
              </a:rPr>
              <a:t>一定的</a:t>
            </a:r>
            <a:r>
              <a:rPr kumimoji="1" lang="zh-CN" altLang="en-US" sz="2000" dirty="0">
                <a:solidFill>
                  <a:srgbClr val="C00000"/>
                </a:solidFill>
                <a:latin typeface="Microsoft YaHei" charset="-122"/>
                <a:ea typeface="Microsoft YaHei" charset="-122"/>
                <a:cs typeface="Microsoft YaHei" charset="-122"/>
              </a:rPr>
              <a:t>技术条件</a:t>
            </a:r>
            <a:r>
              <a:rPr kumimoji="1" lang="zh-CN" altLang="en-US" sz="2000" dirty="0">
                <a:latin typeface="Microsoft YaHei" charset="-122"/>
                <a:ea typeface="Microsoft YaHei" charset="-122"/>
                <a:cs typeface="Microsoft YaHei" charset="-122"/>
              </a:rPr>
              <a:t>下，所有生产要素的投入都按</a:t>
            </a:r>
            <a:r>
              <a:rPr kumimoji="1" lang="zh-CN" altLang="en-US" sz="2000" dirty="0">
                <a:solidFill>
                  <a:srgbClr val="C00000"/>
                </a:solidFill>
                <a:latin typeface="Microsoft YaHei" charset="-122"/>
                <a:ea typeface="Microsoft YaHei" charset="-122"/>
                <a:cs typeface="Microsoft YaHei" charset="-122"/>
              </a:rPr>
              <a:t>同一比例</a:t>
            </a:r>
            <a:r>
              <a:rPr kumimoji="1" lang="zh-CN" altLang="en-US" sz="2000" dirty="0">
                <a:latin typeface="Microsoft YaHei" charset="-122"/>
                <a:ea typeface="Microsoft YaHei" charset="-122"/>
                <a:cs typeface="Microsoft YaHei" charset="-122"/>
              </a:rPr>
              <a:t>变化，从而</a:t>
            </a:r>
            <a:r>
              <a:rPr kumimoji="1" lang="zh-CN" altLang="en-US" sz="2000" dirty="0">
                <a:solidFill>
                  <a:srgbClr val="C00000"/>
                </a:solidFill>
                <a:latin typeface="Microsoft YaHei" charset="-122"/>
                <a:ea typeface="Microsoft YaHei" charset="-122"/>
                <a:cs typeface="Microsoft YaHei" charset="-122"/>
              </a:rPr>
              <a:t>生产规模</a:t>
            </a:r>
            <a:r>
              <a:rPr kumimoji="1" lang="zh-CN" altLang="en-US" sz="2000" dirty="0">
                <a:latin typeface="Microsoft YaHei" charset="-122"/>
                <a:ea typeface="Microsoft YaHei" charset="-122"/>
                <a:cs typeface="Microsoft YaHei" charset="-122"/>
              </a:rPr>
              <a:t>变动时所引起的产量或收益的变动。</a:t>
            </a:r>
          </a:p>
        </p:txBody>
      </p:sp>
      <p:sp>
        <p:nvSpPr>
          <p:cNvPr id="11" name="Rectangle 8"/>
          <p:cNvSpPr>
            <a:spLocks noChangeArrowheads="1"/>
          </p:cNvSpPr>
          <p:nvPr/>
        </p:nvSpPr>
        <p:spPr bwMode="auto">
          <a:xfrm>
            <a:off x="0" y="42578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 name="Rectangle 6"/>
          <p:cNvSpPr>
            <a:spLocks noChangeArrowheads="1"/>
          </p:cNvSpPr>
          <p:nvPr/>
        </p:nvSpPr>
        <p:spPr bwMode="auto">
          <a:xfrm>
            <a:off x="0" y="-200055"/>
            <a:ext cx="18473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sz="2000"/>
          </a:p>
        </p:txBody>
      </p:sp>
      <p:sp>
        <p:nvSpPr>
          <p:cNvPr id="5" name="Rectangle 9"/>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31" name="图表 30"/>
          <p:cNvGraphicFramePr/>
          <p:nvPr>
            <p:extLst/>
          </p:nvPr>
        </p:nvGraphicFramePr>
        <p:xfrm>
          <a:off x="8510954" y="-200055"/>
          <a:ext cx="3834680" cy="14372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矩形 3"/>
          <p:cNvSpPr/>
          <p:nvPr/>
        </p:nvSpPr>
        <p:spPr>
          <a:xfrm>
            <a:off x="184731" y="179200"/>
            <a:ext cx="1954381" cy="276999"/>
          </a:xfrm>
          <a:prstGeom prst="rect">
            <a:avLst/>
          </a:prstGeom>
        </p:spPr>
        <p:txBody>
          <a:bodyPr wrap="none">
            <a:spAutoFit/>
          </a:bodyPr>
          <a:lstStyle/>
          <a:p>
            <a:r>
              <a:rPr lang="en-US" altLang="zh-CN" sz="1200" dirty="0">
                <a:solidFill>
                  <a:schemeClr val="bg1">
                    <a:lumMod val="75000"/>
                  </a:schemeClr>
                </a:solidFill>
                <a:latin typeface="SimSun" charset="-122"/>
                <a:ea typeface="SimSun" charset="-122"/>
                <a:cs typeface="SimSun" charset="-122"/>
              </a:rPr>
              <a:t>5.4.1</a:t>
            </a:r>
            <a:r>
              <a:rPr lang="zh-CN" altLang="en-US" sz="1200" dirty="0">
                <a:solidFill>
                  <a:schemeClr val="bg1">
                    <a:lumMod val="75000"/>
                  </a:schemeClr>
                </a:solidFill>
                <a:latin typeface="SimSun" charset="-122"/>
                <a:ea typeface="SimSun" charset="-122"/>
                <a:cs typeface="SimSun" charset="-122"/>
              </a:rPr>
              <a:t>一、规模报酬的含义</a:t>
            </a:r>
          </a:p>
        </p:txBody>
      </p:sp>
    </p:spTree>
    <p:extLst>
      <p:ext uri="{BB962C8B-B14F-4D97-AF65-F5344CB8AC3E}">
        <p14:creationId xmlns:p14="http://schemas.microsoft.com/office/powerpoint/2010/main" val="2106067538"/>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图表 1"/>
          <p:cNvGraphicFramePr/>
          <p:nvPr>
            <p:extLst>
              <p:ext uri="{D42A27DB-BD31-4B8C-83A1-F6EECF244321}">
                <p14:modId xmlns:p14="http://schemas.microsoft.com/office/powerpoint/2010/main" val="113059510"/>
              </p:ext>
            </p:extLst>
          </p:nvPr>
        </p:nvGraphicFramePr>
        <p:xfrm>
          <a:off x="556125" y="783834"/>
          <a:ext cx="9855201" cy="541866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ustDataLst>
      <p:tags r:id="rId1"/>
    </p:custDataLst>
    <p:extLst>
      <p:ext uri="{BB962C8B-B14F-4D97-AF65-F5344CB8AC3E}">
        <p14:creationId xmlns:p14="http://schemas.microsoft.com/office/powerpoint/2010/main" val="684023758"/>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图表 1"/>
          <p:cNvGraphicFramePr/>
          <p:nvPr>
            <p:extLst>
              <p:ext uri="{D42A27DB-BD31-4B8C-83A1-F6EECF244321}">
                <p14:modId xmlns:p14="http://schemas.microsoft.com/office/powerpoint/2010/main" val="98148665"/>
              </p:ext>
            </p:extLst>
          </p:nvPr>
        </p:nvGraphicFramePr>
        <p:xfrm>
          <a:off x="1534694" y="912171"/>
          <a:ext cx="9855201" cy="541866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ustDataLst>
      <p:tags r:id="rId1"/>
    </p:custDataLst>
    <p:extLst>
      <p:ext uri="{BB962C8B-B14F-4D97-AF65-F5344CB8AC3E}">
        <p14:creationId xmlns:p14="http://schemas.microsoft.com/office/powerpoint/2010/main" val="2145702966"/>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smtClean="0">
                <a:latin typeface="Microsoft YaHei" charset="-122"/>
                <a:ea typeface="Microsoft YaHei" charset="-122"/>
                <a:cs typeface="Microsoft YaHei" charset="-122"/>
              </a:rPr>
              <a:t>6.2</a:t>
            </a:r>
            <a:r>
              <a:rPr lang="zh-CN" altLang="en-US" sz="2800" dirty="0" smtClean="0">
                <a:latin typeface="Microsoft YaHei" charset="-122"/>
                <a:ea typeface="Microsoft YaHei" charset="-122"/>
                <a:cs typeface="Microsoft YaHei" charset="-122"/>
              </a:rPr>
              <a:t> 短期成本与长期成本分析</a:t>
            </a:r>
            <a:endParaRPr lang="zh-CN" altLang="en-US" sz="2800" dirty="0">
              <a:latin typeface="Microsoft YaHei" charset="-122"/>
              <a:ea typeface="Microsoft YaHei" charset="-122"/>
              <a:cs typeface="Microsoft YaHei" charset="-122"/>
            </a:endParaRPr>
          </a:p>
        </p:txBody>
      </p:sp>
      <p:sp>
        <p:nvSpPr>
          <p:cNvPr id="17" name="圆角矩形 16"/>
          <p:cNvSpPr/>
          <p:nvPr/>
        </p:nvSpPr>
        <p:spPr>
          <a:xfrm>
            <a:off x="738163" y="1721092"/>
            <a:ext cx="10149577" cy="361645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nSpc>
                <a:spcPct val="150000"/>
              </a:lnSpc>
            </a:pPr>
            <a:r>
              <a:rPr kumimoji="1" lang="zh-CN" altLang="en-US" sz="2400" dirty="0">
                <a:solidFill>
                  <a:srgbClr val="C00000"/>
                </a:solidFill>
                <a:latin typeface="Microsoft YaHei" charset="-122"/>
                <a:ea typeface="Microsoft YaHei" charset="-122"/>
                <a:cs typeface="Microsoft YaHei" charset="-122"/>
              </a:rPr>
              <a:t>短期成本函数</a:t>
            </a:r>
            <a:r>
              <a:rPr kumimoji="1" lang="zh-CN" altLang="en-US" sz="2400" dirty="0" smtClean="0">
                <a:latin typeface="Microsoft YaHei" charset="-122"/>
                <a:ea typeface="Microsoft YaHei" charset="-122"/>
                <a:cs typeface="Microsoft YaHei" charset="-122"/>
              </a:rPr>
              <a:t>：</a:t>
            </a:r>
            <a:r>
              <a:rPr kumimoji="1" lang="zh-CN" altLang="en-US" sz="2400" dirty="0" smtClean="0">
                <a:solidFill>
                  <a:schemeClr val="bg1"/>
                </a:solidFill>
                <a:latin typeface="Microsoft YaHei" charset="-122"/>
                <a:ea typeface="Microsoft YaHei" charset="-122"/>
                <a:cs typeface="Microsoft YaHei" charset="-122"/>
              </a:rPr>
              <a:t>生产</a:t>
            </a:r>
            <a:r>
              <a:rPr kumimoji="1" lang="zh-CN" altLang="en-US" sz="2400" dirty="0">
                <a:solidFill>
                  <a:schemeClr val="bg1"/>
                </a:solidFill>
                <a:latin typeface="Microsoft YaHei" charset="-122"/>
                <a:ea typeface="Microsoft YaHei" charset="-122"/>
                <a:cs typeface="Microsoft YaHei" charset="-122"/>
              </a:rPr>
              <a:t>经营过程中至少有一种或若干种投入要素的数量固定不变</a:t>
            </a:r>
            <a:r>
              <a:rPr kumimoji="1" lang="zh-CN" altLang="en-US" sz="2400" dirty="0" smtClean="0">
                <a:solidFill>
                  <a:schemeClr val="bg1"/>
                </a:solidFill>
                <a:latin typeface="Microsoft YaHei" charset="-122"/>
                <a:ea typeface="Microsoft YaHei" charset="-122"/>
                <a:cs typeface="Microsoft YaHei" charset="-122"/>
              </a:rPr>
              <a:t>，  形成</a:t>
            </a:r>
            <a:r>
              <a:rPr kumimoji="1" lang="zh-CN" altLang="en-US" sz="2400" dirty="0">
                <a:solidFill>
                  <a:schemeClr val="bg1"/>
                </a:solidFill>
                <a:latin typeface="Microsoft YaHei" charset="-122"/>
                <a:ea typeface="Microsoft YaHei" charset="-122"/>
                <a:cs typeface="Microsoft YaHei" charset="-122"/>
              </a:rPr>
              <a:t>的</a:t>
            </a:r>
            <a:r>
              <a:rPr kumimoji="1" lang="zh-CN" altLang="en-US" sz="2400" b="1" dirty="0">
                <a:solidFill>
                  <a:schemeClr val="bg1"/>
                </a:solidFill>
                <a:latin typeface="Microsoft YaHei" charset="-122"/>
                <a:ea typeface="Microsoft YaHei" charset="-122"/>
                <a:cs typeface="Microsoft YaHei" charset="-122"/>
              </a:rPr>
              <a:t>产量和成本</a:t>
            </a:r>
            <a:r>
              <a:rPr kumimoji="1" lang="zh-CN" altLang="en-US" sz="2400" dirty="0">
                <a:solidFill>
                  <a:schemeClr val="bg1"/>
                </a:solidFill>
                <a:latin typeface="Microsoft YaHei" charset="-122"/>
                <a:ea typeface="Microsoft YaHei" charset="-122"/>
                <a:cs typeface="Microsoft YaHei" charset="-122"/>
              </a:rPr>
              <a:t>之间的</a:t>
            </a:r>
            <a:r>
              <a:rPr kumimoji="1" lang="zh-CN" altLang="en-US" sz="2400" dirty="0" smtClean="0">
                <a:solidFill>
                  <a:schemeClr val="bg1"/>
                </a:solidFill>
                <a:latin typeface="Microsoft YaHei" charset="-122"/>
                <a:ea typeface="Microsoft YaHei" charset="-122"/>
                <a:cs typeface="Microsoft YaHei" charset="-122"/>
              </a:rPr>
              <a:t>关系</a:t>
            </a:r>
            <a:r>
              <a:rPr kumimoji="1" lang="zh-CN" altLang="en-US" sz="2400" dirty="0" smtClean="0">
                <a:latin typeface="Microsoft YaHei" charset="-122"/>
                <a:ea typeface="Microsoft YaHei" charset="-122"/>
                <a:cs typeface="Microsoft YaHei" charset="-122"/>
              </a:rPr>
              <a:t>。 </a:t>
            </a:r>
            <a:endParaRPr kumimoji="1" lang="en-US" altLang="zh-CN" sz="2400" dirty="0" smtClean="0">
              <a:latin typeface="Microsoft YaHei" charset="-122"/>
              <a:ea typeface="Microsoft YaHei" charset="-122"/>
              <a:cs typeface="Microsoft YaHei" charset="-122"/>
            </a:endParaRPr>
          </a:p>
          <a:p>
            <a:pPr>
              <a:lnSpc>
                <a:spcPct val="150000"/>
              </a:lnSpc>
            </a:pPr>
            <a:r>
              <a:rPr kumimoji="1" lang="zh-CN" altLang="en-US" sz="2400" dirty="0">
                <a:solidFill>
                  <a:srgbClr val="C00000"/>
                </a:solidFill>
                <a:latin typeface="Microsoft YaHei" charset="-122"/>
                <a:ea typeface="Microsoft YaHei" charset="-122"/>
                <a:cs typeface="Microsoft YaHei" charset="-122"/>
              </a:rPr>
              <a:t>长期成本函数</a:t>
            </a:r>
            <a:r>
              <a:rPr kumimoji="1" lang="zh-CN" altLang="en-US" sz="2400" dirty="0" smtClean="0">
                <a:latin typeface="Microsoft YaHei" charset="-122"/>
                <a:ea typeface="Microsoft YaHei" charset="-122"/>
                <a:cs typeface="Microsoft YaHei" charset="-122"/>
              </a:rPr>
              <a:t>：</a:t>
            </a:r>
            <a:r>
              <a:rPr kumimoji="1" lang="zh-CN" altLang="en-US" sz="2400" dirty="0">
                <a:solidFill>
                  <a:schemeClr val="bg1"/>
                </a:solidFill>
                <a:latin typeface="Microsoft YaHei" charset="-122"/>
                <a:ea typeface="Microsoft YaHei" charset="-122"/>
                <a:cs typeface="Microsoft YaHei" charset="-122"/>
              </a:rPr>
              <a:t>生产经营过程中所有的投入要素都是可以改变的</a:t>
            </a:r>
            <a:r>
              <a:rPr kumimoji="1" lang="zh-CN" altLang="en-US" sz="2400" dirty="0" smtClean="0">
                <a:solidFill>
                  <a:schemeClr val="bg1"/>
                </a:solidFill>
                <a:latin typeface="Microsoft YaHei" charset="-122"/>
                <a:ea typeface="Microsoft YaHei" charset="-122"/>
                <a:cs typeface="Microsoft YaHei" charset="-122"/>
              </a:rPr>
              <a:t>，形成</a:t>
            </a:r>
            <a:r>
              <a:rPr kumimoji="1" lang="zh-CN" altLang="en-US" sz="2400" dirty="0">
                <a:solidFill>
                  <a:schemeClr val="bg1"/>
                </a:solidFill>
                <a:latin typeface="Microsoft YaHei" charset="-122"/>
                <a:ea typeface="Microsoft YaHei" charset="-122"/>
                <a:cs typeface="Microsoft YaHei" charset="-122"/>
              </a:rPr>
              <a:t>的</a:t>
            </a:r>
            <a:r>
              <a:rPr kumimoji="1" lang="zh-CN" altLang="en-US" sz="2400" b="1" dirty="0">
                <a:solidFill>
                  <a:schemeClr val="bg1"/>
                </a:solidFill>
                <a:latin typeface="Microsoft YaHei" charset="-122"/>
                <a:ea typeface="Microsoft YaHei" charset="-122"/>
                <a:cs typeface="Microsoft YaHei" charset="-122"/>
              </a:rPr>
              <a:t>产量和成本</a:t>
            </a:r>
            <a:r>
              <a:rPr kumimoji="1" lang="zh-CN" altLang="en-US" sz="2400" dirty="0">
                <a:solidFill>
                  <a:schemeClr val="bg1"/>
                </a:solidFill>
                <a:latin typeface="Microsoft YaHei" charset="-122"/>
                <a:ea typeface="Microsoft YaHei" charset="-122"/>
                <a:cs typeface="Microsoft YaHei" charset="-122"/>
              </a:rPr>
              <a:t>之间的</a:t>
            </a:r>
            <a:r>
              <a:rPr kumimoji="1" lang="zh-CN" altLang="en-US" sz="2400" dirty="0" smtClean="0">
                <a:solidFill>
                  <a:schemeClr val="bg1"/>
                </a:solidFill>
                <a:latin typeface="Microsoft YaHei" charset="-122"/>
                <a:ea typeface="Microsoft YaHei" charset="-122"/>
                <a:cs typeface="Microsoft YaHei" charset="-122"/>
              </a:rPr>
              <a:t>关系</a:t>
            </a:r>
            <a:r>
              <a:rPr kumimoji="1" lang="zh-CN" altLang="en-US" sz="2400" dirty="0" smtClean="0">
                <a:latin typeface="Microsoft YaHei" charset="-122"/>
                <a:ea typeface="Microsoft YaHei" charset="-122"/>
                <a:cs typeface="Microsoft YaHei" charset="-122"/>
              </a:rPr>
              <a:t>。 </a:t>
            </a:r>
            <a:endParaRPr kumimoji="1" lang="zh-CN" altLang="en-US" sz="24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820750247"/>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smtClean="0">
                <a:latin typeface="Microsoft YaHei" charset="-122"/>
                <a:ea typeface="Microsoft YaHei" charset="-122"/>
                <a:cs typeface="Microsoft YaHei" charset="-122"/>
              </a:rPr>
              <a:t>6.2</a:t>
            </a:r>
            <a:r>
              <a:rPr lang="zh-CN" altLang="en-US" sz="2800" dirty="0" smtClean="0">
                <a:latin typeface="Microsoft YaHei" charset="-122"/>
                <a:ea typeface="Microsoft YaHei" charset="-122"/>
                <a:cs typeface="Microsoft YaHei" charset="-122"/>
              </a:rPr>
              <a:t> 短期成本与长期成本分析</a:t>
            </a:r>
            <a:endParaRPr lang="zh-CN" altLang="en-US" sz="2800" dirty="0">
              <a:latin typeface="Microsoft YaHei" charset="-122"/>
              <a:ea typeface="Microsoft YaHei" charset="-122"/>
              <a:cs typeface="Microsoft YaHei" charset="-122"/>
            </a:endParaRPr>
          </a:p>
        </p:txBody>
      </p:sp>
      <p:sp>
        <p:nvSpPr>
          <p:cNvPr id="17" name="圆角矩形 16"/>
          <p:cNvSpPr/>
          <p:nvPr/>
        </p:nvSpPr>
        <p:spPr>
          <a:xfrm>
            <a:off x="738163" y="1721092"/>
            <a:ext cx="10149577" cy="361645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nSpc>
                <a:spcPct val="150000"/>
              </a:lnSpc>
            </a:pPr>
            <a:r>
              <a:rPr kumimoji="1" lang="zh-CN" altLang="en-US" sz="2400" dirty="0">
                <a:solidFill>
                  <a:srgbClr val="C00000"/>
                </a:solidFill>
                <a:latin typeface="Microsoft YaHei" charset="-122"/>
                <a:ea typeface="Microsoft YaHei" charset="-122"/>
                <a:cs typeface="Microsoft YaHei" charset="-122"/>
              </a:rPr>
              <a:t>短期成本函数</a:t>
            </a:r>
            <a:r>
              <a:rPr kumimoji="1" lang="zh-CN" altLang="en-US" sz="2400" dirty="0" smtClean="0">
                <a:latin typeface="Microsoft YaHei" charset="-122"/>
                <a:ea typeface="Microsoft YaHei" charset="-122"/>
                <a:cs typeface="Microsoft YaHei" charset="-122"/>
              </a:rPr>
              <a:t>：生产</a:t>
            </a:r>
            <a:r>
              <a:rPr kumimoji="1" lang="zh-CN" altLang="en-US" sz="2400" dirty="0">
                <a:latin typeface="Microsoft YaHei" charset="-122"/>
                <a:ea typeface="Microsoft YaHei" charset="-122"/>
                <a:cs typeface="Microsoft YaHei" charset="-122"/>
              </a:rPr>
              <a:t>经营过程中</a:t>
            </a:r>
            <a:r>
              <a:rPr kumimoji="1" lang="zh-CN" altLang="en-US" sz="2400" dirty="0">
                <a:solidFill>
                  <a:srgbClr val="C00000"/>
                </a:solidFill>
                <a:latin typeface="Microsoft YaHei" charset="-122"/>
                <a:ea typeface="Microsoft YaHei" charset="-122"/>
                <a:cs typeface="Microsoft YaHei" charset="-122"/>
              </a:rPr>
              <a:t>至少有一种</a:t>
            </a:r>
            <a:r>
              <a:rPr kumimoji="1" lang="zh-CN" altLang="en-US" sz="2400" dirty="0">
                <a:solidFill>
                  <a:schemeClr val="tx1"/>
                </a:solidFill>
                <a:latin typeface="Microsoft YaHei" charset="-122"/>
                <a:ea typeface="Microsoft YaHei" charset="-122"/>
                <a:cs typeface="Microsoft YaHei" charset="-122"/>
              </a:rPr>
              <a:t>或</a:t>
            </a:r>
            <a:r>
              <a:rPr kumimoji="1" lang="zh-CN" altLang="en-US" sz="2400" dirty="0">
                <a:solidFill>
                  <a:srgbClr val="C00000"/>
                </a:solidFill>
                <a:latin typeface="Microsoft YaHei" charset="-122"/>
                <a:ea typeface="Microsoft YaHei" charset="-122"/>
                <a:cs typeface="Microsoft YaHei" charset="-122"/>
              </a:rPr>
              <a:t>若干种</a:t>
            </a:r>
            <a:r>
              <a:rPr kumimoji="1" lang="zh-CN" altLang="en-US" sz="2400" dirty="0">
                <a:latin typeface="Microsoft YaHei" charset="-122"/>
                <a:ea typeface="Microsoft YaHei" charset="-122"/>
                <a:cs typeface="Microsoft YaHei" charset="-122"/>
              </a:rPr>
              <a:t>投入要素的数量固定不变</a:t>
            </a:r>
            <a:r>
              <a:rPr kumimoji="1" lang="zh-CN" altLang="en-US" sz="2400" dirty="0" smtClean="0">
                <a:latin typeface="Microsoft YaHei" charset="-122"/>
                <a:ea typeface="Microsoft YaHei" charset="-122"/>
                <a:cs typeface="Microsoft YaHei" charset="-122"/>
              </a:rPr>
              <a:t>，  形成</a:t>
            </a:r>
            <a:r>
              <a:rPr kumimoji="1" lang="zh-CN" altLang="en-US" sz="2400" dirty="0">
                <a:latin typeface="Microsoft YaHei" charset="-122"/>
                <a:ea typeface="Microsoft YaHei" charset="-122"/>
                <a:cs typeface="Microsoft YaHei" charset="-122"/>
              </a:rPr>
              <a:t>的产量和成本之间的</a:t>
            </a:r>
            <a:r>
              <a:rPr kumimoji="1" lang="zh-CN" altLang="en-US" sz="2400" dirty="0" smtClean="0">
                <a:latin typeface="Microsoft YaHei" charset="-122"/>
                <a:ea typeface="Microsoft YaHei" charset="-122"/>
                <a:cs typeface="Microsoft YaHei" charset="-122"/>
              </a:rPr>
              <a:t>关系。 </a:t>
            </a:r>
            <a:endParaRPr kumimoji="1" lang="en-US" altLang="zh-CN" sz="2400" dirty="0" smtClean="0">
              <a:latin typeface="Microsoft YaHei" charset="-122"/>
              <a:ea typeface="Microsoft YaHei" charset="-122"/>
              <a:cs typeface="Microsoft YaHei" charset="-122"/>
            </a:endParaRPr>
          </a:p>
          <a:p>
            <a:pPr>
              <a:lnSpc>
                <a:spcPct val="150000"/>
              </a:lnSpc>
            </a:pPr>
            <a:r>
              <a:rPr kumimoji="1" lang="zh-CN" altLang="en-US" sz="2400" dirty="0">
                <a:solidFill>
                  <a:srgbClr val="C00000"/>
                </a:solidFill>
                <a:latin typeface="Microsoft YaHei" charset="-122"/>
                <a:ea typeface="Microsoft YaHei" charset="-122"/>
                <a:cs typeface="Microsoft YaHei" charset="-122"/>
              </a:rPr>
              <a:t>长期成本函数</a:t>
            </a:r>
            <a:r>
              <a:rPr kumimoji="1" lang="zh-CN" altLang="en-US" sz="2400" dirty="0" smtClean="0">
                <a:latin typeface="Microsoft YaHei" charset="-122"/>
                <a:ea typeface="Microsoft YaHei" charset="-122"/>
                <a:cs typeface="Microsoft YaHei" charset="-122"/>
              </a:rPr>
              <a:t>：</a:t>
            </a:r>
            <a:r>
              <a:rPr kumimoji="1" lang="zh-CN" altLang="en-US" sz="2400" dirty="0">
                <a:latin typeface="Microsoft YaHei" charset="-122"/>
                <a:ea typeface="Microsoft YaHei" charset="-122"/>
                <a:cs typeface="Microsoft YaHei" charset="-122"/>
              </a:rPr>
              <a:t>生产经营过程中</a:t>
            </a:r>
            <a:r>
              <a:rPr kumimoji="1" lang="zh-CN" altLang="en-US" sz="2400" dirty="0">
                <a:solidFill>
                  <a:srgbClr val="C00000"/>
                </a:solidFill>
                <a:latin typeface="Microsoft YaHei" charset="-122"/>
                <a:ea typeface="Microsoft YaHei" charset="-122"/>
                <a:cs typeface="Microsoft YaHei" charset="-122"/>
              </a:rPr>
              <a:t>所有的投入要素</a:t>
            </a:r>
            <a:r>
              <a:rPr kumimoji="1" lang="zh-CN" altLang="en-US" sz="2400" dirty="0">
                <a:latin typeface="Microsoft YaHei" charset="-122"/>
                <a:ea typeface="Microsoft YaHei" charset="-122"/>
                <a:cs typeface="Microsoft YaHei" charset="-122"/>
              </a:rPr>
              <a:t>都是可以改变的</a:t>
            </a:r>
            <a:r>
              <a:rPr kumimoji="1" lang="zh-CN" altLang="en-US" sz="2400" dirty="0" smtClean="0">
                <a:latin typeface="Microsoft YaHei" charset="-122"/>
                <a:ea typeface="Microsoft YaHei" charset="-122"/>
                <a:cs typeface="Microsoft YaHei" charset="-122"/>
              </a:rPr>
              <a:t>，形成</a:t>
            </a:r>
            <a:r>
              <a:rPr kumimoji="1" lang="zh-CN" altLang="en-US" sz="2400" dirty="0">
                <a:latin typeface="Microsoft YaHei" charset="-122"/>
                <a:ea typeface="Microsoft YaHei" charset="-122"/>
                <a:cs typeface="Microsoft YaHei" charset="-122"/>
              </a:rPr>
              <a:t>的产量和成本之间的</a:t>
            </a:r>
            <a:r>
              <a:rPr kumimoji="1" lang="zh-CN" altLang="en-US" sz="2400" dirty="0" smtClean="0">
                <a:latin typeface="Microsoft YaHei" charset="-122"/>
                <a:ea typeface="Microsoft YaHei" charset="-122"/>
                <a:cs typeface="Microsoft YaHei" charset="-122"/>
              </a:rPr>
              <a:t>关系。 </a:t>
            </a:r>
            <a:endParaRPr kumimoji="1" lang="zh-CN" altLang="en-US" sz="24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2029839233"/>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smtClean="0">
                <a:latin typeface="Microsoft YaHei" charset="-122"/>
                <a:ea typeface="Microsoft YaHei" charset="-122"/>
                <a:cs typeface="Microsoft YaHei" charset="-122"/>
              </a:rPr>
              <a:t>6.2</a:t>
            </a:r>
            <a:r>
              <a:rPr lang="zh-CN" altLang="en-US" sz="2800" dirty="0" smtClean="0">
                <a:latin typeface="Microsoft YaHei" charset="-122"/>
                <a:ea typeface="Microsoft YaHei" charset="-122"/>
                <a:cs typeface="Microsoft YaHei" charset="-122"/>
              </a:rPr>
              <a:t> 短期成本与长期成本分析</a:t>
            </a:r>
            <a:endParaRPr lang="zh-CN" altLang="en-US" sz="2800" dirty="0">
              <a:latin typeface="Microsoft YaHei" charset="-122"/>
              <a:ea typeface="Microsoft YaHei" charset="-122"/>
              <a:cs typeface="Microsoft YaHei" charset="-122"/>
            </a:endParaRPr>
          </a:p>
        </p:txBody>
      </p:sp>
      <p:sp>
        <p:nvSpPr>
          <p:cNvPr id="17" name="圆角矩形 16"/>
          <p:cNvSpPr/>
          <p:nvPr/>
        </p:nvSpPr>
        <p:spPr>
          <a:xfrm>
            <a:off x="738163" y="1721092"/>
            <a:ext cx="10149577" cy="361645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nSpc>
                <a:spcPct val="150000"/>
              </a:lnSpc>
            </a:pPr>
            <a:r>
              <a:rPr kumimoji="1" lang="zh-CN" altLang="en-US" sz="2400" dirty="0">
                <a:solidFill>
                  <a:srgbClr val="C00000"/>
                </a:solidFill>
                <a:latin typeface="Microsoft YaHei" charset="-122"/>
                <a:ea typeface="Microsoft YaHei" charset="-122"/>
                <a:cs typeface="Microsoft YaHei" charset="-122"/>
              </a:rPr>
              <a:t>短期成本函数</a:t>
            </a:r>
            <a:r>
              <a:rPr kumimoji="1" lang="zh-CN" altLang="en-US" sz="2400" dirty="0" smtClean="0">
                <a:latin typeface="Microsoft YaHei" charset="-122"/>
                <a:ea typeface="Microsoft YaHei" charset="-122"/>
                <a:cs typeface="Microsoft YaHei" charset="-122"/>
              </a:rPr>
              <a:t>：生产</a:t>
            </a:r>
            <a:r>
              <a:rPr kumimoji="1" lang="zh-CN" altLang="en-US" sz="2400" dirty="0">
                <a:latin typeface="Microsoft YaHei" charset="-122"/>
                <a:ea typeface="Microsoft YaHei" charset="-122"/>
                <a:cs typeface="Microsoft YaHei" charset="-122"/>
              </a:rPr>
              <a:t>经营过程中</a:t>
            </a:r>
            <a:r>
              <a:rPr kumimoji="1" lang="zh-CN" altLang="en-US" sz="2400" dirty="0">
                <a:solidFill>
                  <a:schemeClr val="tx1"/>
                </a:solidFill>
                <a:latin typeface="Microsoft YaHei" charset="-122"/>
                <a:ea typeface="Microsoft YaHei" charset="-122"/>
                <a:cs typeface="Microsoft YaHei" charset="-122"/>
              </a:rPr>
              <a:t>至少有一种或若干种</a:t>
            </a:r>
            <a:r>
              <a:rPr kumimoji="1" lang="zh-CN" altLang="en-US" sz="2400" dirty="0">
                <a:latin typeface="Microsoft YaHei" charset="-122"/>
                <a:ea typeface="Microsoft YaHei" charset="-122"/>
                <a:cs typeface="Microsoft YaHei" charset="-122"/>
              </a:rPr>
              <a:t>投入要素的数量固定不变</a:t>
            </a:r>
            <a:r>
              <a:rPr kumimoji="1" lang="zh-CN" altLang="en-US" sz="2400" dirty="0" smtClean="0">
                <a:latin typeface="Microsoft YaHei" charset="-122"/>
                <a:ea typeface="Microsoft YaHei" charset="-122"/>
                <a:cs typeface="Microsoft YaHei" charset="-122"/>
              </a:rPr>
              <a:t>，  形成</a:t>
            </a:r>
            <a:r>
              <a:rPr kumimoji="1" lang="zh-CN" altLang="en-US" sz="2400" dirty="0">
                <a:latin typeface="Microsoft YaHei" charset="-122"/>
                <a:ea typeface="Microsoft YaHei" charset="-122"/>
                <a:cs typeface="Microsoft YaHei" charset="-122"/>
              </a:rPr>
              <a:t>的</a:t>
            </a:r>
            <a:r>
              <a:rPr kumimoji="1" lang="zh-CN" altLang="en-US" sz="2400" b="1" dirty="0">
                <a:latin typeface="Microsoft YaHei" charset="-122"/>
                <a:ea typeface="Microsoft YaHei" charset="-122"/>
                <a:cs typeface="Microsoft YaHei" charset="-122"/>
              </a:rPr>
              <a:t>产量和成本</a:t>
            </a:r>
            <a:r>
              <a:rPr kumimoji="1" lang="zh-CN" altLang="en-US" sz="2400" dirty="0">
                <a:latin typeface="Microsoft YaHei" charset="-122"/>
                <a:ea typeface="Microsoft YaHei" charset="-122"/>
                <a:cs typeface="Microsoft YaHei" charset="-122"/>
              </a:rPr>
              <a:t>之间的</a:t>
            </a:r>
            <a:r>
              <a:rPr kumimoji="1" lang="zh-CN" altLang="en-US" sz="2400" dirty="0" smtClean="0">
                <a:latin typeface="Microsoft YaHei" charset="-122"/>
                <a:ea typeface="Microsoft YaHei" charset="-122"/>
                <a:cs typeface="Microsoft YaHei" charset="-122"/>
              </a:rPr>
              <a:t>关系。 </a:t>
            </a:r>
            <a:endParaRPr kumimoji="1" lang="en-US" altLang="zh-CN" sz="2400" dirty="0" smtClean="0">
              <a:latin typeface="Microsoft YaHei" charset="-122"/>
              <a:ea typeface="Microsoft YaHei" charset="-122"/>
              <a:cs typeface="Microsoft YaHei" charset="-122"/>
            </a:endParaRPr>
          </a:p>
          <a:p>
            <a:pPr>
              <a:lnSpc>
                <a:spcPct val="150000"/>
              </a:lnSpc>
            </a:pPr>
            <a:r>
              <a:rPr kumimoji="1" lang="zh-CN" altLang="en-US" sz="2400" dirty="0">
                <a:solidFill>
                  <a:srgbClr val="C00000"/>
                </a:solidFill>
                <a:latin typeface="Microsoft YaHei" charset="-122"/>
                <a:ea typeface="Microsoft YaHei" charset="-122"/>
                <a:cs typeface="Microsoft YaHei" charset="-122"/>
              </a:rPr>
              <a:t>长期成本函数</a:t>
            </a:r>
            <a:r>
              <a:rPr kumimoji="1" lang="zh-CN" altLang="en-US" sz="2400" dirty="0" smtClean="0">
                <a:latin typeface="Microsoft YaHei" charset="-122"/>
                <a:ea typeface="Microsoft YaHei" charset="-122"/>
                <a:cs typeface="Microsoft YaHei" charset="-122"/>
              </a:rPr>
              <a:t>：</a:t>
            </a:r>
            <a:r>
              <a:rPr kumimoji="1" lang="zh-CN" altLang="en-US" sz="2400" dirty="0">
                <a:latin typeface="Microsoft YaHei" charset="-122"/>
                <a:ea typeface="Microsoft YaHei" charset="-122"/>
                <a:cs typeface="Microsoft YaHei" charset="-122"/>
              </a:rPr>
              <a:t>生产经营过程中</a:t>
            </a:r>
            <a:r>
              <a:rPr kumimoji="1" lang="zh-CN" altLang="en-US" sz="2400" dirty="0">
                <a:solidFill>
                  <a:schemeClr val="tx1"/>
                </a:solidFill>
                <a:latin typeface="Microsoft YaHei" charset="-122"/>
                <a:ea typeface="Microsoft YaHei" charset="-122"/>
                <a:cs typeface="Microsoft YaHei" charset="-122"/>
              </a:rPr>
              <a:t>所有的投入要素都</a:t>
            </a:r>
            <a:r>
              <a:rPr kumimoji="1" lang="zh-CN" altLang="en-US" sz="2400" dirty="0">
                <a:latin typeface="Microsoft YaHei" charset="-122"/>
                <a:ea typeface="Microsoft YaHei" charset="-122"/>
                <a:cs typeface="Microsoft YaHei" charset="-122"/>
              </a:rPr>
              <a:t>是可以改变的</a:t>
            </a:r>
            <a:r>
              <a:rPr kumimoji="1" lang="zh-CN" altLang="en-US" sz="2400" dirty="0" smtClean="0">
                <a:latin typeface="Microsoft YaHei" charset="-122"/>
                <a:ea typeface="Microsoft YaHei" charset="-122"/>
                <a:cs typeface="Microsoft YaHei" charset="-122"/>
              </a:rPr>
              <a:t>，形成</a:t>
            </a:r>
            <a:r>
              <a:rPr kumimoji="1" lang="zh-CN" altLang="en-US" sz="2400" dirty="0">
                <a:latin typeface="Microsoft YaHei" charset="-122"/>
                <a:ea typeface="Microsoft YaHei" charset="-122"/>
                <a:cs typeface="Microsoft YaHei" charset="-122"/>
              </a:rPr>
              <a:t>的</a:t>
            </a:r>
            <a:r>
              <a:rPr kumimoji="1" lang="zh-CN" altLang="en-US" sz="2400" b="1" dirty="0">
                <a:latin typeface="Microsoft YaHei" charset="-122"/>
                <a:ea typeface="Microsoft YaHei" charset="-122"/>
                <a:cs typeface="Microsoft YaHei" charset="-122"/>
              </a:rPr>
              <a:t>产量和成本</a:t>
            </a:r>
            <a:r>
              <a:rPr kumimoji="1" lang="zh-CN" altLang="en-US" sz="2400" dirty="0">
                <a:latin typeface="Microsoft YaHei" charset="-122"/>
                <a:ea typeface="Microsoft YaHei" charset="-122"/>
                <a:cs typeface="Microsoft YaHei" charset="-122"/>
              </a:rPr>
              <a:t>之间的</a:t>
            </a:r>
            <a:r>
              <a:rPr kumimoji="1" lang="zh-CN" altLang="en-US" sz="2400" dirty="0" smtClean="0">
                <a:latin typeface="Microsoft YaHei" charset="-122"/>
                <a:ea typeface="Microsoft YaHei" charset="-122"/>
                <a:cs typeface="Microsoft YaHei" charset="-122"/>
              </a:rPr>
              <a:t>关系。 </a:t>
            </a:r>
            <a:endParaRPr kumimoji="1" lang="zh-CN" altLang="en-US" sz="24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1499480023"/>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smtClean="0">
                <a:latin typeface="Microsoft YaHei" charset="-122"/>
                <a:ea typeface="Microsoft YaHei" charset="-122"/>
                <a:cs typeface="Microsoft YaHei" charset="-122"/>
              </a:rPr>
              <a:t>6.2</a:t>
            </a:r>
            <a:r>
              <a:rPr lang="zh-CN" altLang="en-US" sz="2800" dirty="0" smtClean="0">
                <a:latin typeface="Microsoft YaHei" charset="-122"/>
                <a:ea typeface="Microsoft YaHei" charset="-122"/>
                <a:cs typeface="Microsoft YaHei" charset="-122"/>
              </a:rPr>
              <a:t> 短期成本与长期成本分析</a:t>
            </a:r>
            <a:endParaRPr lang="zh-CN" altLang="en-US" sz="2800" dirty="0">
              <a:latin typeface="Microsoft YaHei" charset="-122"/>
              <a:ea typeface="Microsoft YaHei" charset="-122"/>
              <a:cs typeface="Microsoft YaHei" charset="-122"/>
            </a:endParaRPr>
          </a:p>
        </p:txBody>
      </p:sp>
      <p:sp>
        <p:nvSpPr>
          <p:cNvPr id="17" name="圆角矩形 16"/>
          <p:cNvSpPr/>
          <p:nvPr/>
        </p:nvSpPr>
        <p:spPr>
          <a:xfrm>
            <a:off x="738164" y="1721093"/>
            <a:ext cx="8417384" cy="327621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nSpc>
                <a:spcPct val="150000"/>
              </a:lnSpc>
            </a:pPr>
            <a:r>
              <a:rPr kumimoji="1" lang="zh-CN" altLang="en-US" sz="2400" dirty="0" smtClean="0">
                <a:latin typeface="Microsoft YaHei" charset="-122"/>
                <a:ea typeface="Microsoft YaHei" charset="-122"/>
                <a:cs typeface="Microsoft YaHei" charset="-122"/>
              </a:rPr>
              <a:t>成本分析：</a:t>
            </a:r>
            <a:endParaRPr kumimoji="1" lang="en-US" altLang="zh-CN" sz="2400" dirty="0" smtClean="0">
              <a:latin typeface="Microsoft YaHei" charset="-122"/>
              <a:ea typeface="Microsoft YaHei" charset="-122"/>
              <a:cs typeface="Microsoft YaHei" charset="-122"/>
            </a:endParaRPr>
          </a:p>
          <a:p>
            <a:pPr>
              <a:lnSpc>
                <a:spcPct val="150000"/>
              </a:lnSpc>
            </a:pPr>
            <a:r>
              <a:rPr kumimoji="1" lang="zh-CN" altLang="en-US" sz="2400" dirty="0">
                <a:latin typeface="Microsoft YaHei" charset="-122"/>
                <a:ea typeface="Microsoft YaHei" charset="-122"/>
                <a:cs typeface="Microsoft YaHei" charset="-122"/>
              </a:rPr>
              <a:t> </a:t>
            </a:r>
            <a:r>
              <a:rPr kumimoji="1" lang="zh-CN" altLang="en-US" sz="2400" dirty="0" smtClean="0">
                <a:latin typeface="Microsoft YaHei" charset="-122"/>
                <a:ea typeface="Microsoft YaHei" charset="-122"/>
                <a:cs typeface="Microsoft YaHei" charset="-122"/>
              </a:rPr>
              <a:t>      成本函数：</a:t>
            </a:r>
            <a:r>
              <a:rPr lang="en-US" altLang="zh-CN" sz="2400" dirty="0" smtClean="0">
                <a:latin typeface="Microsoft YaHei" charset="-122"/>
                <a:ea typeface="Microsoft YaHei" charset="-122"/>
                <a:cs typeface="Microsoft YaHei" charset="-122"/>
              </a:rPr>
              <a:t>C=f(Q</a:t>
            </a:r>
            <a:r>
              <a:rPr lang="en-US" altLang="zh-CN" sz="2400" dirty="0">
                <a:latin typeface="Microsoft YaHei" charset="-122"/>
                <a:ea typeface="Microsoft YaHei" charset="-122"/>
                <a:cs typeface="Microsoft YaHei" charset="-122"/>
              </a:rPr>
              <a:t>)</a:t>
            </a:r>
            <a:r>
              <a:rPr lang="en-US" altLang="zh-CN" sz="2400" dirty="0" smtClean="0">
                <a:latin typeface="Microsoft YaHei" charset="-122"/>
                <a:ea typeface="Microsoft YaHei" charset="-122"/>
                <a:cs typeface="Microsoft YaHei" charset="-122"/>
              </a:rPr>
              <a:t> </a:t>
            </a:r>
            <a:endParaRPr kumimoji="1" lang="en-US" altLang="zh-CN" sz="2400" dirty="0" smtClean="0">
              <a:latin typeface="Microsoft YaHei" charset="-122"/>
              <a:ea typeface="Microsoft YaHei" charset="-122"/>
              <a:cs typeface="Microsoft YaHei" charset="-122"/>
            </a:endParaRPr>
          </a:p>
          <a:p>
            <a:pPr>
              <a:lnSpc>
                <a:spcPct val="150000"/>
              </a:lnSpc>
            </a:pPr>
            <a:endParaRPr kumimoji="1" lang="zh-CN" altLang="en-US" sz="2400" dirty="0">
              <a:latin typeface="Microsoft YaHei" charset="-122"/>
              <a:ea typeface="Microsoft YaHei" charset="-122"/>
              <a:cs typeface="Microsoft YaHei" charset="-122"/>
            </a:endParaRPr>
          </a:p>
        </p:txBody>
      </p:sp>
      <p:sp>
        <p:nvSpPr>
          <p:cNvPr id="4" name="圆角矩形 3"/>
          <p:cNvSpPr/>
          <p:nvPr/>
        </p:nvSpPr>
        <p:spPr>
          <a:xfrm>
            <a:off x="9155547" y="5230528"/>
            <a:ext cx="2745771" cy="1467983"/>
          </a:xfrm>
          <a:prstGeom prst="roundRect">
            <a:avLst/>
          </a:prstGeom>
        </p:spPr>
        <p:style>
          <a:lnRef idx="2">
            <a:schemeClr val="accent1"/>
          </a:lnRef>
          <a:fillRef idx="1">
            <a:schemeClr val="lt1"/>
          </a:fillRef>
          <a:effectRef idx="0">
            <a:schemeClr val="accent1"/>
          </a:effectRef>
          <a:fontRef idx="minor">
            <a:schemeClr val="dk1"/>
          </a:fontRef>
        </p:style>
        <p:txBody>
          <a:bodyPr rtlCol="0" anchor="t"/>
          <a:lstStyle/>
          <a:p>
            <a:pPr>
              <a:lnSpc>
                <a:spcPct val="150000"/>
              </a:lnSpc>
            </a:pPr>
            <a:r>
              <a:rPr kumimoji="1" lang="en-US" altLang="zh-CN" sz="2400" dirty="0" smtClean="0">
                <a:latin typeface="Microsoft YaHei" charset="-122"/>
                <a:ea typeface="Microsoft YaHei" charset="-122"/>
                <a:cs typeface="Microsoft YaHei" charset="-122"/>
              </a:rPr>
              <a:t>C</a:t>
            </a:r>
            <a:r>
              <a:rPr kumimoji="1" lang="zh-CN" altLang="en-US" sz="2400" dirty="0" smtClean="0">
                <a:latin typeface="Microsoft YaHei" charset="-122"/>
                <a:ea typeface="Microsoft YaHei" charset="-122"/>
                <a:cs typeface="Microsoft YaHei" charset="-122"/>
              </a:rPr>
              <a:t>：成本</a:t>
            </a:r>
            <a:endParaRPr kumimoji="1" lang="en-US" altLang="zh-CN" sz="2400" dirty="0" smtClean="0">
              <a:latin typeface="Microsoft YaHei" charset="-122"/>
              <a:ea typeface="Microsoft YaHei" charset="-122"/>
              <a:cs typeface="Microsoft YaHei" charset="-122"/>
            </a:endParaRPr>
          </a:p>
          <a:p>
            <a:pPr>
              <a:lnSpc>
                <a:spcPct val="150000"/>
              </a:lnSpc>
            </a:pPr>
            <a:r>
              <a:rPr kumimoji="1" lang="en-US" altLang="zh-CN" sz="2400" dirty="0" smtClean="0">
                <a:latin typeface="Microsoft YaHei" charset="-122"/>
                <a:ea typeface="Microsoft YaHei" charset="-122"/>
                <a:cs typeface="Microsoft YaHei" charset="-122"/>
              </a:rPr>
              <a:t>Q</a:t>
            </a:r>
            <a:r>
              <a:rPr kumimoji="1" lang="zh-CN" altLang="en-US" sz="2400" dirty="0" smtClean="0">
                <a:latin typeface="Microsoft YaHei" charset="-122"/>
                <a:ea typeface="Microsoft YaHei" charset="-122"/>
                <a:cs typeface="Microsoft YaHei" charset="-122"/>
              </a:rPr>
              <a:t>：产量</a:t>
            </a:r>
            <a:endParaRPr kumimoji="1" lang="en-US" altLang="zh-CN" sz="2400" dirty="0" smtClean="0">
              <a:latin typeface="Microsoft YaHei" charset="-122"/>
              <a:ea typeface="Microsoft YaHei" charset="-122"/>
              <a:cs typeface="Microsoft YaHei" charset="-122"/>
            </a:endParaRPr>
          </a:p>
          <a:p>
            <a:pPr>
              <a:lnSpc>
                <a:spcPct val="150000"/>
              </a:lnSpc>
            </a:pPr>
            <a:endParaRPr kumimoji="1" lang="zh-CN" altLang="en-US" sz="24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1836140884"/>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smtClean="0">
                <a:latin typeface="Microsoft YaHei" charset="-122"/>
                <a:ea typeface="Microsoft YaHei" charset="-122"/>
                <a:cs typeface="Microsoft YaHei" charset="-122"/>
              </a:rPr>
              <a:t>6.2.1</a:t>
            </a:r>
            <a:r>
              <a:rPr lang="zh-CN" altLang="en-US" sz="2800" dirty="0" smtClean="0">
                <a:latin typeface="Microsoft YaHei" charset="-122"/>
                <a:ea typeface="Microsoft YaHei" charset="-122"/>
                <a:cs typeface="Microsoft YaHei" charset="-122"/>
              </a:rPr>
              <a:t> 短期成本分析</a:t>
            </a:r>
            <a:endParaRPr lang="zh-CN" altLang="en-US" sz="2800" dirty="0">
              <a:latin typeface="Microsoft YaHei" charset="-122"/>
              <a:ea typeface="Microsoft YaHei" charset="-122"/>
              <a:cs typeface="Microsoft YaHei" charset="-122"/>
            </a:endParaRPr>
          </a:p>
        </p:txBody>
      </p:sp>
      <p:sp>
        <p:nvSpPr>
          <p:cNvPr id="17" name="圆角矩形 16"/>
          <p:cNvSpPr/>
          <p:nvPr/>
        </p:nvSpPr>
        <p:spPr>
          <a:xfrm>
            <a:off x="738164" y="1721093"/>
            <a:ext cx="2961966"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smtClean="0">
                <a:latin typeface="Microsoft YaHei" charset="-122"/>
                <a:ea typeface="Microsoft YaHei" charset="-122"/>
                <a:cs typeface="Microsoft YaHei" charset="-122"/>
              </a:rPr>
              <a:t>一、短期总成本</a:t>
            </a:r>
            <a:endParaRPr kumimoji="1" lang="zh-CN" altLang="en-US" sz="2000" dirty="0">
              <a:latin typeface="Microsoft YaHei" charset="-122"/>
              <a:ea typeface="Microsoft YaHei" charset="-122"/>
              <a:cs typeface="Microsoft YaHei" charset="-122"/>
            </a:endParaRPr>
          </a:p>
        </p:txBody>
      </p:sp>
      <p:graphicFrame>
        <p:nvGraphicFramePr>
          <p:cNvPr id="11" name="图表 10"/>
          <p:cNvGraphicFramePr/>
          <p:nvPr>
            <p:extLst/>
          </p:nvPr>
        </p:nvGraphicFramePr>
        <p:xfrm>
          <a:off x="8219454" y="-106326"/>
          <a:ext cx="4329876" cy="21925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文本框 4"/>
          <p:cNvSpPr txBox="1"/>
          <p:nvPr/>
        </p:nvSpPr>
        <p:spPr>
          <a:xfrm>
            <a:off x="738164" y="2680452"/>
            <a:ext cx="10781414" cy="1135054"/>
          </a:xfrm>
          <a:prstGeom prst="rect">
            <a:avLst/>
          </a:prstGeom>
          <a:noFill/>
        </p:spPr>
        <p:txBody>
          <a:bodyPr wrap="square" rtlCol="0">
            <a:spAutoFit/>
          </a:bodyPr>
          <a:lstStyle/>
          <a:p>
            <a:pPr>
              <a:lnSpc>
                <a:spcPct val="150000"/>
              </a:lnSpc>
            </a:pPr>
            <a:r>
              <a:rPr kumimoji="1" lang="zh-CN" altLang="en-US" sz="2400" dirty="0">
                <a:latin typeface="Microsoft YaHei" charset="-122"/>
                <a:ea typeface="Microsoft YaHei" charset="-122"/>
                <a:cs typeface="Microsoft YaHei" charset="-122"/>
              </a:rPr>
              <a:t>短期总成本</a:t>
            </a:r>
            <a:r>
              <a:rPr kumimoji="1" lang="zh-CN" altLang="en-US" sz="2400" dirty="0" smtClean="0">
                <a:latin typeface="Microsoft YaHei" charset="-122"/>
                <a:ea typeface="Microsoft YaHei" charset="-122"/>
                <a:cs typeface="Microsoft YaHei" charset="-122"/>
              </a:rPr>
              <a:t>（</a:t>
            </a:r>
            <a:r>
              <a:rPr kumimoji="1" lang="en-US" altLang="zh-CN" sz="2400" dirty="0">
                <a:latin typeface="Microsoft YaHei" charset="-122"/>
                <a:ea typeface="Microsoft YaHei" charset="-122"/>
                <a:cs typeface="Microsoft YaHei" charset="-122"/>
              </a:rPr>
              <a:t> short-run total cost </a:t>
            </a:r>
            <a:r>
              <a:rPr kumimoji="1" lang="zh-CN" altLang="en-US" sz="2400" dirty="0" smtClean="0">
                <a:latin typeface="Microsoft YaHei" charset="-122"/>
                <a:ea typeface="Microsoft YaHei" charset="-122"/>
                <a:cs typeface="Microsoft YaHei" charset="-122"/>
              </a:rPr>
              <a:t>，</a:t>
            </a:r>
            <a:r>
              <a:rPr kumimoji="1" lang="en-US" altLang="zh-CN" sz="2400" dirty="0" smtClean="0">
                <a:latin typeface="Microsoft YaHei" charset="-122"/>
                <a:ea typeface="Microsoft YaHei" charset="-122"/>
                <a:cs typeface="Microsoft YaHei" charset="-122"/>
              </a:rPr>
              <a:t>STC</a:t>
            </a:r>
            <a:r>
              <a:rPr kumimoji="1" lang="zh-CN" altLang="en-US" sz="2400" dirty="0" smtClean="0">
                <a:latin typeface="Microsoft YaHei" charset="-122"/>
                <a:ea typeface="Microsoft YaHei" charset="-122"/>
                <a:cs typeface="Microsoft YaHei" charset="-122"/>
              </a:rPr>
              <a:t>）：指</a:t>
            </a:r>
            <a:r>
              <a:rPr kumimoji="1" lang="zh-CN" altLang="en-US" sz="2400" dirty="0">
                <a:latin typeface="Microsoft YaHei" charset="-122"/>
                <a:ea typeface="Microsoft YaHei" charset="-122"/>
                <a:cs typeface="Microsoft YaHei" charset="-122"/>
              </a:rPr>
              <a:t>在短期内生产一定量产品所消耗的全部成本</a:t>
            </a:r>
            <a:r>
              <a:rPr kumimoji="1" lang="zh-CN" altLang="en-US" sz="2400" dirty="0" smtClean="0">
                <a:latin typeface="Microsoft YaHei" charset="-122"/>
                <a:ea typeface="Microsoft YaHei" charset="-122"/>
                <a:cs typeface="Microsoft YaHei" charset="-122"/>
              </a:rPr>
              <a:t>。</a:t>
            </a:r>
            <a:endParaRPr kumimoji="1" lang="en-US" altLang="zh-CN" sz="2400" dirty="0" smtClean="0">
              <a:latin typeface="Microsoft YaHei" charset="-122"/>
              <a:ea typeface="Microsoft YaHei" charset="-122"/>
              <a:cs typeface="Microsoft YaHei" charset="-122"/>
            </a:endParaRPr>
          </a:p>
        </p:txBody>
      </p:sp>
      <p:sp>
        <p:nvSpPr>
          <p:cNvPr id="2" name="矩形 1"/>
          <p:cNvSpPr/>
          <p:nvPr/>
        </p:nvSpPr>
        <p:spPr>
          <a:xfrm>
            <a:off x="70358" y="104922"/>
            <a:ext cx="2029723" cy="276999"/>
          </a:xfrm>
          <a:prstGeom prst="rect">
            <a:avLst/>
          </a:prstGeom>
        </p:spPr>
        <p:txBody>
          <a:bodyPr wrap="none">
            <a:spAutoFit/>
          </a:bodyPr>
          <a:lstStyle/>
          <a:p>
            <a:r>
              <a:rPr lang="pt-BR" altLang="zh-CN" sz="1200" dirty="0">
                <a:solidFill>
                  <a:schemeClr val="bg1">
                    <a:lumMod val="75000"/>
                  </a:schemeClr>
                </a:solidFill>
                <a:latin typeface="SimSun" charset="-122"/>
                <a:ea typeface="SimSun" charset="-122"/>
                <a:cs typeface="SimSun" charset="-122"/>
              </a:rPr>
              <a:t>6.2.1.1</a:t>
            </a:r>
            <a:r>
              <a:rPr lang="zh-CN" altLang="pt-BR" sz="1200" dirty="0">
                <a:solidFill>
                  <a:schemeClr val="bg1">
                    <a:lumMod val="75000"/>
                  </a:schemeClr>
                </a:solidFill>
                <a:latin typeface="SimSun" charset="-122"/>
                <a:ea typeface="SimSun" charset="-122"/>
                <a:cs typeface="SimSun" charset="-122"/>
              </a:rPr>
              <a:t>短期总成本（</a:t>
            </a:r>
            <a:r>
              <a:rPr lang="pt-BR" altLang="zh-CN" sz="1200" dirty="0">
                <a:solidFill>
                  <a:schemeClr val="bg1">
                    <a:lumMod val="75000"/>
                  </a:schemeClr>
                </a:solidFill>
                <a:latin typeface="SimSun" charset="-122"/>
                <a:ea typeface="SimSun" charset="-122"/>
                <a:cs typeface="SimSun" charset="-122"/>
              </a:rPr>
              <a:t>STC</a:t>
            </a:r>
            <a:r>
              <a:rPr lang="zh-CN" altLang="pt-BR" sz="1200" dirty="0">
                <a:solidFill>
                  <a:schemeClr val="bg1">
                    <a:lumMod val="75000"/>
                  </a:schemeClr>
                </a:solidFill>
                <a:latin typeface="SimSun" charset="-122"/>
                <a:ea typeface="SimSun" charset="-122"/>
                <a:cs typeface="SimSun" charset="-122"/>
              </a:rPr>
              <a:t>）</a:t>
            </a:r>
            <a:endParaRPr lang="zh-CN" altLang="en-US" sz="1200" dirty="0">
              <a:solidFill>
                <a:schemeClr val="bg1">
                  <a:lumMod val="75000"/>
                </a:schemeClr>
              </a:solidFill>
              <a:latin typeface="SimSun" charset="-122"/>
              <a:ea typeface="SimSun" charset="-122"/>
              <a:cs typeface="SimSun" charset="-122"/>
            </a:endParaRPr>
          </a:p>
        </p:txBody>
      </p:sp>
    </p:spTree>
    <p:extLst>
      <p:ext uri="{BB962C8B-B14F-4D97-AF65-F5344CB8AC3E}">
        <p14:creationId xmlns:p14="http://schemas.microsoft.com/office/powerpoint/2010/main" val="1318031930"/>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smtClean="0">
                <a:latin typeface="Microsoft YaHei" charset="-122"/>
                <a:ea typeface="Microsoft YaHei" charset="-122"/>
                <a:cs typeface="Microsoft YaHei" charset="-122"/>
              </a:rPr>
              <a:t>6.2.1</a:t>
            </a:r>
            <a:r>
              <a:rPr lang="zh-CN" altLang="en-US" sz="2800" dirty="0" smtClean="0">
                <a:latin typeface="Microsoft YaHei" charset="-122"/>
                <a:ea typeface="Microsoft YaHei" charset="-122"/>
                <a:cs typeface="Microsoft YaHei" charset="-122"/>
              </a:rPr>
              <a:t> 短期成本分析</a:t>
            </a:r>
            <a:endParaRPr lang="zh-CN" altLang="en-US" sz="2800" dirty="0">
              <a:latin typeface="Microsoft YaHei" charset="-122"/>
              <a:ea typeface="Microsoft YaHei" charset="-122"/>
              <a:cs typeface="Microsoft YaHei" charset="-122"/>
            </a:endParaRPr>
          </a:p>
        </p:txBody>
      </p:sp>
      <p:sp>
        <p:nvSpPr>
          <p:cNvPr id="17" name="圆角矩形 16"/>
          <p:cNvSpPr/>
          <p:nvPr/>
        </p:nvSpPr>
        <p:spPr>
          <a:xfrm>
            <a:off x="738164" y="1721093"/>
            <a:ext cx="2961966"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smtClean="0">
                <a:latin typeface="Microsoft YaHei" charset="-122"/>
                <a:ea typeface="Microsoft YaHei" charset="-122"/>
                <a:cs typeface="Microsoft YaHei" charset="-122"/>
              </a:rPr>
              <a:t>一、短期总成本</a:t>
            </a:r>
            <a:endParaRPr kumimoji="1" lang="zh-CN" altLang="en-US" sz="2000" dirty="0">
              <a:latin typeface="Microsoft YaHei" charset="-122"/>
              <a:ea typeface="Microsoft YaHei" charset="-122"/>
              <a:cs typeface="Microsoft YaHei" charset="-122"/>
            </a:endParaRPr>
          </a:p>
        </p:txBody>
      </p:sp>
      <p:graphicFrame>
        <p:nvGraphicFramePr>
          <p:cNvPr id="11" name="图表 10"/>
          <p:cNvGraphicFramePr/>
          <p:nvPr>
            <p:extLst/>
          </p:nvPr>
        </p:nvGraphicFramePr>
        <p:xfrm>
          <a:off x="8219454" y="-106326"/>
          <a:ext cx="4329876" cy="21925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文本框 4"/>
          <p:cNvSpPr txBox="1"/>
          <p:nvPr/>
        </p:nvSpPr>
        <p:spPr>
          <a:xfrm>
            <a:off x="738164" y="2680452"/>
            <a:ext cx="10781414" cy="2308324"/>
          </a:xfrm>
          <a:prstGeom prst="rect">
            <a:avLst/>
          </a:prstGeom>
          <a:noFill/>
        </p:spPr>
        <p:txBody>
          <a:bodyPr wrap="square" rtlCol="0">
            <a:spAutoFit/>
          </a:bodyPr>
          <a:lstStyle/>
          <a:p>
            <a:pPr>
              <a:lnSpc>
                <a:spcPct val="150000"/>
              </a:lnSpc>
            </a:pPr>
            <a:r>
              <a:rPr kumimoji="1" lang="zh-CN" altLang="en-US" sz="2400" dirty="0">
                <a:latin typeface="Microsoft YaHei" charset="-122"/>
                <a:ea typeface="Microsoft YaHei" charset="-122"/>
                <a:cs typeface="Microsoft YaHei" charset="-122"/>
              </a:rPr>
              <a:t>短期总成本</a:t>
            </a:r>
            <a:r>
              <a:rPr kumimoji="1" lang="zh-CN" altLang="en-US" sz="2400" dirty="0" smtClean="0">
                <a:latin typeface="Microsoft YaHei" charset="-122"/>
                <a:ea typeface="Microsoft YaHei" charset="-122"/>
                <a:cs typeface="Microsoft YaHei" charset="-122"/>
              </a:rPr>
              <a:t>（</a:t>
            </a:r>
            <a:r>
              <a:rPr kumimoji="1" lang="en-US" altLang="zh-CN" sz="2400" dirty="0">
                <a:latin typeface="Microsoft YaHei" charset="-122"/>
                <a:ea typeface="Microsoft YaHei" charset="-122"/>
                <a:cs typeface="Microsoft YaHei" charset="-122"/>
              </a:rPr>
              <a:t> short-run total cost </a:t>
            </a:r>
            <a:r>
              <a:rPr kumimoji="1" lang="zh-CN" altLang="en-US" sz="2400" dirty="0" smtClean="0">
                <a:latin typeface="Microsoft YaHei" charset="-122"/>
                <a:ea typeface="Microsoft YaHei" charset="-122"/>
                <a:cs typeface="Microsoft YaHei" charset="-122"/>
              </a:rPr>
              <a:t>，</a:t>
            </a:r>
            <a:r>
              <a:rPr kumimoji="1" lang="en-US" altLang="zh-CN" sz="2400" dirty="0" smtClean="0">
                <a:latin typeface="Microsoft YaHei" charset="-122"/>
                <a:ea typeface="Microsoft YaHei" charset="-122"/>
                <a:cs typeface="Microsoft YaHei" charset="-122"/>
              </a:rPr>
              <a:t>STC</a:t>
            </a:r>
            <a:r>
              <a:rPr kumimoji="1" lang="zh-CN" altLang="en-US" sz="2400" dirty="0" smtClean="0">
                <a:latin typeface="Microsoft YaHei" charset="-122"/>
                <a:ea typeface="Microsoft YaHei" charset="-122"/>
                <a:cs typeface="Microsoft YaHei" charset="-122"/>
              </a:rPr>
              <a:t>）：指</a:t>
            </a:r>
            <a:r>
              <a:rPr kumimoji="1" lang="zh-CN" altLang="en-US" sz="2400" dirty="0">
                <a:latin typeface="Microsoft YaHei" charset="-122"/>
                <a:ea typeface="Microsoft YaHei" charset="-122"/>
                <a:cs typeface="Microsoft YaHei" charset="-122"/>
              </a:rPr>
              <a:t>在短期内生产一定量产品所消耗的全部成本</a:t>
            </a:r>
            <a:r>
              <a:rPr kumimoji="1" lang="zh-CN" altLang="en-US" sz="2400" dirty="0" smtClean="0">
                <a:latin typeface="Microsoft YaHei" charset="-122"/>
                <a:ea typeface="Microsoft YaHei" charset="-122"/>
                <a:cs typeface="Microsoft YaHei" charset="-122"/>
              </a:rPr>
              <a:t>。</a:t>
            </a:r>
            <a:endParaRPr kumimoji="1" lang="en-US" altLang="zh-CN" sz="2400" dirty="0" smtClean="0">
              <a:latin typeface="Microsoft YaHei" charset="-122"/>
              <a:ea typeface="Microsoft YaHei" charset="-122"/>
              <a:cs typeface="Microsoft YaHei" charset="-122"/>
            </a:endParaRPr>
          </a:p>
          <a:p>
            <a:pPr algn="ctr">
              <a:lnSpc>
                <a:spcPct val="150000"/>
              </a:lnSpc>
            </a:pPr>
            <a:r>
              <a:rPr kumimoji="1" lang="zh-CN" altLang="en-US" sz="2400" dirty="0">
                <a:latin typeface="Microsoft YaHei" charset="-122"/>
                <a:ea typeface="Microsoft YaHei" charset="-122"/>
                <a:cs typeface="Microsoft YaHei" charset="-122"/>
              </a:rPr>
              <a:t>短期总成本</a:t>
            </a:r>
            <a:r>
              <a:rPr kumimoji="1" lang="en-US" altLang="zh-CN" sz="2400" dirty="0">
                <a:latin typeface="Microsoft YaHei" charset="-122"/>
                <a:ea typeface="Microsoft YaHei" charset="-122"/>
                <a:cs typeface="Microsoft YaHei" charset="-122"/>
              </a:rPr>
              <a:t> </a:t>
            </a:r>
            <a:r>
              <a:rPr kumimoji="1" lang="en-US" altLang="zh-CN" sz="2400" dirty="0" smtClean="0">
                <a:latin typeface="Microsoft YaHei" charset="-122"/>
                <a:ea typeface="Microsoft YaHei" charset="-122"/>
                <a:cs typeface="Microsoft YaHei" charset="-122"/>
              </a:rPr>
              <a:t>=</a:t>
            </a:r>
            <a:r>
              <a:rPr kumimoji="1" lang="zh-CN" altLang="en-US" sz="2400" dirty="0">
                <a:latin typeface="Microsoft YaHei" charset="-122"/>
                <a:ea typeface="Microsoft YaHei" charset="-122"/>
                <a:cs typeface="Microsoft YaHei" charset="-122"/>
              </a:rPr>
              <a:t>总固定</a:t>
            </a:r>
            <a:r>
              <a:rPr kumimoji="1" lang="zh-CN" altLang="en-US" sz="2400" dirty="0" smtClean="0">
                <a:latin typeface="Microsoft YaHei" charset="-122"/>
                <a:ea typeface="Microsoft YaHei" charset="-122"/>
                <a:cs typeface="Microsoft YaHei" charset="-122"/>
              </a:rPr>
              <a:t>成本</a:t>
            </a:r>
            <a:r>
              <a:rPr kumimoji="1" lang="en-US" altLang="zh-CN" sz="2400" dirty="0" smtClean="0">
                <a:latin typeface="Microsoft YaHei" charset="-122"/>
                <a:ea typeface="Microsoft YaHei" charset="-122"/>
                <a:cs typeface="Microsoft YaHei" charset="-122"/>
              </a:rPr>
              <a:t>+</a:t>
            </a:r>
            <a:r>
              <a:rPr kumimoji="1" lang="zh-CN" altLang="en-US" sz="2400" dirty="0">
                <a:latin typeface="Microsoft YaHei" charset="-122"/>
                <a:ea typeface="Microsoft YaHei" charset="-122"/>
                <a:cs typeface="Microsoft YaHei" charset="-122"/>
              </a:rPr>
              <a:t>总变动</a:t>
            </a:r>
            <a:r>
              <a:rPr kumimoji="1" lang="zh-CN" altLang="en-US" sz="2400" dirty="0" smtClean="0">
                <a:latin typeface="Microsoft YaHei" charset="-122"/>
                <a:ea typeface="Microsoft YaHei" charset="-122"/>
                <a:cs typeface="Microsoft YaHei" charset="-122"/>
              </a:rPr>
              <a:t>成本</a:t>
            </a:r>
            <a:endParaRPr kumimoji="1" lang="en-US" altLang="zh-CN" sz="2400" dirty="0" smtClean="0">
              <a:latin typeface="Microsoft YaHei" charset="-122"/>
              <a:ea typeface="Microsoft YaHei" charset="-122"/>
              <a:cs typeface="Microsoft YaHei" charset="-122"/>
            </a:endParaRPr>
          </a:p>
          <a:p>
            <a:pPr algn="ctr">
              <a:lnSpc>
                <a:spcPct val="150000"/>
              </a:lnSpc>
            </a:pPr>
            <a:endParaRPr kumimoji="1" lang="en-US" altLang="zh-CN" sz="2400" dirty="0">
              <a:latin typeface="Microsoft YaHei" charset="-122"/>
              <a:ea typeface="Microsoft YaHei" charset="-122"/>
              <a:cs typeface="Microsoft YaHei" charset="-122"/>
            </a:endParaRPr>
          </a:p>
        </p:txBody>
      </p:sp>
      <p:sp>
        <p:nvSpPr>
          <p:cNvPr id="2" name="矩形 1"/>
          <p:cNvSpPr/>
          <p:nvPr/>
        </p:nvSpPr>
        <p:spPr>
          <a:xfrm>
            <a:off x="70358" y="104922"/>
            <a:ext cx="2029723" cy="276999"/>
          </a:xfrm>
          <a:prstGeom prst="rect">
            <a:avLst/>
          </a:prstGeom>
        </p:spPr>
        <p:txBody>
          <a:bodyPr wrap="none">
            <a:spAutoFit/>
          </a:bodyPr>
          <a:lstStyle/>
          <a:p>
            <a:r>
              <a:rPr lang="pt-BR" altLang="zh-CN" sz="1200" dirty="0">
                <a:solidFill>
                  <a:schemeClr val="bg1">
                    <a:lumMod val="75000"/>
                  </a:schemeClr>
                </a:solidFill>
                <a:latin typeface="SimSun" charset="-122"/>
                <a:ea typeface="SimSun" charset="-122"/>
                <a:cs typeface="SimSun" charset="-122"/>
              </a:rPr>
              <a:t>6.2.1.1</a:t>
            </a:r>
            <a:r>
              <a:rPr lang="zh-CN" altLang="pt-BR" sz="1200" dirty="0">
                <a:solidFill>
                  <a:schemeClr val="bg1">
                    <a:lumMod val="75000"/>
                  </a:schemeClr>
                </a:solidFill>
                <a:latin typeface="SimSun" charset="-122"/>
                <a:ea typeface="SimSun" charset="-122"/>
                <a:cs typeface="SimSun" charset="-122"/>
              </a:rPr>
              <a:t>短期总成本（</a:t>
            </a:r>
            <a:r>
              <a:rPr lang="pt-BR" altLang="zh-CN" sz="1200" dirty="0">
                <a:solidFill>
                  <a:schemeClr val="bg1">
                    <a:lumMod val="75000"/>
                  </a:schemeClr>
                </a:solidFill>
                <a:latin typeface="SimSun" charset="-122"/>
                <a:ea typeface="SimSun" charset="-122"/>
                <a:cs typeface="SimSun" charset="-122"/>
              </a:rPr>
              <a:t>STC</a:t>
            </a:r>
            <a:r>
              <a:rPr lang="zh-CN" altLang="pt-BR" sz="1200" dirty="0">
                <a:solidFill>
                  <a:schemeClr val="bg1">
                    <a:lumMod val="75000"/>
                  </a:schemeClr>
                </a:solidFill>
                <a:latin typeface="SimSun" charset="-122"/>
                <a:ea typeface="SimSun" charset="-122"/>
                <a:cs typeface="SimSun" charset="-122"/>
              </a:rPr>
              <a:t>）</a:t>
            </a:r>
            <a:endParaRPr lang="zh-CN" altLang="en-US" sz="1200" dirty="0">
              <a:solidFill>
                <a:schemeClr val="bg1">
                  <a:lumMod val="75000"/>
                </a:schemeClr>
              </a:solidFill>
              <a:latin typeface="SimSun" charset="-122"/>
              <a:ea typeface="SimSun" charset="-122"/>
              <a:cs typeface="SimSun" charset="-122"/>
            </a:endParaRPr>
          </a:p>
        </p:txBody>
      </p:sp>
      <p:sp>
        <p:nvSpPr>
          <p:cNvPr id="7" name="圆角矩形 6"/>
          <p:cNvSpPr/>
          <p:nvPr/>
        </p:nvSpPr>
        <p:spPr>
          <a:xfrm>
            <a:off x="6110178" y="5210470"/>
            <a:ext cx="6081822" cy="1524437"/>
          </a:xfrm>
          <a:prstGeom prst="roundRect">
            <a:avLst/>
          </a:prstGeom>
        </p:spPr>
        <p:style>
          <a:lnRef idx="2">
            <a:schemeClr val="accent1"/>
          </a:lnRef>
          <a:fillRef idx="1">
            <a:schemeClr val="lt1"/>
          </a:fillRef>
          <a:effectRef idx="0">
            <a:schemeClr val="accent1"/>
          </a:effectRef>
          <a:fontRef idx="minor">
            <a:schemeClr val="dk1"/>
          </a:fontRef>
        </p:style>
        <p:txBody>
          <a:bodyPr rtlCol="0" anchor="t"/>
          <a:lstStyle/>
          <a:p>
            <a:pPr>
              <a:lnSpc>
                <a:spcPct val="150000"/>
              </a:lnSpc>
            </a:pPr>
            <a:r>
              <a:rPr kumimoji="1" lang="zh-CN" altLang="en-US" sz="2000" dirty="0" smtClean="0">
                <a:latin typeface="Microsoft YaHei" charset="-122"/>
                <a:ea typeface="Microsoft YaHei" charset="-122"/>
                <a:cs typeface="Microsoft YaHei" charset="-122"/>
              </a:rPr>
              <a:t>短期总成本：</a:t>
            </a:r>
            <a:r>
              <a:rPr kumimoji="1" lang="en-US" altLang="zh-CN" sz="2000" dirty="0" smtClean="0">
                <a:latin typeface="Microsoft YaHei" charset="-122"/>
                <a:ea typeface="Microsoft YaHei" charset="-122"/>
                <a:cs typeface="Microsoft YaHei" charset="-122"/>
              </a:rPr>
              <a:t>short-run </a:t>
            </a:r>
            <a:r>
              <a:rPr kumimoji="1" lang="en-US" altLang="zh-CN" sz="2000" dirty="0">
                <a:latin typeface="Microsoft YaHei" charset="-122"/>
                <a:ea typeface="Microsoft YaHei" charset="-122"/>
                <a:cs typeface="Microsoft YaHei" charset="-122"/>
              </a:rPr>
              <a:t>total cost </a:t>
            </a:r>
            <a:r>
              <a:rPr kumimoji="1" lang="zh-CN" altLang="en-US" sz="2000" dirty="0">
                <a:latin typeface="Microsoft YaHei" charset="-122"/>
                <a:ea typeface="Microsoft YaHei" charset="-122"/>
                <a:cs typeface="Microsoft YaHei" charset="-122"/>
              </a:rPr>
              <a:t>，</a:t>
            </a:r>
            <a:r>
              <a:rPr kumimoji="1" lang="en-US" altLang="zh-CN" sz="2000" dirty="0" smtClean="0">
                <a:latin typeface="Microsoft YaHei" charset="-122"/>
                <a:ea typeface="Microsoft YaHei" charset="-122"/>
                <a:cs typeface="Microsoft YaHei" charset="-122"/>
              </a:rPr>
              <a:t>STC</a:t>
            </a:r>
          </a:p>
          <a:p>
            <a:pPr>
              <a:lnSpc>
                <a:spcPct val="150000"/>
              </a:lnSpc>
            </a:pPr>
            <a:r>
              <a:rPr kumimoji="1" lang="zh-CN" altLang="en-US" sz="2000" dirty="0" smtClean="0">
                <a:latin typeface="Microsoft YaHei" charset="-122"/>
                <a:ea typeface="Microsoft YaHei" charset="-122"/>
                <a:cs typeface="Microsoft YaHei" charset="-122"/>
              </a:rPr>
              <a:t>总固定成本：</a:t>
            </a:r>
            <a:r>
              <a:rPr kumimoji="1" lang="en-US" altLang="zh-CN" sz="2000" dirty="0">
                <a:latin typeface="Microsoft YaHei" charset="-122"/>
                <a:ea typeface="Microsoft YaHei" charset="-122"/>
                <a:cs typeface="Microsoft YaHei" charset="-122"/>
              </a:rPr>
              <a:t>total </a:t>
            </a:r>
            <a:r>
              <a:rPr kumimoji="1" lang="en-US" altLang="zh-CN" sz="2000" dirty="0" smtClean="0">
                <a:latin typeface="Microsoft YaHei" charset="-122"/>
                <a:ea typeface="Microsoft YaHei" charset="-122"/>
                <a:cs typeface="Microsoft YaHei" charset="-122"/>
              </a:rPr>
              <a:t>fixed</a:t>
            </a:r>
            <a:r>
              <a:rPr kumimoji="1" lang="zh-CN" altLang="en-US" sz="2000" dirty="0" smtClean="0">
                <a:latin typeface="Microsoft YaHei" charset="-122"/>
                <a:ea typeface="Microsoft YaHei" charset="-122"/>
                <a:cs typeface="Microsoft YaHei" charset="-122"/>
              </a:rPr>
              <a:t> </a:t>
            </a:r>
            <a:r>
              <a:rPr kumimoji="1" lang="en-US" altLang="zh-CN" sz="2000" dirty="0" smtClean="0">
                <a:latin typeface="Microsoft YaHei" charset="-122"/>
                <a:ea typeface="Microsoft YaHei" charset="-122"/>
                <a:cs typeface="Microsoft YaHei" charset="-122"/>
              </a:rPr>
              <a:t>cost,</a:t>
            </a:r>
            <a:r>
              <a:rPr kumimoji="1" lang="zh-CN" altLang="en-US" sz="2000" dirty="0" smtClean="0">
                <a:latin typeface="Microsoft YaHei" charset="-122"/>
                <a:ea typeface="Microsoft YaHei" charset="-122"/>
                <a:cs typeface="Microsoft YaHei" charset="-122"/>
              </a:rPr>
              <a:t> </a:t>
            </a:r>
            <a:r>
              <a:rPr kumimoji="1" lang="en-US" altLang="zh-CN" sz="2000" dirty="0" smtClean="0">
                <a:latin typeface="Microsoft YaHei" charset="-122"/>
                <a:ea typeface="Microsoft YaHei" charset="-122"/>
                <a:cs typeface="Microsoft YaHei" charset="-122"/>
              </a:rPr>
              <a:t>TFC</a:t>
            </a:r>
            <a:endParaRPr kumimoji="1" lang="en-US" altLang="zh-CN" sz="2000" dirty="0">
              <a:latin typeface="Microsoft YaHei" charset="-122"/>
              <a:ea typeface="Microsoft YaHei" charset="-122"/>
              <a:cs typeface="Microsoft YaHei" charset="-122"/>
            </a:endParaRPr>
          </a:p>
          <a:p>
            <a:pPr>
              <a:lnSpc>
                <a:spcPct val="150000"/>
              </a:lnSpc>
            </a:pPr>
            <a:r>
              <a:rPr kumimoji="1" lang="zh-CN" altLang="en-US" sz="2000" dirty="0">
                <a:latin typeface="Microsoft YaHei" charset="-122"/>
                <a:ea typeface="Microsoft YaHei" charset="-122"/>
                <a:cs typeface="Microsoft YaHei" charset="-122"/>
              </a:rPr>
              <a:t>总变动</a:t>
            </a:r>
            <a:r>
              <a:rPr kumimoji="1" lang="zh-CN" altLang="en-US" sz="2000" dirty="0" smtClean="0">
                <a:latin typeface="Microsoft YaHei" charset="-122"/>
                <a:ea typeface="Microsoft YaHei" charset="-122"/>
                <a:cs typeface="Microsoft YaHei" charset="-122"/>
              </a:rPr>
              <a:t>成本：</a:t>
            </a:r>
            <a:r>
              <a:rPr kumimoji="1" lang="en-US" altLang="zh-CN" sz="2000" dirty="0">
                <a:latin typeface="Microsoft YaHei" charset="-122"/>
                <a:ea typeface="Microsoft YaHei" charset="-122"/>
                <a:cs typeface="Microsoft YaHei" charset="-122"/>
              </a:rPr>
              <a:t> </a:t>
            </a:r>
            <a:r>
              <a:rPr kumimoji="1" lang="en-US" altLang="zh-CN" sz="2000" dirty="0" smtClean="0">
                <a:latin typeface="Microsoft YaHei" charset="-122"/>
                <a:ea typeface="Microsoft YaHei" charset="-122"/>
                <a:cs typeface="Microsoft YaHei" charset="-122"/>
              </a:rPr>
              <a:t>total variable cost</a:t>
            </a:r>
            <a:r>
              <a:rPr kumimoji="1" lang="zh-CN" altLang="en-US" sz="2000" dirty="0" smtClean="0">
                <a:latin typeface="Microsoft YaHei" charset="-122"/>
                <a:ea typeface="Microsoft YaHei" charset="-122"/>
                <a:cs typeface="Microsoft YaHei" charset="-122"/>
              </a:rPr>
              <a:t>，</a:t>
            </a:r>
            <a:r>
              <a:rPr kumimoji="1" lang="en-US" altLang="zh-CN" sz="2000" dirty="0" smtClean="0">
                <a:latin typeface="Microsoft YaHei" charset="-122"/>
                <a:ea typeface="Microsoft YaHei" charset="-122"/>
                <a:cs typeface="Microsoft YaHei" charset="-122"/>
              </a:rPr>
              <a:t>TVC</a:t>
            </a:r>
            <a:endParaRPr kumimoji="1" lang="zh-CN" altLang="en-US" sz="20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1395553118"/>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smtClean="0">
                <a:latin typeface="Microsoft YaHei" charset="-122"/>
                <a:ea typeface="Microsoft YaHei" charset="-122"/>
                <a:cs typeface="Microsoft YaHei" charset="-122"/>
              </a:rPr>
              <a:t>6.2.1</a:t>
            </a:r>
            <a:r>
              <a:rPr lang="zh-CN" altLang="en-US" sz="2800" dirty="0" smtClean="0">
                <a:latin typeface="Microsoft YaHei" charset="-122"/>
                <a:ea typeface="Microsoft YaHei" charset="-122"/>
                <a:cs typeface="Microsoft YaHei" charset="-122"/>
              </a:rPr>
              <a:t> 短期成本分析</a:t>
            </a:r>
            <a:endParaRPr lang="zh-CN" altLang="en-US" sz="2800" dirty="0">
              <a:latin typeface="Microsoft YaHei" charset="-122"/>
              <a:ea typeface="Microsoft YaHei" charset="-122"/>
              <a:cs typeface="Microsoft YaHei" charset="-122"/>
            </a:endParaRPr>
          </a:p>
        </p:txBody>
      </p:sp>
      <p:sp>
        <p:nvSpPr>
          <p:cNvPr id="17" name="圆角矩形 16"/>
          <p:cNvSpPr/>
          <p:nvPr/>
        </p:nvSpPr>
        <p:spPr>
          <a:xfrm>
            <a:off x="738164" y="1721093"/>
            <a:ext cx="2961966"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smtClean="0">
                <a:latin typeface="Microsoft YaHei" charset="-122"/>
                <a:ea typeface="Microsoft YaHei" charset="-122"/>
                <a:cs typeface="Microsoft YaHei" charset="-122"/>
              </a:rPr>
              <a:t>一、短期总成本</a:t>
            </a:r>
            <a:endParaRPr kumimoji="1" lang="zh-CN" altLang="en-US" sz="2000" dirty="0">
              <a:latin typeface="Microsoft YaHei" charset="-122"/>
              <a:ea typeface="Microsoft YaHei" charset="-122"/>
              <a:cs typeface="Microsoft YaHei" charset="-122"/>
            </a:endParaRPr>
          </a:p>
        </p:txBody>
      </p:sp>
      <p:graphicFrame>
        <p:nvGraphicFramePr>
          <p:cNvPr id="11" name="图表 10"/>
          <p:cNvGraphicFramePr/>
          <p:nvPr>
            <p:extLst/>
          </p:nvPr>
        </p:nvGraphicFramePr>
        <p:xfrm>
          <a:off x="8219454" y="-106326"/>
          <a:ext cx="4329876" cy="21925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文本框 4"/>
          <p:cNvSpPr txBox="1"/>
          <p:nvPr/>
        </p:nvSpPr>
        <p:spPr>
          <a:xfrm>
            <a:off x="738164" y="2680452"/>
            <a:ext cx="10781414" cy="2308324"/>
          </a:xfrm>
          <a:prstGeom prst="rect">
            <a:avLst/>
          </a:prstGeom>
          <a:noFill/>
        </p:spPr>
        <p:txBody>
          <a:bodyPr wrap="square" rtlCol="0">
            <a:spAutoFit/>
          </a:bodyPr>
          <a:lstStyle/>
          <a:p>
            <a:pPr>
              <a:lnSpc>
                <a:spcPct val="150000"/>
              </a:lnSpc>
            </a:pPr>
            <a:r>
              <a:rPr kumimoji="1" lang="zh-CN" altLang="en-US" sz="2400" dirty="0">
                <a:latin typeface="Microsoft YaHei" charset="-122"/>
                <a:ea typeface="Microsoft YaHei" charset="-122"/>
                <a:cs typeface="Microsoft YaHei" charset="-122"/>
              </a:rPr>
              <a:t>短期总成本</a:t>
            </a:r>
            <a:r>
              <a:rPr kumimoji="1" lang="zh-CN" altLang="en-US" sz="2400" dirty="0" smtClean="0">
                <a:latin typeface="Microsoft YaHei" charset="-122"/>
                <a:ea typeface="Microsoft YaHei" charset="-122"/>
                <a:cs typeface="Microsoft YaHei" charset="-122"/>
              </a:rPr>
              <a:t>（</a:t>
            </a:r>
            <a:r>
              <a:rPr kumimoji="1" lang="en-US" altLang="zh-CN" sz="2400" dirty="0">
                <a:latin typeface="Microsoft YaHei" charset="-122"/>
                <a:ea typeface="Microsoft YaHei" charset="-122"/>
                <a:cs typeface="Microsoft YaHei" charset="-122"/>
              </a:rPr>
              <a:t> short-run total cost </a:t>
            </a:r>
            <a:r>
              <a:rPr kumimoji="1" lang="zh-CN" altLang="en-US" sz="2400" dirty="0" smtClean="0">
                <a:latin typeface="Microsoft YaHei" charset="-122"/>
                <a:ea typeface="Microsoft YaHei" charset="-122"/>
                <a:cs typeface="Microsoft YaHei" charset="-122"/>
              </a:rPr>
              <a:t>，</a:t>
            </a:r>
            <a:r>
              <a:rPr kumimoji="1" lang="en-US" altLang="zh-CN" sz="2400" dirty="0" smtClean="0">
                <a:latin typeface="Microsoft YaHei" charset="-122"/>
                <a:ea typeface="Microsoft YaHei" charset="-122"/>
                <a:cs typeface="Microsoft YaHei" charset="-122"/>
              </a:rPr>
              <a:t>STC</a:t>
            </a:r>
            <a:r>
              <a:rPr kumimoji="1" lang="zh-CN" altLang="en-US" sz="2400" dirty="0" smtClean="0">
                <a:latin typeface="Microsoft YaHei" charset="-122"/>
                <a:ea typeface="Microsoft YaHei" charset="-122"/>
                <a:cs typeface="Microsoft YaHei" charset="-122"/>
              </a:rPr>
              <a:t>）：指</a:t>
            </a:r>
            <a:r>
              <a:rPr kumimoji="1" lang="zh-CN" altLang="en-US" sz="2400" dirty="0">
                <a:latin typeface="Microsoft YaHei" charset="-122"/>
                <a:ea typeface="Microsoft YaHei" charset="-122"/>
                <a:cs typeface="Microsoft YaHei" charset="-122"/>
              </a:rPr>
              <a:t>在短期内生产一定量产品所消耗的全部成本</a:t>
            </a:r>
            <a:r>
              <a:rPr kumimoji="1" lang="zh-CN" altLang="en-US" sz="2400" dirty="0" smtClean="0">
                <a:latin typeface="Microsoft YaHei" charset="-122"/>
                <a:ea typeface="Microsoft YaHei" charset="-122"/>
                <a:cs typeface="Microsoft YaHei" charset="-122"/>
              </a:rPr>
              <a:t>。</a:t>
            </a:r>
            <a:endParaRPr kumimoji="1" lang="en-US" altLang="zh-CN" sz="2400" dirty="0" smtClean="0">
              <a:latin typeface="Microsoft YaHei" charset="-122"/>
              <a:ea typeface="Microsoft YaHei" charset="-122"/>
              <a:cs typeface="Microsoft YaHei" charset="-122"/>
            </a:endParaRPr>
          </a:p>
          <a:p>
            <a:pPr algn="ctr">
              <a:lnSpc>
                <a:spcPct val="150000"/>
              </a:lnSpc>
            </a:pPr>
            <a:r>
              <a:rPr kumimoji="1" lang="zh-CN" altLang="en-US" sz="2400" dirty="0">
                <a:latin typeface="Microsoft YaHei" charset="-122"/>
                <a:ea typeface="Microsoft YaHei" charset="-122"/>
                <a:cs typeface="Microsoft YaHei" charset="-122"/>
              </a:rPr>
              <a:t>短期总成本</a:t>
            </a:r>
            <a:r>
              <a:rPr kumimoji="1" lang="en-US" altLang="zh-CN" sz="2400" dirty="0">
                <a:latin typeface="Microsoft YaHei" charset="-122"/>
                <a:ea typeface="Microsoft YaHei" charset="-122"/>
                <a:cs typeface="Microsoft YaHei" charset="-122"/>
              </a:rPr>
              <a:t> </a:t>
            </a:r>
            <a:r>
              <a:rPr kumimoji="1" lang="en-US" altLang="zh-CN" sz="2400" dirty="0" smtClean="0">
                <a:latin typeface="Microsoft YaHei" charset="-122"/>
                <a:ea typeface="Microsoft YaHei" charset="-122"/>
                <a:cs typeface="Microsoft YaHei" charset="-122"/>
              </a:rPr>
              <a:t>=</a:t>
            </a:r>
            <a:r>
              <a:rPr kumimoji="1" lang="zh-CN" altLang="en-US" sz="2400" dirty="0">
                <a:latin typeface="Microsoft YaHei" charset="-122"/>
                <a:ea typeface="Microsoft YaHei" charset="-122"/>
                <a:cs typeface="Microsoft YaHei" charset="-122"/>
              </a:rPr>
              <a:t>总固定</a:t>
            </a:r>
            <a:r>
              <a:rPr kumimoji="1" lang="zh-CN" altLang="en-US" sz="2400" dirty="0" smtClean="0">
                <a:latin typeface="Microsoft YaHei" charset="-122"/>
                <a:ea typeface="Microsoft YaHei" charset="-122"/>
                <a:cs typeface="Microsoft YaHei" charset="-122"/>
              </a:rPr>
              <a:t>成本</a:t>
            </a:r>
            <a:r>
              <a:rPr kumimoji="1" lang="en-US" altLang="zh-CN" sz="2400" dirty="0" smtClean="0">
                <a:latin typeface="Microsoft YaHei" charset="-122"/>
                <a:ea typeface="Microsoft YaHei" charset="-122"/>
                <a:cs typeface="Microsoft YaHei" charset="-122"/>
              </a:rPr>
              <a:t>+</a:t>
            </a:r>
            <a:r>
              <a:rPr kumimoji="1" lang="zh-CN" altLang="en-US" sz="2400" dirty="0">
                <a:latin typeface="Microsoft YaHei" charset="-122"/>
                <a:ea typeface="Microsoft YaHei" charset="-122"/>
                <a:cs typeface="Microsoft YaHei" charset="-122"/>
              </a:rPr>
              <a:t>总变动</a:t>
            </a:r>
            <a:r>
              <a:rPr kumimoji="1" lang="zh-CN" altLang="en-US" sz="2400" dirty="0" smtClean="0">
                <a:latin typeface="Microsoft YaHei" charset="-122"/>
                <a:ea typeface="Microsoft YaHei" charset="-122"/>
                <a:cs typeface="Microsoft YaHei" charset="-122"/>
              </a:rPr>
              <a:t>成本</a:t>
            </a:r>
            <a:endParaRPr kumimoji="1" lang="en-US" altLang="zh-CN" sz="2400" dirty="0" smtClean="0">
              <a:latin typeface="Microsoft YaHei" charset="-122"/>
              <a:ea typeface="Microsoft YaHei" charset="-122"/>
              <a:cs typeface="Microsoft YaHei" charset="-122"/>
            </a:endParaRPr>
          </a:p>
          <a:p>
            <a:pPr algn="ctr">
              <a:lnSpc>
                <a:spcPct val="150000"/>
              </a:lnSpc>
            </a:pPr>
            <a:r>
              <a:rPr kumimoji="1" lang="en-US" altLang="zh-CN" sz="2400" dirty="0" smtClean="0">
                <a:latin typeface="Microsoft YaHei" charset="-122"/>
                <a:ea typeface="Microsoft YaHei" charset="-122"/>
                <a:cs typeface="Microsoft YaHei" charset="-122"/>
              </a:rPr>
              <a:t>STC=TFC+TVC</a:t>
            </a:r>
            <a:endParaRPr kumimoji="1" lang="en-US" altLang="zh-CN" sz="2400" dirty="0">
              <a:latin typeface="Microsoft YaHei" charset="-122"/>
              <a:ea typeface="Microsoft YaHei" charset="-122"/>
              <a:cs typeface="Microsoft YaHei" charset="-122"/>
            </a:endParaRPr>
          </a:p>
        </p:txBody>
      </p:sp>
      <p:sp>
        <p:nvSpPr>
          <p:cNvPr id="2" name="矩形 1"/>
          <p:cNvSpPr/>
          <p:nvPr/>
        </p:nvSpPr>
        <p:spPr>
          <a:xfrm>
            <a:off x="70358" y="104922"/>
            <a:ext cx="2029723" cy="276999"/>
          </a:xfrm>
          <a:prstGeom prst="rect">
            <a:avLst/>
          </a:prstGeom>
        </p:spPr>
        <p:txBody>
          <a:bodyPr wrap="none">
            <a:spAutoFit/>
          </a:bodyPr>
          <a:lstStyle/>
          <a:p>
            <a:r>
              <a:rPr lang="pt-BR" altLang="zh-CN" sz="1200" dirty="0">
                <a:solidFill>
                  <a:schemeClr val="bg1">
                    <a:lumMod val="75000"/>
                  </a:schemeClr>
                </a:solidFill>
                <a:latin typeface="SimSun" charset="-122"/>
                <a:ea typeface="SimSun" charset="-122"/>
                <a:cs typeface="SimSun" charset="-122"/>
              </a:rPr>
              <a:t>6.2.1.1</a:t>
            </a:r>
            <a:r>
              <a:rPr lang="zh-CN" altLang="pt-BR" sz="1200" dirty="0">
                <a:solidFill>
                  <a:schemeClr val="bg1">
                    <a:lumMod val="75000"/>
                  </a:schemeClr>
                </a:solidFill>
                <a:latin typeface="SimSun" charset="-122"/>
                <a:ea typeface="SimSun" charset="-122"/>
                <a:cs typeface="SimSun" charset="-122"/>
              </a:rPr>
              <a:t>短期总成本（</a:t>
            </a:r>
            <a:r>
              <a:rPr lang="pt-BR" altLang="zh-CN" sz="1200" dirty="0">
                <a:solidFill>
                  <a:schemeClr val="bg1">
                    <a:lumMod val="75000"/>
                  </a:schemeClr>
                </a:solidFill>
                <a:latin typeface="SimSun" charset="-122"/>
                <a:ea typeface="SimSun" charset="-122"/>
                <a:cs typeface="SimSun" charset="-122"/>
              </a:rPr>
              <a:t>STC</a:t>
            </a:r>
            <a:r>
              <a:rPr lang="zh-CN" altLang="pt-BR" sz="1200" dirty="0">
                <a:solidFill>
                  <a:schemeClr val="bg1">
                    <a:lumMod val="75000"/>
                  </a:schemeClr>
                </a:solidFill>
                <a:latin typeface="SimSun" charset="-122"/>
                <a:ea typeface="SimSun" charset="-122"/>
                <a:cs typeface="SimSun" charset="-122"/>
              </a:rPr>
              <a:t>）</a:t>
            </a:r>
            <a:endParaRPr lang="zh-CN" altLang="en-US" sz="1200" dirty="0">
              <a:solidFill>
                <a:schemeClr val="bg1">
                  <a:lumMod val="75000"/>
                </a:schemeClr>
              </a:solidFill>
              <a:latin typeface="SimSun" charset="-122"/>
              <a:ea typeface="SimSun" charset="-122"/>
              <a:cs typeface="SimSun" charset="-122"/>
            </a:endParaRPr>
          </a:p>
        </p:txBody>
      </p:sp>
      <p:sp>
        <p:nvSpPr>
          <p:cNvPr id="7" name="圆角矩形 6"/>
          <p:cNvSpPr/>
          <p:nvPr/>
        </p:nvSpPr>
        <p:spPr>
          <a:xfrm>
            <a:off x="6110178" y="5210470"/>
            <a:ext cx="6081822" cy="1524437"/>
          </a:xfrm>
          <a:prstGeom prst="roundRect">
            <a:avLst/>
          </a:prstGeom>
        </p:spPr>
        <p:style>
          <a:lnRef idx="2">
            <a:schemeClr val="accent1"/>
          </a:lnRef>
          <a:fillRef idx="1">
            <a:schemeClr val="lt1"/>
          </a:fillRef>
          <a:effectRef idx="0">
            <a:schemeClr val="accent1"/>
          </a:effectRef>
          <a:fontRef idx="minor">
            <a:schemeClr val="dk1"/>
          </a:fontRef>
        </p:style>
        <p:txBody>
          <a:bodyPr rtlCol="0" anchor="t"/>
          <a:lstStyle/>
          <a:p>
            <a:pPr>
              <a:lnSpc>
                <a:spcPct val="150000"/>
              </a:lnSpc>
            </a:pPr>
            <a:r>
              <a:rPr kumimoji="1" lang="zh-CN" altLang="en-US" sz="2000" dirty="0" smtClean="0">
                <a:latin typeface="Microsoft YaHei" charset="-122"/>
                <a:ea typeface="Microsoft YaHei" charset="-122"/>
                <a:cs typeface="Microsoft YaHei" charset="-122"/>
              </a:rPr>
              <a:t>短期总成本：</a:t>
            </a:r>
            <a:r>
              <a:rPr kumimoji="1" lang="en-US" altLang="zh-CN" sz="2000" dirty="0" smtClean="0">
                <a:latin typeface="Microsoft YaHei" charset="-122"/>
                <a:ea typeface="Microsoft YaHei" charset="-122"/>
                <a:cs typeface="Microsoft YaHei" charset="-122"/>
              </a:rPr>
              <a:t>short-run </a:t>
            </a:r>
            <a:r>
              <a:rPr kumimoji="1" lang="en-US" altLang="zh-CN" sz="2000" dirty="0">
                <a:latin typeface="Microsoft YaHei" charset="-122"/>
                <a:ea typeface="Microsoft YaHei" charset="-122"/>
                <a:cs typeface="Microsoft YaHei" charset="-122"/>
              </a:rPr>
              <a:t>total cost </a:t>
            </a:r>
            <a:r>
              <a:rPr kumimoji="1" lang="zh-CN" altLang="en-US" sz="2000" dirty="0">
                <a:latin typeface="Microsoft YaHei" charset="-122"/>
                <a:ea typeface="Microsoft YaHei" charset="-122"/>
                <a:cs typeface="Microsoft YaHei" charset="-122"/>
              </a:rPr>
              <a:t>，</a:t>
            </a:r>
            <a:r>
              <a:rPr kumimoji="1" lang="en-US" altLang="zh-CN" sz="2000" dirty="0" smtClean="0">
                <a:latin typeface="Microsoft YaHei" charset="-122"/>
                <a:ea typeface="Microsoft YaHei" charset="-122"/>
                <a:cs typeface="Microsoft YaHei" charset="-122"/>
              </a:rPr>
              <a:t>STC</a:t>
            </a:r>
          </a:p>
          <a:p>
            <a:pPr>
              <a:lnSpc>
                <a:spcPct val="150000"/>
              </a:lnSpc>
            </a:pPr>
            <a:r>
              <a:rPr kumimoji="1" lang="zh-CN" altLang="en-US" sz="2000" dirty="0" smtClean="0">
                <a:latin typeface="Microsoft YaHei" charset="-122"/>
                <a:ea typeface="Microsoft YaHei" charset="-122"/>
                <a:cs typeface="Microsoft YaHei" charset="-122"/>
              </a:rPr>
              <a:t>总固定成本：</a:t>
            </a:r>
            <a:r>
              <a:rPr kumimoji="1" lang="en-US" altLang="zh-CN" sz="2000" dirty="0">
                <a:latin typeface="Microsoft YaHei" charset="-122"/>
                <a:ea typeface="Microsoft YaHei" charset="-122"/>
                <a:cs typeface="Microsoft YaHei" charset="-122"/>
              </a:rPr>
              <a:t>total </a:t>
            </a:r>
            <a:r>
              <a:rPr kumimoji="1" lang="en-US" altLang="zh-CN" sz="2000" dirty="0" smtClean="0">
                <a:latin typeface="Microsoft YaHei" charset="-122"/>
                <a:ea typeface="Microsoft YaHei" charset="-122"/>
                <a:cs typeface="Microsoft YaHei" charset="-122"/>
              </a:rPr>
              <a:t>fixed</a:t>
            </a:r>
            <a:r>
              <a:rPr kumimoji="1" lang="zh-CN" altLang="en-US" sz="2000" dirty="0" smtClean="0">
                <a:latin typeface="Microsoft YaHei" charset="-122"/>
                <a:ea typeface="Microsoft YaHei" charset="-122"/>
                <a:cs typeface="Microsoft YaHei" charset="-122"/>
              </a:rPr>
              <a:t> </a:t>
            </a:r>
            <a:r>
              <a:rPr kumimoji="1" lang="en-US" altLang="zh-CN" sz="2000" dirty="0" smtClean="0">
                <a:latin typeface="Microsoft YaHei" charset="-122"/>
                <a:ea typeface="Microsoft YaHei" charset="-122"/>
                <a:cs typeface="Microsoft YaHei" charset="-122"/>
              </a:rPr>
              <a:t>cost,</a:t>
            </a:r>
            <a:r>
              <a:rPr kumimoji="1" lang="zh-CN" altLang="en-US" sz="2000" dirty="0" smtClean="0">
                <a:latin typeface="Microsoft YaHei" charset="-122"/>
                <a:ea typeface="Microsoft YaHei" charset="-122"/>
                <a:cs typeface="Microsoft YaHei" charset="-122"/>
              </a:rPr>
              <a:t> </a:t>
            </a:r>
            <a:r>
              <a:rPr kumimoji="1" lang="en-US" altLang="zh-CN" sz="2000" dirty="0" smtClean="0">
                <a:latin typeface="Microsoft YaHei" charset="-122"/>
                <a:ea typeface="Microsoft YaHei" charset="-122"/>
                <a:cs typeface="Microsoft YaHei" charset="-122"/>
              </a:rPr>
              <a:t>TFC</a:t>
            </a:r>
            <a:endParaRPr kumimoji="1" lang="en-US" altLang="zh-CN" sz="2000" dirty="0">
              <a:latin typeface="Microsoft YaHei" charset="-122"/>
              <a:ea typeface="Microsoft YaHei" charset="-122"/>
              <a:cs typeface="Microsoft YaHei" charset="-122"/>
            </a:endParaRPr>
          </a:p>
          <a:p>
            <a:pPr>
              <a:lnSpc>
                <a:spcPct val="150000"/>
              </a:lnSpc>
            </a:pPr>
            <a:r>
              <a:rPr kumimoji="1" lang="zh-CN" altLang="en-US" sz="2000" dirty="0">
                <a:latin typeface="Microsoft YaHei" charset="-122"/>
                <a:ea typeface="Microsoft YaHei" charset="-122"/>
                <a:cs typeface="Microsoft YaHei" charset="-122"/>
              </a:rPr>
              <a:t>总变动</a:t>
            </a:r>
            <a:r>
              <a:rPr kumimoji="1" lang="zh-CN" altLang="en-US" sz="2000" dirty="0" smtClean="0">
                <a:latin typeface="Microsoft YaHei" charset="-122"/>
                <a:ea typeface="Microsoft YaHei" charset="-122"/>
                <a:cs typeface="Microsoft YaHei" charset="-122"/>
              </a:rPr>
              <a:t>成本：</a:t>
            </a:r>
            <a:r>
              <a:rPr kumimoji="1" lang="en-US" altLang="zh-CN" sz="2000" dirty="0">
                <a:latin typeface="Microsoft YaHei" charset="-122"/>
                <a:ea typeface="Microsoft YaHei" charset="-122"/>
                <a:cs typeface="Microsoft YaHei" charset="-122"/>
              </a:rPr>
              <a:t> </a:t>
            </a:r>
            <a:r>
              <a:rPr kumimoji="1" lang="en-US" altLang="zh-CN" sz="2000" dirty="0" smtClean="0">
                <a:latin typeface="Microsoft YaHei" charset="-122"/>
                <a:ea typeface="Microsoft YaHei" charset="-122"/>
                <a:cs typeface="Microsoft YaHei" charset="-122"/>
              </a:rPr>
              <a:t>total variable cost</a:t>
            </a:r>
            <a:r>
              <a:rPr kumimoji="1" lang="zh-CN" altLang="en-US" sz="2000" dirty="0" smtClean="0">
                <a:latin typeface="Microsoft YaHei" charset="-122"/>
                <a:ea typeface="Microsoft YaHei" charset="-122"/>
                <a:cs typeface="Microsoft YaHei" charset="-122"/>
              </a:rPr>
              <a:t>，</a:t>
            </a:r>
            <a:r>
              <a:rPr kumimoji="1" lang="en-US" altLang="zh-CN" sz="2000" dirty="0" smtClean="0">
                <a:latin typeface="Microsoft YaHei" charset="-122"/>
                <a:ea typeface="Microsoft YaHei" charset="-122"/>
                <a:cs typeface="Microsoft YaHei" charset="-122"/>
              </a:rPr>
              <a:t>TVC</a:t>
            </a:r>
            <a:endParaRPr kumimoji="1" lang="zh-CN" altLang="en-US" sz="20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762570766"/>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smtClean="0">
                <a:latin typeface="Microsoft YaHei" charset="-122"/>
                <a:ea typeface="Microsoft YaHei" charset="-122"/>
                <a:cs typeface="Microsoft YaHei" charset="-122"/>
              </a:rPr>
              <a:t>6.2.1</a:t>
            </a:r>
            <a:r>
              <a:rPr lang="zh-CN" altLang="en-US" sz="2800" dirty="0" smtClean="0">
                <a:latin typeface="Microsoft YaHei" charset="-122"/>
                <a:ea typeface="Microsoft YaHei" charset="-122"/>
                <a:cs typeface="Microsoft YaHei" charset="-122"/>
              </a:rPr>
              <a:t> 短期成本分析</a:t>
            </a:r>
            <a:endParaRPr lang="zh-CN" altLang="en-US" sz="2800" dirty="0">
              <a:latin typeface="Microsoft YaHei" charset="-122"/>
              <a:ea typeface="Microsoft YaHei" charset="-122"/>
              <a:cs typeface="Microsoft YaHei" charset="-122"/>
            </a:endParaRPr>
          </a:p>
        </p:txBody>
      </p:sp>
      <p:sp>
        <p:nvSpPr>
          <p:cNvPr id="17" name="圆角矩形 16"/>
          <p:cNvSpPr/>
          <p:nvPr/>
        </p:nvSpPr>
        <p:spPr>
          <a:xfrm>
            <a:off x="738164" y="1721093"/>
            <a:ext cx="2961966"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smtClean="0">
                <a:latin typeface="Microsoft YaHei" charset="-122"/>
                <a:ea typeface="Microsoft YaHei" charset="-122"/>
                <a:cs typeface="Microsoft YaHei" charset="-122"/>
              </a:rPr>
              <a:t>一、短期总成本</a:t>
            </a:r>
            <a:endParaRPr kumimoji="1" lang="zh-CN" altLang="en-US" sz="2000" dirty="0">
              <a:latin typeface="Microsoft YaHei" charset="-122"/>
              <a:ea typeface="Microsoft YaHei" charset="-122"/>
              <a:cs typeface="Microsoft YaHei" charset="-122"/>
            </a:endParaRPr>
          </a:p>
        </p:txBody>
      </p:sp>
      <p:graphicFrame>
        <p:nvGraphicFramePr>
          <p:cNvPr id="2" name="表格 1"/>
          <p:cNvGraphicFramePr>
            <a:graphicFrameLocks noGrp="1"/>
          </p:cNvGraphicFramePr>
          <p:nvPr>
            <p:extLst>
              <p:ext uri="{D42A27DB-BD31-4B8C-83A1-F6EECF244321}">
                <p14:modId xmlns:p14="http://schemas.microsoft.com/office/powerpoint/2010/main" val="819610903"/>
              </p:ext>
            </p:extLst>
          </p:nvPr>
        </p:nvGraphicFramePr>
        <p:xfrm>
          <a:off x="3226166" y="1328719"/>
          <a:ext cx="8740876" cy="5184505"/>
        </p:xfrm>
        <a:graphic>
          <a:graphicData uri="http://schemas.openxmlformats.org/drawingml/2006/table">
            <a:tbl>
              <a:tblPr firstRow="1" firstCol="1" bandRow="1">
                <a:tableStyleId>{5940675A-B579-460E-94D1-54222C63F5DA}</a:tableStyleId>
              </a:tblPr>
              <a:tblGrid>
                <a:gridCol w="1752428"/>
                <a:gridCol w="1862087"/>
                <a:gridCol w="2226824"/>
                <a:gridCol w="2899537"/>
              </a:tblGrid>
              <a:tr h="1437678">
                <a:tc>
                  <a:txBody>
                    <a:bodyPr/>
                    <a:lstStyle/>
                    <a:p>
                      <a:pPr indent="127000" algn="ctr">
                        <a:lnSpc>
                          <a:spcPct val="150000"/>
                        </a:lnSpc>
                        <a:spcAft>
                          <a:spcPts val="0"/>
                        </a:spcAft>
                      </a:pPr>
                      <a:r>
                        <a:rPr lang="zh-CN" sz="2400" kern="100" dirty="0">
                          <a:effectLst/>
                          <a:latin typeface="Microsoft YaHei" charset="-122"/>
                          <a:ea typeface="Microsoft YaHei" charset="-122"/>
                          <a:cs typeface="Microsoft YaHei" charset="-122"/>
                        </a:rPr>
                        <a:t>产量</a:t>
                      </a:r>
                      <a:r>
                        <a:rPr lang="en-US" sz="2400" kern="100" dirty="0" smtClean="0">
                          <a:effectLst/>
                          <a:latin typeface="Microsoft YaHei" charset="-122"/>
                          <a:ea typeface="Microsoft YaHei" charset="-122"/>
                          <a:cs typeface="Microsoft YaHei" charset="-122"/>
                        </a:rPr>
                        <a:t>Q</a:t>
                      </a:r>
                      <a:endParaRPr lang="zh-CN" sz="2400" kern="100" dirty="0">
                        <a:effectLst/>
                        <a:latin typeface="Microsoft YaHei" charset="-122"/>
                        <a:ea typeface="Microsoft YaHei" charset="-122"/>
                        <a:cs typeface="Microsoft YaHei" charset="-122"/>
                      </a:endParaRPr>
                    </a:p>
                  </a:txBody>
                  <a:tcPr marL="68580" marR="68580" marT="0" marB="0" anchor="ctr">
                    <a:solidFill>
                      <a:schemeClr val="bg1"/>
                    </a:solidFill>
                  </a:tcPr>
                </a:tc>
                <a:tc>
                  <a:txBody>
                    <a:bodyPr/>
                    <a:lstStyle/>
                    <a:p>
                      <a:pPr indent="127000" algn="ctr">
                        <a:lnSpc>
                          <a:spcPct val="150000"/>
                        </a:lnSpc>
                        <a:spcAft>
                          <a:spcPts val="0"/>
                        </a:spcAft>
                      </a:pPr>
                      <a:r>
                        <a:rPr lang="zh-CN" sz="2400" kern="100" dirty="0">
                          <a:effectLst/>
                          <a:latin typeface="Microsoft YaHei" charset="-122"/>
                          <a:ea typeface="Microsoft YaHei" charset="-122"/>
                          <a:cs typeface="Microsoft YaHei" charset="-122"/>
                        </a:rPr>
                        <a:t>总固定成本</a:t>
                      </a:r>
                      <a:r>
                        <a:rPr lang="en-US" sz="2400" kern="100" dirty="0" smtClean="0">
                          <a:effectLst/>
                          <a:latin typeface="Microsoft YaHei" charset="-122"/>
                          <a:ea typeface="Microsoft YaHei" charset="-122"/>
                          <a:cs typeface="Microsoft YaHei" charset="-122"/>
                        </a:rPr>
                        <a:t>TFC</a:t>
                      </a:r>
                      <a:endParaRPr lang="zh-CN" sz="2400" kern="100" dirty="0">
                        <a:effectLst/>
                        <a:latin typeface="Microsoft YaHei" charset="-122"/>
                        <a:ea typeface="Microsoft YaHei" charset="-122"/>
                        <a:cs typeface="Microsoft YaHei" charset="-122"/>
                      </a:endParaRPr>
                    </a:p>
                  </a:txBody>
                  <a:tcPr marL="68580" marR="68580" marT="0" marB="0" anchor="ctr">
                    <a:solidFill>
                      <a:schemeClr val="bg1"/>
                    </a:solidFill>
                  </a:tcPr>
                </a:tc>
                <a:tc>
                  <a:txBody>
                    <a:bodyPr/>
                    <a:lstStyle/>
                    <a:p>
                      <a:pPr indent="127000" algn="ctr">
                        <a:lnSpc>
                          <a:spcPct val="150000"/>
                        </a:lnSpc>
                        <a:spcAft>
                          <a:spcPts val="0"/>
                        </a:spcAft>
                      </a:pPr>
                      <a:r>
                        <a:rPr lang="zh-CN" sz="2400" kern="100" dirty="0">
                          <a:effectLst/>
                          <a:latin typeface="Microsoft YaHei" charset="-122"/>
                          <a:ea typeface="Microsoft YaHei" charset="-122"/>
                          <a:cs typeface="Microsoft YaHei" charset="-122"/>
                        </a:rPr>
                        <a:t>总变动成本</a:t>
                      </a:r>
                      <a:r>
                        <a:rPr lang="en-US" sz="2400" kern="100" dirty="0" smtClean="0">
                          <a:effectLst/>
                          <a:latin typeface="Microsoft YaHei" charset="-122"/>
                          <a:ea typeface="Microsoft YaHei" charset="-122"/>
                          <a:cs typeface="Microsoft YaHei" charset="-122"/>
                        </a:rPr>
                        <a:t>TVC</a:t>
                      </a:r>
                      <a:endParaRPr lang="zh-CN" sz="2400" kern="100" dirty="0">
                        <a:effectLst/>
                        <a:latin typeface="Microsoft YaHei" charset="-122"/>
                        <a:ea typeface="Microsoft YaHei" charset="-122"/>
                        <a:cs typeface="Microsoft YaHei" charset="-122"/>
                      </a:endParaRPr>
                    </a:p>
                  </a:txBody>
                  <a:tcPr marL="68580" marR="68580" marT="0" marB="0" anchor="ctr">
                    <a:solidFill>
                      <a:schemeClr val="bg1"/>
                    </a:solidFill>
                  </a:tcPr>
                </a:tc>
                <a:tc>
                  <a:txBody>
                    <a:bodyPr/>
                    <a:lstStyle/>
                    <a:p>
                      <a:pPr indent="127000" algn="ctr">
                        <a:lnSpc>
                          <a:spcPct val="150000"/>
                        </a:lnSpc>
                        <a:spcAft>
                          <a:spcPts val="0"/>
                        </a:spcAft>
                      </a:pPr>
                      <a:r>
                        <a:rPr lang="zh-CN" sz="2400" kern="100" dirty="0">
                          <a:effectLst/>
                          <a:latin typeface="Microsoft YaHei" charset="-122"/>
                          <a:ea typeface="Microsoft YaHei" charset="-122"/>
                          <a:cs typeface="Microsoft YaHei" charset="-122"/>
                        </a:rPr>
                        <a:t>总</a:t>
                      </a:r>
                      <a:r>
                        <a:rPr lang="zh-CN" sz="2400" kern="100" dirty="0" smtClean="0">
                          <a:effectLst/>
                          <a:latin typeface="Microsoft YaHei" charset="-122"/>
                          <a:ea typeface="Microsoft YaHei" charset="-122"/>
                          <a:cs typeface="Microsoft YaHei" charset="-122"/>
                        </a:rPr>
                        <a:t>成本</a:t>
                      </a:r>
                      <a:endParaRPr lang="en-US" altLang="zh-CN" sz="2400" kern="100" dirty="0" smtClean="0">
                        <a:effectLst/>
                        <a:latin typeface="Microsoft YaHei" charset="-122"/>
                        <a:ea typeface="Microsoft YaHei" charset="-122"/>
                        <a:cs typeface="Microsoft YaHei" charset="-122"/>
                      </a:endParaRPr>
                    </a:p>
                    <a:p>
                      <a:pPr indent="127000" algn="ctr">
                        <a:lnSpc>
                          <a:spcPct val="150000"/>
                        </a:lnSpc>
                        <a:spcAft>
                          <a:spcPts val="0"/>
                        </a:spcAft>
                      </a:pPr>
                      <a:r>
                        <a:rPr lang="en-US" altLang="zh-CN" sz="2400" kern="100" dirty="0" smtClean="0">
                          <a:effectLst/>
                          <a:latin typeface="Microsoft YaHei" charset="-122"/>
                          <a:ea typeface="Microsoft YaHei" charset="-122"/>
                          <a:cs typeface="Microsoft YaHei" charset="-122"/>
                        </a:rPr>
                        <a:t>S</a:t>
                      </a:r>
                      <a:r>
                        <a:rPr lang="en-US" sz="2400" kern="100" dirty="0" smtClean="0">
                          <a:effectLst/>
                          <a:latin typeface="Microsoft YaHei" charset="-122"/>
                          <a:ea typeface="Microsoft YaHei" charset="-122"/>
                          <a:cs typeface="Microsoft YaHei" charset="-122"/>
                        </a:rPr>
                        <a:t>TC</a:t>
                      </a:r>
                      <a:endParaRPr lang="zh-CN" sz="2400" kern="100" dirty="0">
                        <a:effectLst/>
                        <a:latin typeface="Microsoft YaHei" charset="-122"/>
                        <a:ea typeface="Microsoft YaHei" charset="-122"/>
                        <a:cs typeface="Microsoft YaHei" charset="-122"/>
                      </a:endParaRPr>
                    </a:p>
                  </a:txBody>
                  <a:tcPr marL="68580" marR="68580" marT="0" marB="0" anchor="ctr">
                    <a:solidFill>
                      <a:schemeClr val="bg1"/>
                    </a:solidFill>
                  </a:tcPr>
                </a:tc>
              </a:tr>
              <a:tr h="543408">
                <a:tc>
                  <a:txBody>
                    <a:bodyPr/>
                    <a:lstStyle/>
                    <a:p>
                      <a:pPr indent="127000" algn="ctr">
                        <a:lnSpc>
                          <a:spcPct val="150000"/>
                        </a:lnSpc>
                        <a:spcAft>
                          <a:spcPts val="0"/>
                        </a:spcAft>
                      </a:pPr>
                      <a:r>
                        <a:rPr lang="en-US" sz="2400" kern="100" dirty="0">
                          <a:effectLst/>
                          <a:latin typeface="Microsoft YaHei" charset="-122"/>
                          <a:ea typeface="Microsoft YaHei" charset="-122"/>
                          <a:cs typeface="Microsoft YaHei" charset="-122"/>
                        </a:rPr>
                        <a:t>0</a:t>
                      </a:r>
                      <a:endParaRPr lang="zh-CN" sz="2400" kern="100" dirty="0">
                        <a:effectLst/>
                        <a:latin typeface="Microsoft YaHei" charset="-122"/>
                        <a:ea typeface="Microsoft YaHei" charset="-122"/>
                        <a:cs typeface="Microsoft YaHei" charset="-122"/>
                      </a:endParaRPr>
                    </a:p>
                  </a:txBody>
                  <a:tcPr marL="68580" marR="68580" marT="0" marB="0" anchor="ctr">
                    <a:solidFill>
                      <a:schemeClr val="bg1"/>
                    </a:solidFill>
                  </a:tcPr>
                </a:tc>
                <a:tc>
                  <a:txBody>
                    <a:bodyPr/>
                    <a:lstStyle/>
                    <a:p>
                      <a:pPr indent="127000" algn="ctr">
                        <a:lnSpc>
                          <a:spcPct val="150000"/>
                        </a:lnSpc>
                        <a:spcAft>
                          <a:spcPts val="0"/>
                        </a:spcAft>
                      </a:pPr>
                      <a:r>
                        <a:rPr lang="en-US" sz="2400" kern="100">
                          <a:effectLst/>
                          <a:latin typeface="Microsoft YaHei" charset="-122"/>
                          <a:ea typeface="Microsoft YaHei" charset="-122"/>
                          <a:cs typeface="Microsoft YaHei" charset="-122"/>
                        </a:rPr>
                        <a:t>55</a:t>
                      </a:r>
                      <a:endParaRPr lang="zh-CN" sz="2400" kern="100">
                        <a:effectLst/>
                        <a:latin typeface="Microsoft YaHei" charset="-122"/>
                        <a:ea typeface="Microsoft YaHei" charset="-122"/>
                        <a:cs typeface="Microsoft YaHei" charset="-122"/>
                      </a:endParaRPr>
                    </a:p>
                  </a:txBody>
                  <a:tcPr marL="68580" marR="68580" marT="0" marB="0" anchor="ctr">
                    <a:solidFill>
                      <a:schemeClr val="bg1"/>
                    </a:solidFill>
                  </a:tcPr>
                </a:tc>
                <a:tc>
                  <a:txBody>
                    <a:bodyPr/>
                    <a:lstStyle/>
                    <a:p>
                      <a:pPr indent="127000" algn="ctr">
                        <a:lnSpc>
                          <a:spcPct val="150000"/>
                        </a:lnSpc>
                        <a:spcAft>
                          <a:spcPts val="0"/>
                        </a:spcAft>
                      </a:pPr>
                      <a:r>
                        <a:rPr lang="en-US" sz="2400" kern="100" dirty="0">
                          <a:effectLst/>
                          <a:latin typeface="Microsoft YaHei" charset="-122"/>
                          <a:ea typeface="Microsoft YaHei" charset="-122"/>
                          <a:cs typeface="Microsoft YaHei" charset="-122"/>
                        </a:rPr>
                        <a:t>0</a:t>
                      </a:r>
                      <a:endParaRPr lang="zh-CN" sz="2400" kern="100" dirty="0">
                        <a:effectLst/>
                        <a:latin typeface="Microsoft YaHei" charset="-122"/>
                        <a:ea typeface="Microsoft YaHei" charset="-122"/>
                        <a:cs typeface="Microsoft YaHei" charset="-122"/>
                      </a:endParaRPr>
                    </a:p>
                  </a:txBody>
                  <a:tcPr marL="68580" marR="68580" marT="0" marB="0" anchor="ctr">
                    <a:solidFill>
                      <a:schemeClr val="bg1"/>
                    </a:solidFill>
                  </a:tcPr>
                </a:tc>
                <a:tc>
                  <a:txBody>
                    <a:bodyPr/>
                    <a:lstStyle/>
                    <a:p>
                      <a:pPr indent="127000" algn="ctr">
                        <a:lnSpc>
                          <a:spcPct val="150000"/>
                        </a:lnSpc>
                        <a:spcAft>
                          <a:spcPts val="0"/>
                        </a:spcAft>
                      </a:pPr>
                      <a:endParaRPr lang="zh-CN" sz="2400" kern="100" dirty="0">
                        <a:effectLst/>
                        <a:latin typeface="Microsoft YaHei" charset="-122"/>
                        <a:ea typeface="Microsoft YaHei" charset="-122"/>
                        <a:cs typeface="Microsoft YaHei" charset="-122"/>
                      </a:endParaRPr>
                    </a:p>
                  </a:txBody>
                  <a:tcPr marL="68580" marR="68580" marT="0" marB="0" anchor="ctr">
                    <a:solidFill>
                      <a:schemeClr val="bg1"/>
                    </a:solidFill>
                  </a:tcPr>
                </a:tc>
              </a:tr>
              <a:tr h="557220">
                <a:tc>
                  <a:txBody>
                    <a:bodyPr/>
                    <a:lstStyle/>
                    <a:p>
                      <a:pPr indent="127000" algn="ctr">
                        <a:lnSpc>
                          <a:spcPct val="150000"/>
                        </a:lnSpc>
                        <a:spcAft>
                          <a:spcPts val="0"/>
                        </a:spcAft>
                      </a:pPr>
                      <a:r>
                        <a:rPr lang="en-US" sz="2400" kern="100">
                          <a:effectLst/>
                          <a:latin typeface="Microsoft YaHei" charset="-122"/>
                          <a:ea typeface="Microsoft YaHei" charset="-122"/>
                          <a:cs typeface="Microsoft YaHei" charset="-122"/>
                        </a:rPr>
                        <a:t>1</a:t>
                      </a:r>
                      <a:endParaRPr lang="zh-CN" sz="2400" kern="100">
                        <a:effectLst/>
                        <a:latin typeface="Microsoft YaHei" charset="-122"/>
                        <a:ea typeface="Microsoft YaHei" charset="-122"/>
                        <a:cs typeface="Microsoft YaHei" charset="-122"/>
                      </a:endParaRPr>
                    </a:p>
                  </a:txBody>
                  <a:tcPr marL="68580" marR="68580" marT="0" marB="0" anchor="ctr">
                    <a:solidFill>
                      <a:schemeClr val="bg1"/>
                    </a:solidFill>
                  </a:tcPr>
                </a:tc>
                <a:tc>
                  <a:txBody>
                    <a:bodyPr/>
                    <a:lstStyle/>
                    <a:p>
                      <a:pPr indent="127000" algn="ctr">
                        <a:lnSpc>
                          <a:spcPct val="150000"/>
                        </a:lnSpc>
                        <a:spcAft>
                          <a:spcPts val="0"/>
                        </a:spcAft>
                      </a:pPr>
                      <a:r>
                        <a:rPr lang="en-US" sz="2400" kern="100">
                          <a:effectLst/>
                          <a:latin typeface="Microsoft YaHei" charset="-122"/>
                          <a:ea typeface="Microsoft YaHei" charset="-122"/>
                          <a:cs typeface="Microsoft YaHei" charset="-122"/>
                        </a:rPr>
                        <a:t>55</a:t>
                      </a:r>
                      <a:endParaRPr lang="zh-CN" sz="2400" kern="100">
                        <a:effectLst/>
                        <a:latin typeface="Microsoft YaHei" charset="-122"/>
                        <a:ea typeface="Microsoft YaHei" charset="-122"/>
                        <a:cs typeface="Microsoft YaHei" charset="-122"/>
                      </a:endParaRPr>
                    </a:p>
                  </a:txBody>
                  <a:tcPr marL="68580" marR="68580" marT="0" marB="0" anchor="ctr">
                    <a:solidFill>
                      <a:schemeClr val="bg1"/>
                    </a:solidFill>
                  </a:tcPr>
                </a:tc>
                <a:tc>
                  <a:txBody>
                    <a:bodyPr/>
                    <a:lstStyle/>
                    <a:p>
                      <a:pPr indent="127000" algn="ctr">
                        <a:lnSpc>
                          <a:spcPct val="150000"/>
                        </a:lnSpc>
                        <a:spcAft>
                          <a:spcPts val="0"/>
                        </a:spcAft>
                      </a:pPr>
                      <a:r>
                        <a:rPr lang="en-US" sz="2400" kern="100" dirty="0">
                          <a:effectLst/>
                          <a:latin typeface="Microsoft YaHei" charset="-122"/>
                          <a:ea typeface="Microsoft YaHei" charset="-122"/>
                          <a:cs typeface="Microsoft YaHei" charset="-122"/>
                        </a:rPr>
                        <a:t>35</a:t>
                      </a:r>
                      <a:endParaRPr lang="zh-CN" sz="2400" kern="100" dirty="0">
                        <a:effectLst/>
                        <a:latin typeface="Microsoft YaHei" charset="-122"/>
                        <a:ea typeface="Microsoft YaHei" charset="-122"/>
                        <a:cs typeface="Microsoft YaHei" charset="-122"/>
                      </a:endParaRPr>
                    </a:p>
                  </a:txBody>
                  <a:tcPr marL="68580" marR="68580" marT="0" marB="0" anchor="ctr">
                    <a:solidFill>
                      <a:schemeClr val="bg1"/>
                    </a:solidFill>
                  </a:tcPr>
                </a:tc>
                <a:tc>
                  <a:txBody>
                    <a:bodyPr/>
                    <a:lstStyle/>
                    <a:p>
                      <a:pPr indent="127000" algn="ctr">
                        <a:lnSpc>
                          <a:spcPct val="150000"/>
                        </a:lnSpc>
                        <a:spcAft>
                          <a:spcPts val="0"/>
                        </a:spcAft>
                      </a:pPr>
                      <a:endParaRPr lang="zh-CN" sz="2400" kern="100" dirty="0">
                        <a:effectLst/>
                        <a:latin typeface="Microsoft YaHei" charset="-122"/>
                        <a:ea typeface="Microsoft YaHei" charset="-122"/>
                        <a:cs typeface="Microsoft YaHei" charset="-122"/>
                      </a:endParaRPr>
                    </a:p>
                  </a:txBody>
                  <a:tcPr marL="68580" marR="68580" marT="0" marB="0" anchor="ctr">
                    <a:solidFill>
                      <a:schemeClr val="bg1"/>
                    </a:solidFill>
                  </a:tcPr>
                </a:tc>
              </a:tr>
              <a:tr h="543408">
                <a:tc>
                  <a:txBody>
                    <a:bodyPr/>
                    <a:lstStyle/>
                    <a:p>
                      <a:pPr indent="127000" algn="ctr">
                        <a:lnSpc>
                          <a:spcPct val="150000"/>
                        </a:lnSpc>
                        <a:spcAft>
                          <a:spcPts val="0"/>
                        </a:spcAft>
                      </a:pPr>
                      <a:r>
                        <a:rPr lang="en-US" sz="2400" kern="100">
                          <a:effectLst/>
                          <a:latin typeface="Microsoft YaHei" charset="-122"/>
                          <a:ea typeface="Microsoft YaHei" charset="-122"/>
                          <a:cs typeface="Microsoft YaHei" charset="-122"/>
                        </a:rPr>
                        <a:t>2</a:t>
                      </a:r>
                      <a:endParaRPr lang="zh-CN" sz="2400" kern="100">
                        <a:effectLst/>
                        <a:latin typeface="Microsoft YaHei" charset="-122"/>
                        <a:ea typeface="Microsoft YaHei" charset="-122"/>
                        <a:cs typeface="Microsoft YaHei" charset="-122"/>
                      </a:endParaRPr>
                    </a:p>
                  </a:txBody>
                  <a:tcPr marL="68580" marR="68580" marT="0" marB="0" anchor="ctr">
                    <a:solidFill>
                      <a:schemeClr val="bg1"/>
                    </a:solidFill>
                  </a:tcPr>
                </a:tc>
                <a:tc>
                  <a:txBody>
                    <a:bodyPr/>
                    <a:lstStyle/>
                    <a:p>
                      <a:pPr indent="127000" algn="ctr">
                        <a:lnSpc>
                          <a:spcPct val="150000"/>
                        </a:lnSpc>
                        <a:spcAft>
                          <a:spcPts val="0"/>
                        </a:spcAft>
                      </a:pPr>
                      <a:r>
                        <a:rPr lang="en-US" sz="2400" kern="100">
                          <a:effectLst/>
                          <a:latin typeface="Microsoft YaHei" charset="-122"/>
                          <a:ea typeface="Microsoft YaHei" charset="-122"/>
                          <a:cs typeface="Microsoft YaHei" charset="-122"/>
                        </a:rPr>
                        <a:t>55</a:t>
                      </a:r>
                      <a:endParaRPr lang="zh-CN" sz="2400" kern="100">
                        <a:effectLst/>
                        <a:latin typeface="Microsoft YaHei" charset="-122"/>
                        <a:ea typeface="Microsoft YaHei" charset="-122"/>
                        <a:cs typeface="Microsoft YaHei" charset="-122"/>
                      </a:endParaRPr>
                    </a:p>
                  </a:txBody>
                  <a:tcPr marL="68580" marR="68580" marT="0" marB="0" anchor="ctr">
                    <a:solidFill>
                      <a:schemeClr val="bg1"/>
                    </a:solidFill>
                  </a:tcPr>
                </a:tc>
                <a:tc>
                  <a:txBody>
                    <a:bodyPr/>
                    <a:lstStyle/>
                    <a:p>
                      <a:pPr indent="127000" algn="ctr">
                        <a:lnSpc>
                          <a:spcPct val="150000"/>
                        </a:lnSpc>
                        <a:spcAft>
                          <a:spcPts val="0"/>
                        </a:spcAft>
                      </a:pPr>
                      <a:r>
                        <a:rPr lang="en-US" sz="2400" kern="100" dirty="0">
                          <a:effectLst/>
                          <a:latin typeface="Microsoft YaHei" charset="-122"/>
                          <a:ea typeface="Microsoft YaHei" charset="-122"/>
                          <a:cs typeface="Microsoft YaHei" charset="-122"/>
                        </a:rPr>
                        <a:t>55</a:t>
                      </a:r>
                      <a:endParaRPr lang="zh-CN" sz="2400" kern="100" dirty="0">
                        <a:effectLst/>
                        <a:latin typeface="Microsoft YaHei" charset="-122"/>
                        <a:ea typeface="Microsoft YaHei" charset="-122"/>
                        <a:cs typeface="Microsoft YaHei" charset="-122"/>
                      </a:endParaRPr>
                    </a:p>
                  </a:txBody>
                  <a:tcPr marL="68580" marR="68580" marT="0" marB="0" anchor="ctr">
                    <a:solidFill>
                      <a:schemeClr val="bg1"/>
                    </a:solidFill>
                  </a:tcPr>
                </a:tc>
                <a:tc>
                  <a:txBody>
                    <a:bodyPr/>
                    <a:lstStyle/>
                    <a:p>
                      <a:pPr indent="127000" algn="ctr">
                        <a:lnSpc>
                          <a:spcPct val="150000"/>
                        </a:lnSpc>
                        <a:spcAft>
                          <a:spcPts val="0"/>
                        </a:spcAft>
                      </a:pPr>
                      <a:endParaRPr lang="zh-CN" sz="2400" kern="100" dirty="0">
                        <a:effectLst/>
                        <a:latin typeface="Microsoft YaHei" charset="-122"/>
                        <a:ea typeface="Microsoft YaHei" charset="-122"/>
                        <a:cs typeface="Microsoft YaHei" charset="-122"/>
                      </a:endParaRPr>
                    </a:p>
                  </a:txBody>
                  <a:tcPr marL="68580" marR="68580" marT="0" marB="0" anchor="ctr">
                    <a:solidFill>
                      <a:schemeClr val="bg1"/>
                    </a:solidFill>
                  </a:tcPr>
                </a:tc>
              </a:tr>
              <a:tr h="543408">
                <a:tc>
                  <a:txBody>
                    <a:bodyPr/>
                    <a:lstStyle/>
                    <a:p>
                      <a:pPr indent="127000" algn="ctr">
                        <a:lnSpc>
                          <a:spcPct val="150000"/>
                        </a:lnSpc>
                        <a:spcAft>
                          <a:spcPts val="0"/>
                        </a:spcAft>
                      </a:pPr>
                      <a:r>
                        <a:rPr lang="en-US" sz="2400" kern="100">
                          <a:effectLst/>
                          <a:latin typeface="Microsoft YaHei" charset="-122"/>
                          <a:ea typeface="Microsoft YaHei" charset="-122"/>
                          <a:cs typeface="Microsoft YaHei" charset="-122"/>
                        </a:rPr>
                        <a:t>3</a:t>
                      </a:r>
                      <a:endParaRPr lang="zh-CN" sz="2400" kern="100">
                        <a:effectLst/>
                        <a:latin typeface="Microsoft YaHei" charset="-122"/>
                        <a:ea typeface="Microsoft YaHei" charset="-122"/>
                        <a:cs typeface="Microsoft YaHei" charset="-122"/>
                      </a:endParaRPr>
                    </a:p>
                  </a:txBody>
                  <a:tcPr marL="68580" marR="68580" marT="0" marB="0" anchor="ctr">
                    <a:solidFill>
                      <a:schemeClr val="bg1"/>
                    </a:solidFill>
                  </a:tcPr>
                </a:tc>
                <a:tc>
                  <a:txBody>
                    <a:bodyPr/>
                    <a:lstStyle/>
                    <a:p>
                      <a:pPr indent="127000" algn="ctr">
                        <a:lnSpc>
                          <a:spcPct val="150000"/>
                        </a:lnSpc>
                        <a:spcAft>
                          <a:spcPts val="0"/>
                        </a:spcAft>
                      </a:pPr>
                      <a:r>
                        <a:rPr lang="en-US" sz="2400" kern="100">
                          <a:effectLst/>
                          <a:latin typeface="Microsoft YaHei" charset="-122"/>
                          <a:ea typeface="Microsoft YaHei" charset="-122"/>
                          <a:cs typeface="Microsoft YaHei" charset="-122"/>
                        </a:rPr>
                        <a:t>55</a:t>
                      </a:r>
                      <a:endParaRPr lang="zh-CN" sz="2400" kern="100">
                        <a:effectLst/>
                        <a:latin typeface="Microsoft YaHei" charset="-122"/>
                        <a:ea typeface="Microsoft YaHei" charset="-122"/>
                        <a:cs typeface="Microsoft YaHei" charset="-122"/>
                      </a:endParaRPr>
                    </a:p>
                  </a:txBody>
                  <a:tcPr marL="68580" marR="68580" marT="0" marB="0" anchor="ctr">
                    <a:solidFill>
                      <a:schemeClr val="bg1"/>
                    </a:solidFill>
                  </a:tcPr>
                </a:tc>
                <a:tc>
                  <a:txBody>
                    <a:bodyPr/>
                    <a:lstStyle/>
                    <a:p>
                      <a:pPr indent="127000" algn="ctr">
                        <a:lnSpc>
                          <a:spcPct val="150000"/>
                        </a:lnSpc>
                        <a:spcAft>
                          <a:spcPts val="0"/>
                        </a:spcAft>
                      </a:pPr>
                      <a:r>
                        <a:rPr lang="en-US" sz="2400" kern="100">
                          <a:effectLst/>
                          <a:latin typeface="Microsoft YaHei" charset="-122"/>
                          <a:ea typeface="Microsoft YaHei" charset="-122"/>
                          <a:cs typeface="Microsoft YaHei" charset="-122"/>
                        </a:rPr>
                        <a:t>75</a:t>
                      </a:r>
                      <a:endParaRPr lang="zh-CN" sz="2400" kern="100">
                        <a:effectLst/>
                        <a:latin typeface="Microsoft YaHei" charset="-122"/>
                        <a:ea typeface="Microsoft YaHei" charset="-122"/>
                        <a:cs typeface="Microsoft YaHei" charset="-122"/>
                      </a:endParaRPr>
                    </a:p>
                  </a:txBody>
                  <a:tcPr marL="68580" marR="68580" marT="0" marB="0" anchor="ctr">
                    <a:solidFill>
                      <a:schemeClr val="bg1"/>
                    </a:solidFill>
                  </a:tcPr>
                </a:tc>
                <a:tc>
                  <a:txBody>
                    <a:bodyPr/>
                    <a:lstStyle/>
                    <a:p>
                      <a:pPr indent="127000" algn="ctr">
                        <a:lnSpc>
                          <a:spcPct val="150000"/>
                        </a:lnSpc>
                        <a:spcAft>
                          <a:spcPts val="0"/>
                        </a:spcAft>
                      </a:pPr>
                      <a:endParaRPr lang="zh-CN" sz="2400" kern="100" dirty="0">
                        <a:effectLst/>
                        <a:latin typeface="Microsoft YaHei" charset="-122"/>
                        <a:ea typeface="Microsoft YaHei" charset="-122"/>
                        <a:cs typeface="Microsoft YaHei" charset="-122"/>
                      </a:endParaRPr>
                    </a:p>
                  </a:txBody>
                  <a:tcPr marL="68580" marR="68580" marT="0" marB="0" anchor="ctr">
                    <a:solidFill>
                      <a:schemeClr val="bg1"/>
                    </a:solidFill>
                  </a:tcPr>
                </a:tc>
              </a:tr>
              <a:tr h="543408">
                <a:tc>
                  <a:txBody>
                    <a:bodyPr/>
                    <a:lstStyle/>
                    <a:p>
                      <a:pPr indent="127000" algn="ctr">
                        <a:lnSpc>
                          <a:spcPct val="150000"/>
                        </a:lnSpc>
                        <a:spcAft>
                          <a:spcPts val="0"/>
                        </a:spcAft>
                      </a:pPr>
                      <a:r>
                        <a:rPr lang="en-US" sz="2400" kern="100" dirty="0">
                          <a:effectLst/>
                          <a:latin typeface="Microsoft YaHei" charset="-122"/>
                          <a:ea typeface="Microsoft YaHei" charset="-122"/>
                          <a:cs typeface="Microsoft YaHei" charset="-122"/>
                        </a:rPr>
                        <a:t>4</a:t>
                      </a:r>
                      <a:endParaRPr lang="zh-CN" sz="2400" kern="100" dirty="0">
                        <a:effectLst/>
                        <a:latin typeface="Microsoft YaHei" charset="-122"/>
                        <a:ea typeface="Microsoft YaHei" charset="-122"/>
                        <a:cs typeface="Microsoft YaHei" charset="-122"/>
                      </a:endParaRPr>
                    </a:p>
                  </a:txBody>
                  <a:tcPr marL="68580" marR="68580" marT="0" marB="0" anchor="ctr">
                    <a:solidFill>
                      <a:schemeClr val="bg1"/>
                    </a:solidFill>
                  </a:tcPr>
                </a:tc>
                <a:tc>
                  <a:txBody>
                    <a:bodyPr/>
                    <a:lstStyle/>
                    <a:p>
                      <a:pPr indent="127000" algn="ctr">
                        <a:lnSpc>
                          <a:spcPct val="150000"/>
                        </a:lnSpc>
                        <a:spcAft>
                          <a:spcPts val="0"/>
                        </a:spcAft>
                      </a:pPr>
                      <a:r>
                        <a:rPr lang="en-US" sz="2400" kern="100">
                          <a:effectLst/>
                          <a:latin typeface="Microsoft YaHei" charset="-122"/>
                          <a:ea typeface="Microsoft YaHei" charset="-122"/>
                          <a:cs typeface="Microsoft YaHei" charset="-122"/>
                        </a:rPr>
                        <a:t>55</a:t>
                      </a:r>
                      <a:endParaRPr lang="zh-CN" sz="2400" kern="100">
                        <a:effectLst/>
                        <a:latin typeface="Microsoft YaHei" charset="-122"/>
                        <a:ea typeface="Microsoft YaHei" charset="-122"/>
                        <a:cs typeface="Microsoft YaHei" charset="-122"/>
                      </a:endParaRPr>
                    </a:p>
                  </a:txBody>
                  <a:tcPr marL="68580" marR="68580" marT="0" marB="0" anchor="ctr">
                    <a:solidFill>
                      <a:schemeClr val="bg1"/>
                    </a:solidFill>
                  </a:tcPr>
                </a:tc>
                <a:tc>
                  <a:txBody>
                    <a:bodyPr/>
                    <a:lstStyle/>
                    <a:p>
                      <a:pPr indent="127000" algn="ctr">
                        <a:lnSpc>
                          <a:spcPct val="150000"/>
                        </a:lnSpc>
                        <a:spcAft>
                          <a:spcPts val="0"/>
                        </a:spcAft>
                      </a:pPr>
                      <a:r>
                        <a:rPr lang="en-US" sz="2400" kern="100">
                          <a:effectLst/>
                          <a:latin typeface="Microsoft YaHei" charset="-122"/>
                          <a:ea typeface="Microsoft YaHei" charset="-122"/>
                          <a:cs typeface="Microsoft YaHei" charset="-122"/>
                        </a:rPr>
                        <a:t>105</a:t>
                      </a:r>
                      <a:endParaRPr lang="zh-CN" sz="2400" kern="100">
                        <a:effectLst/>
                        <a:latin typeface="Microsoft YaHei" charset="-122"/>
                        <a:ea typeface="Microsoft YaHei" charset="-122"/>
                        <a:cs typeface="Microsoft YaHei" charset="-122"/>
                      </a:endParaRPr>
                    </a:p>
                  </a:txBody>
                  <a:tcPr marL="68580" marR="68580" marT="0" marB="0" anchor="ctr">
                    <a:solidFill>
                      <a:schemeClr val="bg1"/>
                    </a:solidFill>
                  </a:tcPr>
                </a:tc>
                <a:tc>
                  <a:txBody>
                    <a:bodyPr/>
                    <a:lstStyle/>
                    <a:p>
                      <a:pPr indent="127000" algn="ctr">
                        <a:lnSpc>
                          <a:spcPct val="150000"/>
                        </a:lnSpc>
                        <a:spcAft>
                          <a:spcPts val="0"/>
                        </a:spcAft>
                      </a:pPr>
                      <a:endParaRPr lang="zh-CN" sz="2400" kern="100" dirty="0">
                        <a:effectLst/>
                        <a:latin typeface="Microsoft YaHei" charset="-122"/>
                        <a:ea typeface="Microsoft YaHei" charset="-122"/>
                        <a:cs typeface="Microsoft YaHei" charset="-122"/>
                      </a:endParaRPr>
                    </a:p>
                  </a:txBody>
                  <a:tcPr marL="68580" marR="68580" marT="0" marB="0" anchor="ctr">
                    <a:solidFill>
                      <a:schemeClr val="bg1"/>
                    </a:solidFill>
                  </a:tcPr>
                </a:tc>
              </a:tr>
              <a:tr h="543408">
                <a:tc>
                  <a:txBody>
                    <a:bodyPr/>
                    <a:lstStyle/>
                    <a:p>
                      <a:pPr indent="127000" algn="ctr">
                        <a:lnSpc>
                          <a:spcPct val="150000"/>
                        </a:lnSpc>
                        <a:spcAft>
                          <a:spcPts val="0"/>
                        </a:spcAft>
                      </a:pPr>
                      <a:r>
                        <a:rPr lang="en-US" sz="2400" kern="100">
                          <a:effectLst/>
                          <a:latin typeface="Microsoft YaHei" charset="-122"/>
                          <a:ea typeface="Microsoft YaHei" charset="-122"/>
                          <a:cs typeface="Microsoft YaHei" charset="-122"/>
                        </a:rPr>
                        <a:t>5</a:t>
                      </a:r>
                      <a:endParaRPr lang="zh-CN" sz="2400" kern="100">
                        <a:effectLst/>
                        <a:latin typeface="Microsoft YaHei" charset="-122"/>
                        <a:ea typeface="Microsoft YaHei" charset="-122"/>
                        <a:cs typeface="Microsoft YaHei" charset="-122"/>
                      </a:endParaRPr>
                    </a:p>
                  </a:txBody>
                  <a:tcPr marL="68580" marR="68580" marT="0" marB="0" anchor="ctr">
                    <a:solidFill>
                      <a:schemeClr val="bg1"/>
                    </a:solidFill>
                  </a:tcPr>
                </a:tc>
                <a:tc>
                  <a:txBody>
                    <a:bodyPr/>
                    <a:lstStyle/>
                    <a:p>
                      <a:pPr indent="127000" algn="ctr">
                        <a:lnSpc>
                          <a:spcPct val="150000"/>
                        </a:lnSpc>
                        <a:spcAft>
                          <a:spcPts val="0"/>
                        </a:spcAft>
                      </a:pPr>
                      <a:r>
                        <a:rPr lang="en-US" sz="2400" kern="100">
                          <a:effectLst/>
                          <a:latin typeface="Microsoft YaHei" charset="-122"/>
                          <a:ea typeface="Microsoft YaHei" charset="-122"/>
                          <a:cs typeface="Microsoft YaHei" charset="-122"/>
                        </a:rPr>
                        <a:t>55</a:t>
                      </a:r>
                      <a:endParaRPr lang="zh-CN" sz="2400" kern="100">
                        <a:effectLst/>
                        <a:latin typeface="Microsoft YaHei" charset="-122"/>
                        <a:ea typeface="Microsoft YaHei" charset="-122"/>
                        <a:cs typeface="Microsoft YaHei" charset="-122"/>
                      </a:endParaRPr>
                    </a:p>
                  </a:txBody>
                  <a:tcPr marL="68580" marR="68580" marT="0" marB="0" anchor="ctr">
                    <a:solidFill>
                      <a:schemeClr val="bg1"/>
                    </a:solidFill>
                  </a:tcPr>
                </a:tc>
                <a:tc>
                  <a:txBody>
                    <a:bodyPr/>
                    <a:lstStyle/>
                    <a:p>
                      <a:pPr indent="127000" algn="ctr">
                        <a:lnSpc>
                          <a:spcPct val="150000"/>
                        </a:lnSpc>
                        <a:spcAft>
                          <a:spcPts val="0"/>
                        </a:spcAft>
                      </a:pPr>
                      <a:r>
                        <a:rPr lang="en-US" sz="2400" kern="100">
                          <a:effectLst/>
                          <a:latin typeface="Microsoft YaHei" charset="-122"/>
                          <a:ea typeface="Microsoft YaHei" charset="-122"/>
                          <a:cs typeface="Microsoft YaHei" charset="-122"/>
                        </a:rPr>
                        <a:t>155</a:t>
                      </a:r>
                      <a:endParaRPr lang="zh-CN" sz="2400" kern="100">
                        <a:effectLst/>
                        <a:latin typeface="Microsoft YaHei" charset="-122"/>
                        <a:ea typeface="Microsoft YaHei" charset="-122"/>
                        <a:cs typeface="Microsoft YaHei" charset="-122"/>
                      </a:endParaRPr>
                    </a:p>
                  </a:txBody>
                  <a:tcPr marL="68580" marR="68580" marT="0" marB="0" anchor="ctr">
                    <a:solidFill>
                      <a:schemeClr val="bg1"/>
                    </a:solidFill>
                  </a:tcPr>
                </a:tc>
                <a:tc>
                  <a:txBody>
                    <a:bodyPr/>
                    <a:lstStyle/>
                    <a:p>
                      <a:pPr indent="127000" algn="ctr">
                        <a:lnSpc>
                          <a:spcPct val="150000"/>
                        </a:lnSpc>
                        <a:spcAft>
                          <a:spcPts val="0"/>
                        </a:spcAft>
                      </a:pPr>
                      <a:endParaRPr lang="zh-CN" sz="2400" kern="100" dirty="0">
                        <a:effectLst/>
                        <a:latin typeface="Microsoft YaHei" charset="-122"/>
                        <a:ea typeface="Microsoft YaHei" charset="-122"/>
                        <a:cs typeface="Microsoft YaHei" charset="-122"/>
                      </a:endParaRPr>
                    </a:p>
                  </a:txBody>
                  <a:tcPr marL="68580" marR="68580" marT="0" marB="0" anchor="ctr">
                    <a:solidFill>
                      <a:schemeClr val="bg1"/>
                    </a:solidFill>
                  </a:tcPr>
                </a:tc>
              </a:tr>
              <a:tr h="318265">
                <a:tc>
                  <a:txBody>
                    <a:bodyPr/>
                    <a:lstStyle/>
                    <a:p>
                      <a:pPr indent="127000" algn="ctr">
                        <a:lnSpc>
                          <a:spcPts val="1800"/>
                        </a:lnSpc>
                        <a:spcAft>
                          <a:spcPts val="0"/>
                        </a:spcAft>
                      </a:pPr>
                      <a:endParaRPr lang="en-US" sz="2400" kern="100" dirty="0" smtClean="0">
                        <a:effectLst/>
                        <a:latin typeface="Microsoft YaHei" charset="-122"/>
                        <a:ea typeface="Microsoft YaHei" charset="-122"/>
                        <a:cs typeface="Microsoft YaHei" charset="-122"/>
                      </a:endParaRPr>
                    </a:p>
                    <a:p>
                      <a:pPr indent="127000" algn="ctr">
                        <a:lnSpc>
                          <a:spcPts val="1800"/>
                        </a:lnSpc>
                        <a:spcAft>
                          <a:spcPts val="0"/>
                        </a:spcAft>
                      </a:pPr>
                      <a:r>
                        <a:rPr lang="en-US" sz="2400" kern="100" dirty="0" smtClean="0">
                          <a:effectLst/>
                          <a:latin typeface="Microsoft YaHei" charset="-122"/>
                          <a:ea typeface="Microsoft YaHei" charset="-122"/>
                          <a:cs typeface="Microsoft YaHei" charset="-122"/>
                        </a:rPr>
                        <a:t>6</a:t>
                      </a:r>
                      <a:endParaRPr lang="zh-CN" sz="2400" kern="100" dirty="0">
                        <a:effectLst/>
                        <a:latin typeface="Microsoft YaHei" charset="-122"/>
                        <a:ea typeface="Microsoft YaHei" charset="-122"/>
                        <a:cs typeface="Microsoft YaHei" charset="-122"/>
                      </a:endParaRPr>
                    </a:p>
                  </a:txBody>
                  <a:tcPr marL="68580" marR="68580" marT="0" marB="0" anchor="ctr">
                    <a:solidFill>
                      <a:schemeClr val="bg1"/>
                    </a:solidFill>
                  </a:tcPr>
                </a:tc>
                <a:tc>
                  <a:txBody>
                    <a:bodyPr/>
                    <a:lstStyle/>
                    <a:p>
                      <a:pPr indent="127000" algn="ctr">
                        <a:lnSpc>
                          <a:spcPts val="1800"/>
                        </a:lnSpc>
                        <a:spcAft>
                          <a:spcPts val="0"/>
                        </a:spcAft>
                      </a:pPr>
                      <a:endParaRPr lang="en-US" sz="2400" kern="100" dirty="0" smtClean="0">
                        <a:effectLst/>
                        <a:latin typeface="Microsoft YaHei" charset="-122"/>
                        <a:ea typeface="Microsoft YaHei" charset="-122"/>
                        <a:cs typeface="Microsoft YaHei" charset="-122"/>
                      </a:endParaRPr>
                    </a:p>
                    <a:p>
                      <a:pPr indent="127000" algn="ctr">
                        <a:lnSpc>
                          <a:spcPts val="1800"/>
                        </a:lnSpc>
                        <a:spcAft>
                          <a:spcPts val="0"/>
                        </a:spcAft>
                      </a:pPr>
                      <a:r>
                        <a:rPr lang="en-US" sz="2400" kern="100" dirty="0" smtClean="0">
                          <a:effectLst/>
                          <a:latin typeface="Microsoft YaHei" charset="-122"/>
                          <a:ea typeface="Microsoft YaHei" charset="-122"/>
                          <a:cs typeface="Microsoft YaHei" charset="-122"/>
                        </a:rPr>
                        <a:t>55</a:t>
                      </a:r>
                      <a:endParaRPr lang="zh-CN" sz="2400" kern="100" dirty="0">
                        <a:effectLst/>
                        <a:latin typeface="Microsoft YaHei" charset="-122"/>
                        <a:ea typeface="Microsoft YaHei" charset="-122"/>
                        <a:cs typeface="Microsoft YaHei" charset="-122"/>
                      </a:endParaRPr>
                    </a:p>
                  </a:txBody>
                  <a:tcPr marL="68580" marR="68580" marT="0" marB="0" anchor="ctr">
                    <a:solidFill>
                      <a:schemeClr val="bg1"/>
                    </a:solidFill>
                  </a:tcPr>
                </a:tc>
                <a:tc>
                  <a:txBody>
                    <a:bodyPr/>
                    <a:lstStyle/>
                    <a:p>
                      <a:pPr indent="127000" algn="ctr">
                        <a:lnSpc>
                          <a:spcPts val="1800"/>
                        </a:lnSpc>
                        <a:spcAft>
                          <a:spcPts val="0"/>
                        </a:spcAft>
                      </a:pPr>
                      <a:endParaRPr lang="en-US" sz="2400" kern="100" dirty="0" smtClean="0">
                        <a:effectLst/>
                        <a:latin typeface="Microsoft YaHei" charset="-122"/>
                        <a:ea typeface="Microsoft YaHei" charset="-122"/>
                        <a:cs typeface="Microsoft YaHei" charset="-122"/>
                      </a:endParaRPr>
                    </a:p>
                    <a:p>
                      <a:pPr indent="127000" algn="ctr">
                        <a:lnSpc>
                          <a:spcPts val="1800"/>
                        </a:lnSpc>
                        <a:spcAft>
                          <a:spcPts val="0"/>
                        </a:spcAft>
                      </a:pPr>
                      <a:r>
                        <a:rPr lang="en-US" sz="2400" kern="100" dirty="0" smtClean="0">
                          <a:effectLst/>
                          <a:latin typeface="Microsoft YaHei" charset="-122"/>
                          <a:ea typeface="Microsoft YaHei" charset="-122"/>
                          <a:cs typeface="Microsoft YaHei" charset="-122"/>
                        </a:rPr>
                        <a:t>210</a:t>
                      </a:r>
                      <a:endParaRPr lang="zh-CN" sz="2400" kern="100" dirty="0">
                        <a:effectLst/>
                        <a:latin typeface="Microsoft YaHei" charset="-122"/>
                        <a:ea typeface="Microsoft YaHei" charset="-122"/>
                        <a:cs typeface="Microsoft YaHei" charset="-122"/>
                      </a:endParaRPr>
                    </a:p>
                  </a:txBody>
                  <a:tcPr marL="68580" marR="68580" marT="0" marB="0" anchor="ctr">
                    <a:solidFill>
                      <a:schemeClr val="bg1"/>
                    </a:solidFill>
                  </a:tcPr>
                </a:tc>
                <a:tc>
                  <a:txBody>
                    <a:bodyPr/>
                    <a:lstStyle/>
                    <a:p>
                      <a:pPr indent="127000" algn="ctr">
                        <a:lnSpc>
                          <a:spcPts val="1800"/>
                        </a:lnSpc>
                        <a:spcAft>
                          <a:spcPts val="0"/>
                        </a:spcAft>
                      </a:pPr>
                      <a:endParaRPr lang="zh-CN" sz="2400" kern="100" dirty="0">
                        <a:effectLst/>
                        <a:latin typeface="Microsoft YaHei" charset="-122"/>
                        <a:ea typeface="Microsoft YaHei" charset="-122"/>
                        <a:cs typeface="Microsoft YaHei" charset="-122"/>
                      </a:endParaRPr>
                    </a:p>
                  </a:txBody>
                  <a:tcPr marL="68580" marR="68580" marT="0" marB="0" anchor="ctr">
                    <a:solidFill>
                      <a:schemeClr val="bg1"/>
                    </a:solidFill>
                  </a:tcPr>
                </a:tc>
              </a:tr>
            </a:tbl>
          </a:graphicData>
        </a:graphic>
      </p:graphicFrame>
      <p:sp>
        <p:nvSpPr>
          <p:cNvPr id="5" name="矩形 4"/>
          <p:cNvSpPr/>
          <p:nvPr/>
        </p:nvSpPr>
        <p:spPr>
          <a:xfrm>
            <a:off x="70358" y="104922"/>
            <a:ext cx="2029723" cy="276999"/>
          </a:xfrm>
          <a:prstGeom prst="rect">
            <a:avLst/>
          </a:prstGeom>
        </p:spPr>
        <p:txBody>
          <a:bodyPr wrap="none">
            <a:spAutoFit/>
          </a:bodyPr>
          <a:lstStyle/>
          <a:p>
            <a:r>
              <a:rPr lang="pt-BR" altLang="zh-CN" sz="1200" dirty="0">
                <a:solidFill>
                  <a:schemeClr val="bg1">
                    <a:lumMod val="75000"/>
                  </a:schemeClr>
                </a:solidFill>
                <a:latin typeface="SimSun" charset="-122"/>
                <a:ea typeface="SimSun" charset="-122"/>
                <a:cs typeface="SimSun" charset="-122"/>
              </a:rPr>
              <a:t>6.2.1.1</a:t>
            </a:r>
            <a:r>
              <a:rPr lang="zh-CN" altLang="pt-BR" sz="1200" dirty="0">
                <a:solidFill>
                  <a:schemeClr val="bg1">
                    <a:lumMod val="75000"/>
                  </a:schemeClr>
                </a:solidFill>
                <a:latin typeface="SimSun" charset="-122"/>
                <a:ea typeface="SimSun" charset="-122"/>
                <a:cs typeface="SimSun" charset="-122"/>
              </a:rPr>
              <a:t>短期总成本（</a:t>
            </a:r>
            <a:r>
              <a:rPr lang="pt-BR" altLang="zh-CN" sz="1200" dirty="0">
                <a:solidFill>
                  <a:schemeClr val="bg1">
                    <a:lumMod val="75000"/>
                  </a:schemeClr>
                </a:solidFill>
                <a:latin typeface="SimSun" charset="-122"/>
                <a:ea typeface="SimSun" charset="-122"/>
                <a:cs typeface="SimSun" charset="-122"/>
              </a:rPr>
              <a:t>STC</a:t>
            </a:r>
            <a:r>
              <a:rPr lang="zh-CN" altLang="pt-BR" sz="1200" dirty="0">
                <a:solidFill>
                  <a:schemeClr val="bg1">
                    <a:lumMod val="75000"/>
                  </a:schemeClr>
                </a:solidFill>
                <a:latin typeface="SimSun" charset="-122"/>
                <a:ea typeface="SimSun" charset="-122"/>
                <a:cs typeface="SimSun" charset="-122"/>
              </a:rPr>
              <a:t>）</a:t>
            </a:r>
            <a:endParaRPr lang="zh-CN" altLang="en-US" sz="1200" dirty="0">
              <a:solidFill>
                <a:schemeClr val="bg1">
                  <a:lumMod val="75000"/>
                </a:schemeClr>
              </a:solidFill>
              <a:latin typeface="SimSun" charset="-122"/>
              <a:ea typeface="SimSun" charset="-122"/>
              <a:cs typeface="SimSun" charset="-122"/>
            </a:endParaRPr>
          </a:p>
        </p:txBody>
      </p:sp>
    </p:spTree>
    <p:extLst>
      <p:ext uri="{BB962C8B-B14F-4D97-AF65-F5344CB8AC3E}">
        <p14:creationId xmlns:p14="http://schemas.microsoft.com/office/powerpoint/2010/main" val="105820090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r>
              <a:rPr lang="en-US" altLang="zh-CN" sz="2800" dirty="0" smtClean="0">
                <a:latin typeface="Microsoft YaHei" charset="-122"/>
                <a:ea typeface="Microsoft YaHei" charset="-122"/>
                <a:cs typeface="Microsoft YaHei" charset="-122"/>
              </a:rPr>
              <a:t>5.4.1</a:t>
            </a:r>
            <a:r>
              <a:rPr lang="zh-CN" altLang="en-US" sz="2800" dirty="0" smtClean="0">
                <a:latin typeface="Microsoft YaHei" charset="-122"/>
                <a:ea typeface="Microsoft YaHei" charset="-122"/>
                <a:cs typeface="Microsoft YaHei" charset="-122"/>
              </a:rPr>
              <a:t> 规模报酬的含义</a:t>
            </a:r>
            <a:endParaRPr lang="zh-CN" altLang="en-US" sz="2800" dirty="0">
              <a:latin typeface="Microsoft YaHei" charset="-122"/>
              <a:ea typeface="Microsoft YaHei" charset="-122"/>
              <a:cs typeface="Microsoft YaHei" charset="-122"/>
            </a:endParaRPr>
          </a:p>
        </p:txBody>
      </p:sp>
      <p:sp>
        <p:nvSpPr>
          <p:cNvPr id="17" name="圆角矩形 16"/>
          <p:cNvSpPr/>
          <p:nvPr/>
        </p:nvSpPr>
        <p:spPr>
          <a:xfrm>
            <a:off x="334127" y="1676667"/>
            <a:ext cx="4109536"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nSpc>
                <a:spcPct val="150000"/>
              </a:lnSpc>
            </a:pPr>
            <a:r>
              <a:rPr kumimoji="1" lang="zh-CN" altLang="en-US" sz="2000" dirty="0" smtClean="0">
                <a:latin typeface="Microsoft YaHei" charset="-122"/>
                <a:ea typeface="Microsoft YaHei" charset="-122"/>
                <a:cs typeface="Microsoft YaHei" charset="-122"/>
              </a:rPr>
              <a:t>一、规模报酬的含义</a:t>
            </a:r>
            <a:r>
              <a:rPr kumimoji="1" lang="en-US" altLang="zh-CN" sz="2000" dirty="0" smtClean="0">
                <a:latin typeface="Microsoft YaHei" charset="-122"/>
                <a:ea typeface="Microsoft YaHei" charset="-122"/>
                <a:cs typeface="Microsoft YaHei" charset="-122"/>
              </a:rPr>
              <a:t>【</a:t>
            </a:r>
            <a:r>
              <a:rPr kumimoji="1" lang="zh-CN" altLang="en-US" sz="2000" dirty="0" smtClean="0">
                <a:latin typeface="Microsoft YaHei" charset="-122"/>
                <a:ea typeface="Microsoft YaHei" charset="-122"/>
                <a:cs typeface="Microsoft YaHei" charset="-122"/>
              </a:rPr>
              <a:t>选择</a:t>
            </a:r>
            <a:r>
              <a:rPr kumimoji="1" lang="en-US" altLang="zh-CN" sz="2000" dirty="0" smtClean="0">
                <a:latin typeface="Microsoft YaHei" charset="-122"/>
                <a:ea typeface="Microsoft YaHei" charset="-122"/>
                <a:cs typeface="Microsoft YaHei" charset="-122"/>
              </a:rPr>
              <a:t>】</a:t>
            </a:r>
            <a:endParaRPr kumimoji="1" lang="en-US" altLang="zh-CN" sz="2000" dirty="0">
              <a:latin typeface="Microsoft YaHei" charset="-122"/>
              <a:ea typeface="Microsoft YaHei" charset="-122"/>
              <a:cs typeface="Microsoft YaHei" charset="-122"/>
            </a:endParaRPr>
          </a:p>
        </p:txBody>
      </p:sp>
      <p:sp>
        <p:nvSpPr>
          <p:cNvPr id="11" name="Rectangle 8"/>
          <p:cNvSpPr>
            <a:spLocks noChangeArrowheads="1"/>
          </p:cNvSpPr>
          <p:nvPr/>
        </p:nvSpPr>
        <p:spPr bwMode="auto">
          <a:xfrm>
            <a:off x="0" y="42578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 name="Rectangle 6"/>
          <p:cNvSpPr>
            <a:spLocks noChangeArrowheads="1"/>
          </p:cNvSpPr>
          <p:nvPr/>
        </p:nvSpPr>
        <p:spPr bwMode="auto">
          <a:xfrm>
            <a:off x="0" y="-200055"/>
            <a:ext cx="18473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sz="2000"/>
          </a:p>
        </p:txBody>
      </p:sp>
      <p:sp>
        <p:nvSpPr>
          <p:cNvPr id="5" name="Rectangle 9"/>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32" name="图片 31" descr="e23b9f2516ccd6876308ceb860d96ca"/>
          <p:cNvPicPr/>
          <p:nvPr/>
        </p:nvPicPr>
        <p:blipFill rotWithShape="1">
          <a:blip r:embed="rId3"/>
          <a:srcRect t="3622" b="7992"/>
          <a:stretch/>
        </p:blipFill>
        <p:spPr>
          <a:xfrm>
            <a:off x="6919683" y="0"/>
            <a:ext cx="5272317" cy="3151504"/>
          </a:xfrm>
          <a:prstGeom prst="rect">
            <a:avLst/>
          </a:prstGeom>
        </p:spPr>
      </p:pic>
      <p:sp>
        <p:nvSpPr>
          <p:cNvPr id="12" name="矩形 11"/>
          <p:cNvSpPr/>
          <p:nvPr/>
        </p:nvSpPr>
        <p:spPr>
          <a:xfrm>
            <a:off x="184731" y="179200"/>
            <a:ext cx="1954381" cy="276999"/>
          </a:xfrm>
          <a:prstGeom prst="rect">
            <a:avLst/>
          </a:prstGeom>
        </p:spPr>
        <p:txBody>
          <a:bodyPr wrap="none">
            <a:spAutoFit/>
          </a:bodyPr>
          <a:lstStyle/>
          <a:p>
            <a:r>
              <a:rPr lang="en-US" altLang="zh-CN" sz="1200" dirty="0">
                <a:solidFill>
                  <a:schemeClr val="bg1">
                    <a:lumMod val="75000"/>
                  </a:schemeClr>
                </a:solidFill>
                <a:latin typeface="SimSun" charset="-122"/>
                <a:ea typeface="SimSun" charset="-122"/>
                <a:cs typeface="SimSun" charset="-122"/>
              </a:rPr>
              <a:t>5.4.1</a:t>
            </a:r>
            <a:r>
              <a:rPr lang="zh-CN" altLang="en-US" sz="1200" dirty="0">
                <a:solidFill>
                  <a:schemeClr val="bg1">
                    <a:lumMod val="75000"/>
                  </a:schemeClr>
                </a:solidFill>
                <a:latin typeface="SimSun" charset="-122"/>
                <a:ea typeface="SimSun" charset="-122"/>
                <a:cs typeface="SimSun" charset="-122"/>
              </a:rPr>
              <a:t>一、规模报酬的含义</a:t>
            </a:r>
          </a:p>
        </p:txBody>
      </p:sp>
    </p:spTree>
    <p:extLst>
      <p:ext uri="{BB962C8B-B14F-4D97-AF65-F5344CB8AC3E}">
        <p14:creationId xmlns:p14="http://schemas.microsoft.com/office/powerpoint/2010/main" val="1350002107"/>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smtClean="0">
                <a:latin typeface="Microsoft YaHei" charset="-122"/>
                <a:ea typeface="Microsoft YaHei" charset="-122"/>
                <a:cs typeface="Microsoft YaHei" charset="-122"/>
              </a:rPr>
              <a:t>6.2.1</a:t>
            </a:r>
            <a:r>
              <a:rPr lang="zh-CN" altLang="en-US" sz="2800" dirty="0" smtClean="0">
                <a:latin typeface="Microsoft YaHei" charset="-122"/>
                <a:ea typeface="Microsoft YaHei" charset="-122"/>
                <a:cs typeface="Microsoft YaHei" charset="-122"/>
              </a:rPr>
              <a:t> 短期成本分析</a:t>
            </a:r>
            <a:endParaRPr lang="zh-CN" altLang="en-US" sz="2800" dirty="0">
              <a:latin typeface="Microsoft YaHei" charset="-122"/>
              <a:ea typeface="Microsoft YaHei" charset="-122"/>
              <a:cs typeface="Microsoft YaHei" charset="-122"/>
            </a:endParaRPr>
          </a:p>
        </p:txBody>
      </p:sp>
      <p:sp>
        <p:nvSpPr>
          <p:cNvPr id="17" name="圆角矩形 16"/>
          <p:cNvSpPr/>
          <p:nvPr/>
        </p:nvSpPr>
        <p:spPr>
          <a:xfrm>
            <a:off x="738164" y="1721093"/>
            <a:ext cx="2961966"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smtClean="0">
                <a:latin typeface="Microsoft YaHei" charset="-122"/>
                <a:ea typeface="Microsoft YaHei" charset="-122"/>
                <a:cs typeface="Microsoft YaHei" charset="-122"/>
              </a:rPr>
              <a:t>一、短期总成本</a:t>
            </a:r>
            <a:endParaRPr kumimoji="1" lang="zh-CN" altLang="en-US" sz="2000" dirty="0">
              <a:latin typeface="Microsoft YaHei" charset="-122"/>
              <a:ea typeface="Microsoft YaHei" charset="-122"/>
              <a:cs typeface="Microsoft YaHei" charset="-122"/>
            </a:endParaRPr>
          </a:p>
        </p:txBody>
      </p:sp>
      <p:graphicFrame>
        <p:nvGraphicFramePr>
          <p:cNvPr id="2" name="表格 1"/>
          <p:cNvGraphicFramePr>
            <a:graphicFrameLocks noGrp="1"/>
          </p:cNvGraphicFramePr>
          <p:nvPr>
            <p:extLst>
              <p:ext uri="{D42A27DB-BD31-4B8C-83A1-F6EECF244321}">
                <p14:modId xmlns:p14="http://schemas.microsoft.com/office/powerpoint/2010/main" val="512208281"/>
              </p:ext>
            </p:extLst>
          </p:nvPr>
        </p:nvGraphicFramePr>
        <p:xfrm>
          <a:off x="3226166" y="1328719"/>
          <a:ext cx="8740876" cy="5184505"/>
        </p:xfrm>
        <a:graphic>
          <a:graphicData uri="http://schemas.openxmlformats.org/drawingml/2006/table">
            <a:tbl>
              <a:tblPr firstRow="1" firstCol="1" bandRow="1">
                <a:tableStyleId>{5940675A-B579-460E-94D1-54222C63F5DA}</a:tableStyleId>
              </a:tblPr>
              <a:tblGrid>
                <a:gridCol w="1752428"/>
                <a:gridCol w="1862087"/>
                <a:gridCol w="2226824"/>
                <a:gridCol w="2899537"/>
              </a:tblGrid>
              <a:tr h="1437678">
                <a:tc>
                  <a:txBody>
                    <a:bodyPr/>
                    <a:lstStyle/>
                    <a:p>
                      <a:pPr indent="127000" algn="ctr">
                        <a:lnSpc>
                          <a:spcPct val="150000"/>
                        </a:lnSpc>
                        <a:spcAft>
                          <a:spcPts val="0"/>
                        </a:spcAft>
                      </a:pPr>
                      <a:r>
                        <a:rPr lang="zh-CN" sz="2400" kern="100" dirty="0">
                          <a:effectLst/>
                          <a:latin typeface="Microsoft YaHei" charset="-122"/>
                          <a:ea typeface="Microsoft YaHei" charset="-122"/>
                          <a:cs typeface="Microsoft YaHei" charset="-122"/>
                        </a:rPr>
                        <a:t>产量</a:t>
                      </a:r>
                      <a:r>
                        <a:rPr lang="en-US" sz="2400" kern="100" dirty="0" smtClean="0">
                          <a:effectLst/>
                          <a:latin typeface="Microsoft YaHei" charset="-122"/>
                          <a:ea typeface="Microsoft YaHei" charset="-122"/>
                          <a:cs typeface="Microsoft YaHei" charset="-122"/>
                        </a:rPr>
                        <a:t>Q</a:t>
                      </a:r>
                      <a:endParaRPr lang="zh-CN" sz="2400" kern="100" dirty="0">
                        <a:effectLst/>
                        <a:latin typeface="Microsoft YaHei" charset="-122"/>
                        <a:ea typeface="Microsoft YaHei" charset="-122"/>
                        <a:cs typeface="Microsoft YaHei" charset="-122"/>
                      </a:endParaRPr>
                    </a:p>
                  </a:txBody>
                  <a:tcPr marL="68580" marR="68580" marT="0" marB="0" anchor="ctr">
                    <a:solidFill>
                      <a:schemeClr val="bg1"/>
                    </a:solidFill>
                  </a:tcPr>
                </a:tc>
                <a:tc>
                  <a:txBody>
                    <a:bodyPr/>
                    <a:lstStyle/>
                    <a:p>
                      <a:pPr indent="127000" algn="ctr">
                        <a:lnSpc>
                          <a:spcPct val="150000"/>
                        </a:lnSpc>
                        <a:spcAft>
                          <a:spcPts val="0"/>
                        </a:spcAft>
                      </a:pPr>
                      <a:r>
                        <a:rPr lang="zh-CN" sz="2400" kern="100" dirty="0">
                          <a:effectLst/>
                          <a:latin typeface="Microsoft YaHei" charset="-122"/>
                          <a:ea typeface="Microsoft YaHei" charset="-122"/>
                          <a:cs typeface="Microsoft YaHei" charset="-122"/>
                        </a:rPr>
                        <a:t>总固定成本</a:t>
                      </a:r>
                      <a:r>
                        <a:rPr lang="en-US" sz="2400" kern="100" dirty="0" smtClean="0">
                          <a:effectLst/>
                          <a:latin typeface="Microsoft YaHei" charset="-122"/>
                          <a:ea typeface="Microsoft YaHei" charset="-122"/>
                          <a:cs typeface="Microsoft YaHei" charset="-122"/>
                        </a:rPr>
                        <a:t>TFC</a:t>
                      </a:r>
                      <a:endParaRPr lang="zh-CN" sz="2400" kern="100" dirty="0">
                        <a:effectLst/>
                        <a:latin typeface="Microsoft YaHei" charset="-122"/>
                        <a:ea typeface="Microsoft YaHei" charset="-122"/>
                        <a:cs typeface="Microsoft YaHei" charset="-122"/>
                      </a:endParaRPr>
                    </a:p>
                  </a:txBody>
                  <a:tcPr marL="68580" marR="68580" marT="0" marB="0" anchor="ctr">
                    <a:solidFill>
                      <a:schemeClr val="bg1"/>
                    </a:solidFill>
                  </a:tcPr>
                </a:tc>
                <a:tc>
                  <a:txBody>
                    <a:bodyPr/>
                    <a:lstStyle/>
                    <a:p>
                      <a:pPr indent="127000" algn="ctr">
                        <a:lnSpc>
                          <a:spcPct val="150000"/>
                        </a:lnSpc>
                        <a:spcAft>
                          <a:spcPts val="0"/>
                        </a:spcAft>
                      </a:pPr>
                      <a:r>
                        <a:rPr lang="zh-CN" sz="2400" kern="100" dirty="0">
                          <a:effectLst/>
                          <a:latin typeface="Microsoft YaHei" charset="-122"/>
                          <a:ea typeface="Microsoft YaHei" charset="-122"/>
                          <a:cs typeface="Microsoft YaHei" charset="-122"/>
                        </a:rPr>
                        <a:t>总变动成本</a:t>
                      </a:r>
                      <a:r>
                        <a:rPr lang="en-US" sz="2400" kern="100" dirty="0" smtClean="0">
                          <a:effectLst/>
                          <a:latin typeface="Microsoft YaHei" charset="-122"/>
                          <a:ea typeface="Microsoft YaHei" charset="-122"/>
                          <a:cs typeface="Microsoft YaHei" charset="-122"/>
                        </a:rPr>
                        <a:t>TVC</a:t>
                      </a:r>
                      <a:endParaRPr lang="zh-CN" sz="2400" kern="100" dirty="0">
                        <a:effectLst/>
                        <a:latin typeface="Microsoft YaHei" charset="-122"/>
                        <a:ea typeface="Microsoft YaHei" charset="-122"/>
                        <a:cs typeface="Microsoft YaHei" charset="-122"/>
                      </a:endParaRPr>
                    </a:p>
                  </a:txBody>
                  <a:tcPr marL="68580" marR="68580" marT="0" marB="0" anchor="ctr">
                    <a:solidFill>
                      <a:schemeClr val="bg1"/>
                    </a:solidFill>
                  </a:tcPr>
                </a:tc>
                <a:tc>
                  <a:txBody>
                    <a:bodyPr/>
                    <a:lstStyle/>
                    <a:p>
                      <a:pPr indent="127000" algn="ctr">
                        <a:lnSpc>
                          <a:spcPct val="150000"/>
                        </a:lnSpc>
                        <a:spcAft>
                          <a:spcPts val="0"/>
                        </a:spcAft>
                      </a:pPr>
                      <a:r>
                        <a:rPr lang="zh-CN" sz="2400" kern="100" dirty="0">
                          <a:effectLst/>
                          <a:latin typeface="Microsoft YaHei" charset="-122"/>
                          <a:ea typeface="Microsoft YaHei" charset="-122"/>
                          <a:cs typeface="Microsoft YaHei" charset="-122"/>
                        </a:rPr>
                        <a:t>总</a:t>
                      </a:r>
                      <a:r>
                        <a:rPr lang="zh-CN" sz="2400" kern="100" dirty="0" smtClean="0">
                          <a:effectLst/>
                          <a:latin typeface="Microsoft YaHei" charset="-122"/>
                          <a:ea typeface="Microsoft YaHei" charset="-122"/>
                          <a:cs typeface="Microsoft YaHei" charset="-122"/>
                        </a:rPr>
                        <a:t>成本</a:t>
                      </a:r>
                      <a:endParaRPr lang="en-US" altLang="zh-CN" sz="2400" kern="100" dirty="0" smtClean="0">
                        <a:effectLst/>
                        <a:latin typeface="Microsoft YaHei" charset="-122"/>
                        <a:ea typeface="Microsoft YaHei" charset="-122"/>
                        <a:cs typeface="Microsoft YaHei" charset="-122"/>
                      </a:endParaRPr>
                    </a:p>
                    <a:p>
                      <a:pPr indent="127000" algn="ctr">
                        <a:lnSpc>
                          <a:spcPct val="150000"/>
                        </a:lnSpc>
                        <a:spcAft>
                          <a:spcPts val="0"/>
                        </a:spcAft>
                      </a:pPr>
                      <a:r>
                        <a:rPr lang="en-US" altLang="zh-CN" sz="2400" kern="100" dirty="0" smtClean="0">
                          <a:effectLst/>
                          <a:latin typeface="Microsoft YaHei" charset="-122"/>
                          <a:ea typeface="Microsoft YaHei" charset="-122"/>
                          <a:cs typeface="Microsoft YaHei" charset="-122"/>
                        </a:rPr>
                        <a:t>S</a:t>
                      </a:r>
                      <a:r>
                        <a:rPr lang="en-US" sz="2400" kern="100" dirty="0" smtClean="0">
                          <a:effectLst/>
                          <a:latin typeface="Microsoft YaHei" charset="-122"/>
                          <a:ea typeface="Microsoft YaHei" charset="-122"/>
                          <a:cs typeface="Microsoft YaHei" charset="-122"/>
                        </a:rPr>
                        <a:t>TC</a:t>
                      </a:r>
                      <a:endParaRPr lang="zh-CN" sz="2400" kern="100" dirty="0">
                        <a:effectLst/>
                        <a:latin typeface="Microsoft YaHei" charset="-122"/>
                        <a:ea typeface="Microsoft YaHei" charset="-122"/>
                        <a:cs typeface="Microsoft YaHei" charset="-122"/>
                      </a:endParaRPr>
                    </a:p>
                  </a:txBody>
                  <a:tcPr marL="68580" marR="68580" marT="0" marB="0" anchor="ctr">
                    <a:solidFill>
                      <a:schemeClr val="bg1"/>
                    </a:solidFill>
                  </a:tcPr>
                </a:tc>
              </a:tr>
              <a:tr h="543408">
                <a:tc>
                  <a:txBody>
                    <a:bodyPr/>
                    <a:lstStyle/>
                    <a:p>
                      <a:pPr indent="127000" algn="ctr">
                        <a:lnSpc>
                          <a:spcPct val="150000"/>
                        </a:lnSpc>
                        <a:spcAft>
                          <a:spcPts val="0"/>
                        </a:spcAft>
                      </a:pPr>
                      <a:r>
                        <a:rPr lang="en-US" sz="2400" kern="100" dirty="0">
                          <a:effectLst/>
                          <a:latin typeface="Microsoft YaHei" charset="-122"/>
                          <a:ea typeface="Microsoft YaHei" charset="-122"/>
                          <a:cs typeface="Microsoft YaHei" charset="-122"/>
                        </a:rPr>
                        <a:t>0</a:t>
                      </a:r>
                      <a:endParaRPr lang="zh-CN" sz="2400" kern="100" dirty="0">
                        <a:effectLst/>
                        <a:latin typeface="Microsoft YaHei" charset="-122"/>
                        <a:ea typeface="Microsoft YaHei" charset="-122"/>
                        <a:cs typeface="Microsoft YaHei" charset="-122"/>
                      </a:endParaRPr>
                    </a:p>
                  </a:txBody>
                  <a:tcPr marL="68580" marR="68580" marT="0" marB="0" anchor="ctr">
                    <a:solidFill>
                      <a:schemeClr val="bg1"/>
                    </a:solidFill>
                  </a:tcPr>
                </a:tc>
                <a:tc>
                  <a:txBody>
                    <a:bodyPr/>
                    <a:lstStyle/>
                    <a:p>
                      <a:pPr indent="127000" algn="ctr">
                        <a:lnSpc>
                          <a:spcPct val="150000"/>
                        </a:lnSpc>
                        <a:spcAft>
                          <a:spcPts val="0"/>
                        </a:spcAft>
                      </a:pPr>
                      <a:r>
                        <a:rPr lang="en-US" sz="2400" kern="100">
                          <a:effectLst/>
                          <a:latin typeface="Microsoft YaHei" charset="-122"/>
                          <a:ea typeface="Microsoft YaHei" charset="-122"/>
                          <a:cs typeface="Microsoft YaHei" charset="-122"/>
                        </a:rPr>
                        <a:t>55</a:t>
                      </a:r>
                      <a:endParaRPr lang="zh-CN" sz="2400" kern="100">
                        <a:effectLst/>
                        <a:latin typeface="Microsoft YaHei" charset="-122"/>
                        <a:ea typeface="Microsoft YaHei" charset="-122"/>
                        <a:cs typeface="Microsoft YaHei" charset="-122"/>
                      </a:endParaRPr>
                    </a:p>
                  </a:txBody>
                  <a:tcPr marL="68580" marR="68580" marT="0" marB="0" anchor="ctr">
                    <a:solidFill>
                      <a:schemeClr val="bg1"/>
                    </a:solidFill>
                  </a:tcPr>
                </a:tc>
                <a:tc>
                  <a:txBody>
                    <a:bodyPr/>
                    <a:lstStyle/>
                    <a:p>
                      <a:pPr indent="127000" algn="ctr">
                        <a:lnSpc>
                          <a:spcPct val="150000"/>
                        </a:lnSpc>
                        <a:spcAft>
                          <a:spcPts val="0"/>
                        </a:spcAft>
                      </a:pPr>
                      <a:r>
                        <a:rPr lang="en-US" sz="2400" kern="100" dirty="0">
                          <a:effectLst/>
                          <a:latin typeface="Microsoft YaHei" charset="-122"/>
                          <a:ea typeface="Microsoft YaHei" charset="-122"/>
                          <a:cs typeface="Microsoft YaHei" charset="-122"/>
                        </a:rPr>
                        <a:t>0</a:t>
                      </a:r>
                      <a:endParaRPr lang="zh-CN" sz="2400" kern="100" dirty="0">
                        <a:effectLst/>
                        <a:latin typeface="Microsoft YaHei" charset="-122"/>
                        <a:ea typeface="Microsoft YaHei" charset="-122"/>
                        <a:cs typeface="Microsoft YaHei" charset="-122"/>
                      </a:endParaRPr>
                    </a:p>
                  </a:txBody>
                  <a:tcPr marL="68580" marR="68580" marT="0" marB="0" anchor="ctr">
                    <a:solidFill>
                      <a:schemeClr val="bg1"/>
                    </a:solidFill>
                  </a:tcPr>
                </a:tc>
                <a:tc>
                  <a:txBody>
                    <a:bodyPr/>
                    <a:lstStyle/>
                    <a:p>
                      <a:pPr indent="127000" algn="ctr">
                        <a:lnSpc>
                          <a:spcPct val="150000"/>
                        </a:lnSpc>
                        <a:spcAft>
                          <a:spcPts val="0"/>
                        </a:spcAft>
                      </a:pPr>
                      <a:r>
                        <a:rPr lang="en-US" sz="2400" kern="100">
                          <a:effectLst/>
                          <a:latin typeface="Microsoft YaHei" charset="-122"/>
                          <a:ea typeface="Microsoft YaHei" charset="-122"/>
                          <a:cs typeface="Microsoft YaHei" charset="-122"/>
                        </a:rPr>
                        <a:t>55</a:t>
                      </a:r>
                      <a:endParaRPr lang="zh-CN" sz="2400" kern="100">
                        <a:effectLst/>
                        <a:latin typeface="Microsoft YaHei" charset="-122"/>
                        <a:ea typeface="Microsoft YaHei" charset="-122"/>
                        <a:cs typeface="Microsoft YaHei" charset="-122"/>
                      </a:endParaRPr>
                    </a:p>
                  </a:txBody>
                  <a:tcPr marL="68580" marR="68580" marT="0" marB="0" anchor="ctr">
                    <a:solidFill>
                      <a:schemeClr val="bg1"/>
                    </a:solidFill>
                  </a:tcPr>
                </a:tc>
              </a:tr>
              <a:tr h="557220">
                <a:tc>
                  <a:txBody>
                    <a:bodyPr/>
                    <a:lstStyle/>
                    <a:p>
                      <a:pPr indent="127000" algn="ctr">
                        <a:lnSpc>
                          <a:spcPct val="150000"/>
                        </a:lnSpc>
                        <a:spcAft>
                          <a:spcPts val="0"/>
                        </a:spcAft>
                      </a:pPr>
                      <a:r>
                        <a:rPr lang="en-US" sz="2400" kern="100">
                          <a:effectLst/>
                          <a:latin typeface="Microsoft YaHei" charset="-122"/>
                          <a:ea typeface="Microsoft YaHei" charset="-122"/>
                          <a:cs typeface="Microsoft YaHei" charset="-122"/>
                        </a:rPr>
                        <a:t>1</a:t>
                      </a:r>
                      <a:endParaRPr lang="zh-CN" sz="2400" kern="100">
                        <a:effectLst/>
                        <a:latin typeface="Microsoft YaHei" charset="-122"/>
                        <a:ea typeface="Microsoft YaHei" charset="-122"/>
                        <a:cs typeface="Microsoft YaHei" charset="-122"/>
                      </a:endParaRPr>
                    </a:p>
                  </a:txBody>
                  <a:tcPr marL="68580" marR="68580" marT="0" marB="0" anchor="ctr">
                    <a:solidFill>
                      <a:schemeClr val="bg1"/>
                    </a:solidFill>
                  </a:tcPr>
                </a:tc>
                <a:tc>
                  <a:txBody>
                    <a:bodyPr/>
                    <a:lstStyle/>
                    <a:p>
                      <a:pPr indent="127000" algn="ctr">
                        <a:lnSpc>
                          <a:spcPct val="150000"/>
                        </a:lnSpc>
                        <a:spcAft>
                          <a:spcPts val="0"/>
                        </a:spcAft>
                      </a:pPr>
                      <a:r>
                        <a:rPr lang="en-US" sz="2400" kern="100">
                          <a:effectLst/>
                          <a:latin typeface="Microsoft YaHei" charset="-122"/>
                          <a:ea typeface="Microsoft YaHei" charset="-122"/>
                          <a:cs typeface="Microsoft YaHei" charset="-122"/>
                        </a:rPr>
                        <a:t>55</a:t>
                      </a:r>
                      <a:endParaRPr lang="zh-CN" sz="2400" kern="100">
                        <a:effectLst/>
                        <a:latin typeface="Microsoft YaHei" charset="-122"/>
                        <a:ea typeface="Microsoft YaHei" charset="-122"/>
                        <a:cs typeface="Microsoft YaHei" charset="-122"/>
                      </a:endParaRPr>
                    </a:p>
                  </a:txBody>
                  <a:tcPr marL="68580" marR="68580" marT="0" marB="0" anchor="ctr">
                    <a:solidFill>
                      <a:schemeClr val="bg1"/>
                    </a:solidFill>
                  </a:tcPr>
                </a:tc>
                <a:tc>
                  <a:txBody>
                    <a:bodyPr/>
                    <a:lstStyle/>
                    <a:p>
                      <a:pPr indent="127000" algn="ctr">
                        <a:lnSpc>
                          <a:spcPct val="150000"/>
                        </a:lnSpc>
                        <a:spcAft>
                          <a:spcPts val="0"/>
                        </a:spcAft>
                      </a:pPr>
                      <a:r>
                        <a:rPr lang="en-US" sz="2400" kern="100" dirty="0">
                          <a:effectLst/>
                          <a:latin typeface="Microsoft YaHei" charset="-122"/>
                          <a:ea typeface="Microsoft YaHei" charset="-122"/>
                          <a:cs typeface="Microsoft YaHei" charset="-122"/>
                        </a:rPr>
                        <a:t>35</a:t>
                      </a:r>
                      <a:endParaRPr lang="zh-CN" sz="2400" kern="100" dirty="0">
                        <a:effectLst/>
                        <a:latin typeface="Microsoft YaHei" charset="-122"/>
                        <a:ea typeface="Microsoft YaHei" charset="-122"/>
                        <a:cs typeface="Microsoft YaHei" charset="-122"/>
                      </a:endParaRPr>
                    </a:p>
                  </a:txBody>
                  <a:tcPr marL="68580" marR="68580" marT="0" marB="0" anchor="ctr">
                    <a:solidFill>
                      <a:schemeClr val="bg1"/>
                    </a:solidFill>
                  </a:tcPr>
                </a:tc>
                <a:tc>
                  <a:txBody>
                    <a:bodyPr/>
                    <a:lstStyle/>
                    <a:p>
                      <a:pPr indent="127000" algn="ctr">
                        <a:lnSpc>
                          <a:spcPct val="150000"/>
                        </a:lnSpc>
                        <a:spcAft>
                          <a:spcPts val="0"/>
                        </a:spcAft>
                      </a:pPr>
                      <a:r>
                        <a:rPr lang="en-US" sz="2400" kern="100" dirty="0">
                          <a:effectLst/>
                          <a:latin typeface="Microsoft YaHei" charset="-122"/>
                          <a:ea typeface="Microsoft YaHei" charset="-122"/>
                          <a:cs typeface="Microsoft YaHei" charset="-122"/>
                        </a:rPr>
                        <a:t>90</a:t>
                      </a:r>
                      <a:endParaRPr lang="zh-CN" sz="2400" kern="100" dirty="0">
                        <a:effectLst/>
                        <a:latin typeface="Microsoft YaHei" charset="-122"/>
                        <a:ea typeface="Microsoft YaHei" charset="-122"/>
                        <a:cs typeface="Microsoft YaHei" charset="-122"/>
                      </a:endParaRPr>
                    </a:p>
                  </a:txBody>
                  <a:tcPr marL="68580" marR="68580" marT="0" marB="0" anchor="ctr">
                    <a:solidFill>
                      <a:schemeClr val="bg1"/>
                    </a:solidFill>
                  </a:tcPr>
                </a:tc>
              </a:tr>
              <a:tr h="543408">
                <a:tc>
                  <a:txBody>
                    <a:bodyPr/>
                    <a:lstStyle/>
                    <a:p>
                      <a:pPr indent="127000" algn="ctr">
                        <a:lnSpc>
                          <a:spcPct val="150000"/>
                        </a:lnSpc>
                        <a:spcAft>
                          <a:spcPts val="0"/>
                        </a:spcAft>
                      </a:pPr>
                      <a:r>
                        <a:rPr lang="en-US" sz="2400" kern="100">
                          <a:effectLst/>
                          <a:latin typeface="Microsoft YaHei" charset="-122"/>
                          <a:ea typeface="Microsoft YaHei" charset="-122"/>
                          <a:cs typeface="Microsoft YaHei" charset="-122"/>
                        </a:rPr>
                        <a:t>2</a:t>
                      </a:r>
                      <a:endParaRPr lang="zh-CN" sz="2400" kern="100">
                        <a:effectLst/>
                        <a:latin typeface="Microsoft YaHei" charset="-122"/>
                        <a:ea typeface="Microsoft YaHei" charset="-122"/>
                        <a:cs typeface="Microsoft YaHei" charset="-122"/>
                      </a:endParaRPr>
                    </a:p>
                  </a:txBody>
                  <a:tcPr marL="68580" marR="68580" marT="0" marB="0" anchor="ctr">
                    <a:solidFill>
                      <a:schemeClr val="bg1"/>
                    </a:solidFill>
                  </a:tcPr>
                </a:tc>
                <a:tc>
                  <a:txBody>
                    <a:bodyPr/>
                    <a:lstStyle/>
                    <a:p>
                      <a:pPr indent="127000" algn="ctr">
                        <a:lnSpc>
                          <a:spcPct val="150000"/>
                        </a:lnSpc>
                        <a:spcAft>
                          <a:spcPts val="0"/>
                        </a:spcAft>
                      </a:pPr>
                      <a:r>
                        <a:rPr lang="en-US" sz="2400" kern="100">
                          <a:effectLst/>
                          <a:latin typeface="Microsoft YaHei" charset="-122"/>
                          <a:ea typeface="Microsoft YaHei" charset="-122"/>
                          <a:cs typeface="Microsoft YaHei" charset="-122"/>
                        </a:rPr>
                        <a:t>55</a:t>
                      </a:r>
                      <a:endParaRPr lang="zh-CN" sz="2400" kern="100">
                        <a:effectLst/>
                        <a:latin typeface="Microsoft YaHei" charset="-122"/>
                        <a:ea typeface="Microsoft YaHei" charset="-122"/>
                        <a:cs typeface="Microsoft YaHei" charset="-122"/>
                      </a:endParaRPr>
                    </a:p>
                  </a:txBody>
                  <a:tcPr marL="68580" marR="68580" marT="0" marB="0" anchor="ctr">
                    <a:solidFill>
                      <a:schemeClr val="bg1"/>
                    </a:solidFill>
                  </a:tcPr>
                </a:tc>
                <a:tc>
                  <a:txBody>
                    <a:bodyPr/>
                    <a:lstStyle/>
                    <a:p>
                      <a:pPr indent="127000" algn="ctr">
                        <a:lnSpc>
                          <a:spcPct val="150000"/>
                        </a:lnSpc>
                        <a:spcAft>
                          <a:spcPts val="0"/>
                        </a:spcAft>
                      </a:pPr>
                      <a:r>
                        <a:rPr lang="en-US" sz="2400" kern="100" dirty="0">
                          <a:effectLst/>
                          <a:latin typeface="Microsoft YaHei" charset="-122"/>
                          <a:ea typeface="Microsoft YaHei" charset="-122"/>
                          <a:cs typeface="Microsoft YaHei" charset="-122"/>
                        </a:rPr>
                        <a:t>55</a:t>
                      </a:r>
                      <a:endParaRPr lang="zh-CN" sz="2400" kern="100" dirty="0">
                        <a:effectLst/>
                        <a:latin typeface="Microsoft YaHei" charset="-122"/>
                        <a:ea typeface="Microsoft YaHei" charset="-122"/>
                        <a:cs typeface="Microsoft YaHei" charset="-122"/>
                      </a:endParaRPr>
                    </a:p>
                  </a:txBody>
                  <a:tcPr marL="68580" marR="68580" marT="0" marB="0" anchor="ctr">
                    <a:solidFill>
                      <a:schemeClr val="bg1"/>
                    </a:solidFill>
                  </a:tcPr>
                </a:tc>
                <a:tc>
                  <a:txBody>
                    <a:bodyPr/>
                    <a:lstStyle/>
                    <a:p>
                      <a:pPr indent="127000" algn="ctr">
                        <a:lnSpc>
                          <a:spcPct val="150000"/>
                        </a:lnSpc>
                        <a:spcAft>
                          <a:spcPts val="0"/>
                        </a:spcAft>
                      </a:pPr>
                      <a:r>
                        <a:rPr lang="en-US" sz="2400" kern="100" dirty="0">
                          <a:effectLst/>
                          <a:latin typeface="Microsoft YaHei" charset="-122"/>
                          <a:ea typeface="Microsoft YaHei" charset="-122"/>
                          <a:cs typeface="Microsoft YaHei" charset="-122"/>
                        </a:rPr>
                        <a:t>110</a:t>
                      </a:r>
                      <a:endParaRPr lang="zh-CN" sz="2400" kern="100" dirty="0">
                        <a:effectLst/>
                        <a:latin typeface="Microsoft YaHei" charset="-122"/>
                        <a:ea typeface="Microsoft YaHei" charset="-122"/>
                        <a:cs typeface="Microsoft YaHei" charset="-122"/>
                      </a:endParaRPr>
                    </a:p>
                  </a:txBody>
                  <a:tcPr marL="68580" marR="68580" marT="0" marB="0" anchor="ctr">
                    <a:solidFill>
                      <a:schemeClr val="bg1"/>
                    </a:solidFill>
                  </a:tcPr>
                </a:tc>
              </a:tr>
              <a:tr h="543408">
                <a:tc>
                  <a:txBody>
                    <a:bodyPr/>
                    <a:lstStyle/>
                    <a:p>
                      <a:pPr indent="127000" algn="ctr">
                        <a:lnSpc>
                          <a:spcPct val="150000"/>
                        </a:lnSpc>
                        <a:spcAft>
                          <a:spcPts val="0"/>
                        </a:spcAft>
                      </a:pPr>
                      <a:r>
                        <a:rPr lang="en-US" sz="2400" kern="100">
                          <a:effectLst/>
                          <a:latin typeface="Microsoft YaHei" charset="-122"/>
                          <a:ea typeface="Microsoft YaHei" charset="-122"/>
                          <a:cs typeface="Microsoft YaHei" charset="-122"/>
                        </a:rPr>
                        <a:t>3</a:t>
                      </a:r>
                      <a:endParaRPr lang="zh-CN" sz="2400" kern="100">
                        <a:effectLst/>
                        <a:latin typeface="Microsoft YaHei" charset="-122"/>
                        <a:ea typeface="Microsoft YaHei" charset="-122"/>
                        <a:cs typeface="Microsoft YaHei" charset="-122"/>
                      </a:endParaRPr>
                    </a:p>
                  </a:txBody>
                  <a:tcPr marL="68580" marR="68580" marT="0" marB="0" anchor="ctr">
                    <a:solidFill>
                      <a:schemeClr val="bg1"/>
                    </a:solidFill>
                  </a:tcPr>
                </a:tc>
                <a:tc>
                  <a:txBody>
                    <a:bodyPr/>
                    <a:lstStyle/>
                    <a:p>
                      <a:pPr indent="127000" algn="ctr">
                        <a:lnSpc>
                          <a:spcPct val="150000"/>
                        </a:lnSpc>
                        <a:spcAft>
                          <a:spcPts val="0"/>
                        </a:spcAft>
                      </a:pPr>
                      <a:r>
                        <a:rPr lang="en-US" sz="2400" kern="100">
                          <a:effectLst/>
                          <a:latin typeface="Microsoft YaHei" charset="-122"/>
                          <a:ea typeface="Microsoft YaHei" charset="-122"/>
                          <a:cs typeface="Microsoft YaHei" charset="-122"/>
                        </a:rPr>
                        <a:t>55</a:t>
                      </a:r>
                      <a:endParaRPr lang="zh-CN" sz="2400" kern="100">
                        <a:effectLst/>
                        <a:latin typeface="Microsoft YaHei" charset="-122"/>
                        <a:ea typeface="Microsoft YaHei" charset="-122"/>
                        <a:cs typeface="Microsoft YaHei" charset="-122"/>
                      </a:endParaRPr>
                    </a:p>
                  </a:txBody>
                  <a:tcPr marL="68580" marR="68580" marT="0" marB="0" anchor="ctr">
                    <a:solidFill>
                      <a:schemeClr val="bg1"/>
                    </a:solidFill>
                  </a:tcPr>
                </a:tc>
                <a:tc>
                  <a:txBody>
                    <a:bodyPr/>
                    <a:lstStyle/>
                    <a:p>
                      <a:pPr indent="127000" algn="ctr">
                        <a:lnSpc>
                          <a:spcPct val="150000"/>
                        </a:lnSpc>
                        <a:spcAft>
                          <a:spcPts val="0"/>
                        </a:spcAft>
                      </a:pPr>
                      <a:r>
                        <a:rPr lang="en-US" sz="2400" kern="100">
                          <a:effectLst/>
                          <a:latin typeface="Microsoft YaHei" charset="-122"/>
                          <a:ea typeface="Microsoft YaHei" charset="-122"/>
                          <a:cs typeface="Microsoft YaHei" charset="-122"/>
                        </a:rPr>
                        <a:t>75</a:t>
                      </a:r>
                      <a:endParaRPr lang="zh-CN" sz="2400" kern="100">
                        <a:effectLst/>
                        <a:latin typeface="Microsoft YaHei" charset="-122"/>
                        <a:ea typeface="Microsoft YaHei" charset="-122"/>
                        <a:cs typeface="Microsoft YaHei" charset="-122"/>
                      </a:endParaRPr>
                    </a:p>
                  </a:txBody>
                  <a:tcPr marL="68580" marR="68580" marT="0" marB="0" anchor="ctr">
                    <a:solidFill>
                      <a:schemeClr val="bg1"/>
                    </a:solidFill>
                  </a:tcPr>
                </a:tc>
                <a:tc>
                  <a:txBody>
                    <a:bodyPr/>
                    <a:lstStyle/>
                    <a:p>
                      <a:pPr indent="127000" algn="ctr">
                        <a:lnSpc>
                          <a:spcPct val="150000"/>
                        </a:lnSpc>
                        <a:spcAft>
                          <a:spcPts val="0"/>
                        </a:spcAft>
                      </a:pPr>
                      <a:r>
                        <a:rPr lang="en-US" sz="2400" kern="100" dirty="0">
                          <a:effectLst/>
                          <a:latin typeface="Microsoft YaHei" charset="-122"/>
                          <a:ea typeface="Microsoft YaHei" charset="-122"/>
                          <a:cs typeface="Microsoft YaHei" charset="-122"/>
                        </a:rPr>
                        <a:t>130</a:t>
                      </a:r>
                      <a:endParaRPr lang="zh-CN" sz="2400" kern="100" dirty="0">
                        <a:effectLst/>
                        <a:latin typeface="Microsoft YaHei" charset="-122"/>
                        <a:ea typeface="Microsoft YaHei" charset="-122"/>
                        <a:cs typeface="Microsoft YaHei" charset="-122"/>
                      </a:endParaRPr>
                    </a:p>
                  </a:txBody>
                  <a:tcPr marL="68580" marR="68580" marT="0" marB="0" anchor="ctr">
                    <a:solidFill>
                      <a:schemeClr val="bg1"/>
                    </a:solidFill>
                  </a:tcPr>
                </a:tc>
              </a:tr>
              <a:tr h="543408">
                <a:tc>
                  <a:txBody>
                    <a:bodyPr/>
                    <a:lstStyle/>
                    <a:p>
                      <a:pPr indent="127000" algn="ctr">
                        <a:lnSpc>
                          <a:spcPct val="150000"/>
                        </a:lnSpc>
                        <a:spcAft>
                          <a:spcPts val="0"/>
                        </a:spcAft>
                      </a:pPr>
                      <a:r>
                        <a:rPr lang="en-US" sz="2400" kern="100" dirty="0">
                          <a:effectLst/>
                          <a:latin typeface="Microsoft YaHei" charset="-122"/>
                          <a:ea typeface="Microsoft YaHei" charset="-122"/>
                          <a:cs typeface="Microsoft YaHei" charset="-122"/>
                        </a:rPr>
                        <a:t>4</a:t>
                      </a:r>
                      <a:endParaRPr lang="zh-CN" sz="2400" kern="100" dirty="0">
                        <a:effectLst/>
                        <a:latin typeface="Microsoft YaHei" charset="-122"/>
                        <a:ea typeface="Microsoft YaHei" charset="-122"/>
                        <a:cs typeface="Microsoft YaHei" charset="-122"/>
                      </a:endParaRPr>
                    </a:p>
                  </a:txBody>
                  <a:tcPr marL="68580" marR="68580" marT="0" marB="0" anchor="ctr">
                    <a:solidFill>
                      <a:schemeClr val="bg1"/>
                    </a:solidFill>
                  </a:tcPr>
                </a:tc>
                <a:tc>
                  <a:txBody>
                    <a:bodyPr/>
                    <a:lstStyle/>
                    <a:p>
                      <a:pPr indent="127000" algn="ctr">
                        <a:lnSpc>
                          <a:spcPct val="150000"/>
                        </a:lnSpc>
                        <a:spcAft>
                          <a:spcPts val="0"/>
                        </a:spcAft>
                      </a:pPr>
                      <a:r>
                        <a:rPr lang="en-US" sz="2400" kern="100">
                          <a:effectLst/>
                          <a:latin typeface="Microsoft YaHei" charset="-122"/>
                          <a:ea typeface="Microsoft YaHei" charset="-122"/>
                          <a:cs typeface="Microsoft YaHei" charset="-122"/>
                        </a:rPr>
                        <a:t>55</a:t>
                      </a:r>
                      <a:endParaRPr lang="zh-CN" sz="2400" kern="100">
                        <a:effectLst/>
                        <a:latin typeface="Microsoft YaHei" charset="-122"/>
                        <a:ea typeface="Microsoft YaHei" charset="-122"/>
                        <a:cs typeface="Microsoft YaHei" charset="-122"/>
                      </a:endParaRPr>
                    </a:p>
                  </a:txBody>
                  <a:tcPr marL="68580" marR="68580" marT="0" marB="0" anchor="ctr">
                    <a:solidFill>
                      <a:schemeClr val="bg1"/>
                    </a:solidFill>
                  </a:tcPr>
                </a:tc>
                <a:tc>
                  <a:txBody>
                    <a:bodyPr/>
                    <a:lstStyle/>
                    <a:p>
                      <a:pPr indent="127000" algn="ctr">
                        <a:lnSpc>
                          <a:spcPct val="150000"/>
                        </a:lnSpc>
                        <a:spcAft>
                          <a:spcPts val="0"/>
                        </a:spcAft>
                      </a:pPr>
                      <a:r>
                        <a:rPr lang="en-US" sz="2400" kern="100">
                          <a:effectLst/>
                          <a:latin typeface="Microsoft YaHei" charset="-122"/>
                          <a:ea typeface="Microsoft YaHei" charset="-122"/>
                          <a:cs typeface="Microsoft YaHei" charset="-122"/>
                        </a:rPr>
                        <a:t>105</a:t>
                      </a:r>
                      <a:endParaRPr lang="zh-CN" sz="2400" kern="100">
                        <a:effectLst/>
                        <a:latin typeface="Microsoft YaHei" charset="-122"/>
                        <a:ea typeface="Microsoft YaHei" charset="-122"/>
                        <a:cs typeface="Microsoft YaHei" charset="-122"/>
                      </a:endParaRPr>
                    </a:p>
                  </a:txBody>
                  <a:tcPr marL="68580" marR="68580" marT="0" marB="0" anchor="ctr">
                    <a:solidFill>
                      <a:schemeClr val="bg1"/>
                    </a:solidFill>
                  </a:tcPr>
                </a:tc>
                <a:tc>
                  <a:txBody>
                    <a:bodyPr/>
                    <a:lstStyle/>
                    <a:p>
                      <a:pPr indent="127000" algn="ctr">
                        <a:lnSpc>
                          <a:spcPct val="150000"/>
                        </a:lnSpc>
                        <a:spcAft>
                          <a:spcPts val="0"/>
                        </a:spcAft>
                      </a:pPr>
                      <a:r>
                        <a:rPr lang="en-US" sz="2400" kern="100" dirty="0">
                          <a:effectLst/>
                          <a:latin typeface="Microsoft YaHei" charset="-122"/>
                          <a:ea typeface="Microsoft YaHei" charset="-122"/>
                          <a:cs typeface="Microsoft YaHei" charset="-122"/>
                        </a:rPr>
                        <a:t>160</a:t>
                      </a:r>
                      <a:endParaRPr lang="zh-CN" sz="2400" kern="100" dirty="0">
                        <a:effectLst/>
                        <a:latin typeface="Microsoft YaHei" charset="-122"/>
                        <a:ea typeface="Microsoft YaHei" charset="-122"/>
                        <a:cs typeface="Microsoft YaHei" charset="-122"/>
                      </a:endParaRPr>
                    </a:p>
                  </a:txBody>
                  <a:tcPr marL="68580" marR="68580" marT="0" marB="0" anchor="ctr">
                    <a:solidFill>
                      <a:schemeClr val="bg1"/>
                    </a:solidFill>
                  </a:tcPr>
                </a:tc>
              </a:tr>
              <a:tr h="543408">
                <a:tc>
                  <a:txBody>
                    <a:bodyPr/>
                    <a:lstStyle/>
                    <a:p>
                      <a:pPr indent="127000" algn="ctr">
                        <a:lnSpc>
                          <a:spcPct val="150000"/>
                        </a:lnSpc>
                        <a:spcAft>
                          <a:spcPts val="0"/>
                        </a:spcAft>
                      </a:pPr>
                      <a:r>
                        <a:rPr lang="en-US" sz="2400" kern="100">
                          <a:effectLst/>
                          <a:latin typeface="Microsoft YaHei" charset="-122"/>
                          <a:ea typeface="Microsoft YaHei" charset="-122"/>
                          <a:cs typeface="Microsoft YaHei" charset="-122"/>
                        </a:rPr>
                        <a:t>5</a:t>
                      </a:r>
                      <a:endParaRPr lang="zh-CN" sz="2400" kern="100">
                        <a:effectLst/>
                        <a:latin typeface="Microsoft YaHei" charset="-122"/>
                        <a:ea typeface="Microsoft YaHei" charset="-122"/>
                        <a:cs typeface="Microsoft YaHei" charset="-122"/>
                      </a:endParaRPr>
                    </a:p>
                  </a:txBody>
                  <a:tcPr marL="68580" marR="68580" marT="0" marB="0" anchor="ctr">
                    <a:solidFill>
                      <a:schemeClr val="bg1"/>
                    </a:solidFill>
                  </a:tcPr>
                </a:tc>
                <a:tc>
                  <a:txBody>
                    <a:bodyPr/>
                    <a:lstStyle/>
                    <a:p>
                      <a:pPr indent="127000" algn="ctr">
                        <a:lnSpc>
                          <a:spcPct val="150000"/>
                        </a:lnSpc>
                        <a:spcAft>
                          <a:spcPts val="0"/>
                        </a:spcAft>
                      </a:pPr>
                      <a:r>
                        <a:rPr lang="en-US" sz="2400" kern="100">
                          <a:effectLst/>
                          <a:latin typeface="Microsoft YaHei" charset="-122"/>
                          <a:ea typeface="Microsoft YaHei" charset="-122"/>
                          <a:cs typeface="Microsoft YaHei" charset="-122"/>
                        </a:rPr>
                        <a:t>55</a:t>
                      </a:r>
                      <a:endParaRPr lang="zh-CN" sz="2400" kern="100">
                        <a:effectLst/>
                        <a:latin typeface="Microsoft YaHei" charset="-122"/>
                        <a:ea typeface="Microsoft YaHei" charset="-122"/>
                        <a:cs typeface="Microsoft YaHei" charset="-122"/>
                      </a:endParaRPr>
                    </a:p>
                  </a:txBody>
                  <a:tcPr marL="68580" marR="68580" marT="0" marB="0" anchor="ctr">
                    <a:solidFill>
                      <a:schemeClr val="bg1"/>
                    </a:solidFill>
                  </a:tcPr>
                </a:tc>
                <a:tc>
                  <a:txBody>
                    <a:bodyPr/>
                    <a:lstStyle/>
                    <a:p>
                      <a:pPr indent="127000" algn="ctr">
                        <a:lnSpc>
                          <a:spcPct val="150000"/>
                        </a:lnSpc>
                        <a:spcAft>
                          <a:spcPts val="0"/>
                        </a:spcAft>
                      </a:pPr>
                      <a:r>
                        <a:rPr lang="en-US" sz="2400" kern="100">
                          <a:effectLst/>
                          <a:latin typeface="Microsoft YaHei" charset="-122"/>
                          <a:ea typeface="Microsoft YaHei" charset="-122"/>
                          <a:cs typeface="Microsoft YaHei" charset="-122"/>
                        </a:rPr>
                        <a:t>155</a:t>
                      </a:r>
                      <a:endParaRPr lang="zh-CN" sz="2400" kern="100">
                        <a:effectLst/>
                        <a:latin typeface="Microsoft YaHei" charset="-122"/>
                        <a:ea typeface="Microsoft YaHei" charset="-122"/>
                        <a:cs typeface="Microsoft YaHei" charset="-122"/>
                      </a:endParaRPr>
                    </a:p>
                  </a:txBody>
                  <a:tcPr marL="68580" marR="68580" marT="0" marB="0" anchor="ctr">
                    <a:solidFill>
                      <a:schemeClr val="bg1"/>
                    </a:solidFill>
                  </a:tcPr>
                </a:tc>
                <a:tc>
                  <a:txBody>
                    <a:bodyPr/>
                    <a:lstStyle/>
                    <a:p>
                      <a:pPr indent="127000" algn="ctr">
                        <a:lnSpc>
                          <a:spcPct val="150000"/>
                        </a:lnSpc>
                        <a:spcAft>
                          <a:spcPts val="0"/>
                        </a:spcAft>
                      </a:pPr>
                      <a:r>
                        <a:rPr lang="en-US" sz="2400" kern="100" dirty="0">
                          <a:effectLst/>
                          <a:latin typeface="Microsoft YaHei" charset="-122"/>
                          <a:ea typeface="Microsoft YaHei" charset="-122"/>
                          <a:cs typeface="Microsoft YaHei" charset="-122"/>
                        </a:rPr>
                        <a:t>210</a:t>
                      </a:r>
                      <a:endParaRPr lang="zh-CN" sz="2400" kern="100" dirty="0">
                        <a:effectLst/>
                        <a:latin typeface="Microsoft YaHei" charset="-122"/>
                        <a:ea typeface="Microsoft YaHei" charset="-122"/>
                        <a:cs typeface="Microsoft YaHei" charset="-122"/>
                      </a:endParaRPr>
                    </a:p>
                  </a:txBody>
                  <a:tcPr marL="68580" marR="68580" marT="0" marB="0" anchor="ctr">
                    <a:solidFill>
                      <a:schemeClr val="bg1"/>
                    </a:solidFill>
                  </a:tcPr>
                </a:tc>
              </a:tr>
              <a:tr h="318265">
                <a:tc>
                  <a:txBody>
                    <a:bodyPr/>
                    <a:lstStyle/>
                    <a:p>
                      <a:pPr indent="127000" algn="ctr">
                        <a:lnSpc>
                          <a:spcPts val="1800"/>
                        </a:lnSpc>
                        <a:spcAft>
                          <a:spcPts val="0"/>
                        </a:spcAft>
                      </a:pPr>
                      <a:endParaRPr lang="en-US" sz="2400" kern="100" dirty="0" smtClean="0">
                        <a:effectLst/>
                        <a:latin typeface="Microsoft YaHei" charset="-122"/>
                        <a:ea typeface="Microsoft YaHei" charset="-122"/>
                        <a:cs typeface="Microsoft YaHei" charset="-122"/>
                      </a:endParaRPr>
                    </a:p>
                    <a:p>
                      <a:pPr indent="127000" algn="ctr">
                        <a:lnSpc>
                          <a:spcPts val="1800"/>
                        </a:lnSpc>
                        <a:spcAft>
                          <a:spcPts val="0"/>
                        </a:spcAft>
                      </a:pPr>
                      <a:r>
                        <a:rPr lang="en-US" sz="2400" kern="100" dirty="0" smtClean="0">
                          <a:effectLst/>
                          <a:latin typeface="Microsoft YaHei" charset="-122"/>
                          <a:ea typeface="Microsoft YaHei" charset="-122"/>
                          <a:cs typeface="Microsoft YaHei" charset="-122"/>
                        </a:rPr>
                        <a:t>6</a:t>
                      </a:r>
                      <a:endParaRPr lang="zh-CN" sz="2400" kern="100" dirty="0">
                        <a:effectLst/>
                        <a:latin typeface="Microsoft YaHei" charset="-122"/>
                        <a:ea typeface="Microsoft YaHei" charset="-122"/>
                        <a:cs typeface="Microsoft YaHei" charset="-122"/>
                      </a:endParaRPr>
                    </a:p>
                  </a:txBody>
                  <a:tcPr marL="68580" marR="68580" marT="0" marB="0" anchor="ctr">
                    <a:solidFill>
                      <a:schemeClr val="bg1"/>
                    </a:solidFill>
                  </a:tcPr>
                </a:tc>
                <a:tc>
                  <a:txBody>
                    <a:bodyPr/>
                    <a:lstStyle/>
                    <a:p>
                      <a:pPr indent="127000" algn="ctr">
                        <a:lnSpc>
                          <a:spcPts val="1800"/>
                        </a:lnSpc>
                        <a:spcAft>
                          <a:spcPts val="0"/>
                        </a:spcAft>
                      </a:pPr>
                      <a:endParaRPr lang="en-US" sz="2400" kern="100" dirty="0" smtClean="0">
                        <a:effectLst/>
                        <a:latin typeface="Microsoft YaHei" charset="-122"/>
                        <a:ea typeface="Microsoft YaHei" charset="-122"/>
                        <a:cs typeface="Microsoft YaHei" charset="-122"/>
                      </a:endParaRPr>
                    </a:p>
                    <a:p>
                      <a:pPr indent="127000" algn="ctr">
                        <a:lnSpc>
                          <a:spcPts val="1800"/>
                        </a:lnSpc>
                        <a:spcAft>
                          <a:spcPts val="0"/>
                        </a:spcAft>
                      </a:pPr>
                      <a:r>
                        <a:rPr lang="en-US" sz="2400" kern="100" dirty="0" smtClean="0">
                          <a:effectLst/>
                          <a:latin typeface="Microsoft YaHei" charset="-122"/>
                          <a:ea typeface="Microsoft YaHei" charset="-122"/>
                          <a:cs typeface="Microsoft YaHei" charset="-122"/>
                        </a:rPr>
                        <a:t>55</a:t>
                      </a:r>
                      <a:endParaRPr lang="zh-CN" sz="2400" kern="100" dirty="0">
                        <a:effectLst/>
                        <a:latin typeface="Microsoft YaHei" charset="-122"/>
                        <a:ea typeface="Microsoft YaHei" charset="-122"/>
                        <a:cs typeface="Microsoft YaHei" charset="-122"/>
                      </a:endParaRPr>
                    </a:p>
                  </a:txBody>
                  <a:tcPr marL="68580" marR="68580" marT="0" marB="0" anchor="ctr">
                    <a:solidFill>
                      <a:schemeClr val="bg1"/>
                    </a:solidFill>
                  </a:tcPr>
                </a:tc>
                <a:tc>
                  <a:txBody>
                    <a:bodyPr/>
                    <a:lstStyle/>
                    <a:p>
                      <a:pPr indent="127000" algn="ctr">
                        <a:lnSpc>
                          <a:spcPts val="1800"/>
                        </a:lnSpc>
                        <a:spcAft>
                          <a:spcPts val="0"/>
                        </a:spcAft>
                      </a:pPr>
                      <a:endParaRPr lang="en-US" sz="2400" kern="100" dirty="0" smtClean="0">
                        <a:effectLst/>
                        <a:latin typeface="Microsoft YaHei" charset="-122"/>
                        <a:ea typeface="Microsoft YaHei" charset="-122"/>
                        <a:cs typeface="Microsoft YaHei" charset="-122"/>
                      </a:endParaRPr>
                    </a:p>
                    <a:p>
                      <a:pPr indent="127000" algn="ctr">
                        <a:lnSpc>
                          <a:spcPts val="1800"/>
                        </a:lnSpc>
                        <a:spcAft>
                          <a:spcPts val="0"/>
                        </a:spcAft>
                      </a:pPr>
                      <a:r>
                        <a:rPr lang="en-US" sz="2400" kern="100" dirty="0" smtClean="0">
                          <a:effectLst/>
                          <a:latin typeface="Microsoft YaHei" charset="-122"/>
                          <a:ea typeface="Microsoft YaHei" charset="-122"/>
                          <a:cs typeface="Microsoft YaHei" charset="-122"/>
                        </a:rPr>
                        <a:t>210</a:t>
                      </a:r>
                      <a:endParaRPr lang="zh-CN" sz="2400" kern="100" dirty="0">
                        <a:effectLst/>
                        <a:latin typeface="Microsoft YaHei" charset="-122"/>
                        <a:ea typeface="Microsoft YaHei" charset="-122"/>
                        <a:cs typeface="Microsoft YaHei" charset="-122"/>
                      </a:endParaRPr>
                    </a:p>
                  </a:txBody>
                  <a:tcPr marL="68580" marR="68580" marT="0" marB="0" anchor="ctr">
                    <a:solidFill>
                      <a:schemeClr val="bg1"/>
                    </a:solidFill>
                  </a:tcPr>
                </a:tc>
                <a:tc>
                  <a:txBody>
                    <a:bodyPr/>
                    <a:lstStyle/>
                    <a:p>
                      <a:pPr indent="127000" algn="ctr">
                        <a:lnSpc>
                          <a:spcPts val="1800"/>
                        </a:lnSpc>
                        <a:spcAft>
                          <a:spcPts val="0"/>
                        </a:spcAft>
                      </a:pPr>
                      <a:endParaRPr lang="en-US" sz="2400" kern="100" dirty="0" smtClean="0">
                        <a:effectLst/>
                        <a:latin typeface="Microsoft YaHei" charset="-122"/>
                        <a:ea typeface="Microsoft YaHei" charset="-122"/>
                        <a:cs typeface="Microsoft YaHei" charset="-122"/>
                      </a:endParaRPr>
                    </a:p>
                    <a:p>
                      <a:pPr indent="127000" algn="ctr">
                        <a:lnSpc>
                          <a:spcPts val="1800"/>
                        </a:lnSpc>
                        <a:spcAft>
                          <a:spcPts val="0"/>
                        </a:spcAft>
                      </a:pPr>
                      <a:r>
                        <a:rPr lang="en-US" sz="2400" kern="100" dirty="0" smtClean="0">
                          <a:effectLst/>
                          <a:latin typeface="Microsoft YaHei" charset="-122"/>
                          <a:ea typeface="Microsoft YaHei" charset="-122"/>
                          <a:cs typeface="Microsoft YaHei" charset="-122"/>
                        </a:rPr>
                        <a:t>265</a:t>
                      </a:r>
                      <a:endParaRPr lang="zh-CN" sz="2400" kern="100" dirty="0">
                        <a:effectLst/>
                        <a:latin typeface="Microsoft YaHei" charset="-122"/>
                        <a:ea typeface="Microsoft YaHei" charset="-122"/>
                        <a:cs typeface="Microsoft YaHei" charset="-122"/>
                      </a:endParaRPr>
                    </a:p>
                  </a:txBody>
                  <a:tcPr marL="68580" marR="68580" marT="0" marB="0" anchor="ctr">
                    <a:solidFill>
                      <a:schemeClr val="bg1"/>
                    </a:solidFill>
                  </a:tcPr>
                </a:tc>
              </a:tr>
            </a:tbl>
          </a:graphicData>
        </a:graphic>
      </p:graphicFrame>
      <p:sp>
        <p:nvSpPr>
          <p:cNvPr id="5" name="矩形 4"/>
          <p:cNvSpPr/>
          <p:nvPr/>
        </p:nvSpPr>
        <p:spPr>
          <a:xfrm>
            <a:off x="70358" y="104922"/>
            <a:ext cx="2029723" cy="276999"/>
          </a:xfrm>
          <a:prstGeom prst="rect">
            <a:avLst/>
          </a:prstGeom>
        </p:spPr>
        <p:txBody>
          <a:bodyPr wrap="none">
            <a:spAutoFit/>
          </a:bodyPr>
          <a:lstStyle/>
          <a:p>
            <a:r>
              <a:rPr lang="pt-BR" altLang="zh-CN" sz="1200" dirty="0">
                <a:solidFill>
                  <a:schemeClr val="bg1">
                    <a:lumMod val="75000"/>
                  </a:schemeClr>
                </a:solidFill>
                <a:latin typeface="SimSun" charset="-122"/>
                <a:ea typeface="SimSun" charset="-122"/>
                <a:cs typeface="SimSun" charset="-122"/>
              </a:rPr>
              <a:t>6.2.1.1</a:t>
            </a:r>
            <a:r>
              <a:rPr lang="zh-CN" altLang="pt-BR" sz="1200" dirty="0">
                <a:solidFill>
                  <a:schemeClr val="bg1">
                    <a:lumMod val="75000"/>
                  </a:schemeClr>
                </a:solidFill>
                <a:latin typeface="SimSun" charset="-122"/>
                <a:ea typeface="SimSun" charset="-122"/>
                <a:cs typeface="SimSun" charset="-122"/>
              </a:rPr>
              <a:t>短期总成本（</a:t>
            </a:r>
            <a:r>
              <a:rPr lang="pt-BR" altLang="zh-CN" sz="1200" dirty="0">
                <a:solidFill>
                  <a:schemeClr val="bg1">
                    <a:lumMod val="75000"/>
                  </a:schemeClr>
                </a:solidFill>
                <a:latin typeface="SimSun" charset="-122"/>
                <a:ea typeface="SimSun" charset="-122"/>
                <a:cs typeface="SimSun" charset="-122"/>
              </a:rPr>
              <a:t>STC</a:t>
            </a:r>
            <a:r>
              <a:rPr lang="zh-CN" altLang="pt-BR" sz="1200" dirty="0">
                <a:solidFill>
                  <a:schemeClr val="bg1">
                    <a:lumMod val="75000"/>
                  </a:schemeClr>
                </a:solidFill>
                <a:latin typeface="SimSun" charset="-122"/>
                <a:ea typeface="SimSun" charset="-122"/>
                <a:cs typeface="SimSun" charset="-122"/>
              </a:rPr>
              <a:t>）</a:t>
            </a:r>
            <a:endParaRPr lang="zh-CN" altLang="en-US" sz="1200" dirty="0">
              <a:solidFill>
                <a:schemeClr val="bg1">
                  <a:lumMod val="75000"/>
                </a:schemeClr>
              </a:solidFill>
              <a:latin typeface="SimSun" charset="-122"/>
              <a:ea typeface="SimSun" charset="-122"/>
              <a:cs typeface="SimSun" charset="-122"/>
            </a:endParaRPr>
          </a:p>
        </p:txBody>
      </p:sp>
    </p:spTree>
    <p:extLst>
      <p:ext uri="{BB962C8B-B14F-4D97-AF65-F5344CB8AC3E}">
        <p14:creationId xmlns:p14="http://schemas.microsoft.com/office/powerpoint/2010/main" val="225211563"/>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smtClean="0">
                <a:latin typeface="Microsoft YaHei" charset="-122"/>
                <a:ea typeface="Microsoft YaHei" charset="-122"/>
                <a:cs typeface="Microsoft YaHei" charset="-122"/>
              </a:rPr>
              <a:t>6.2.1</a:t>
            </a:r>
            <a:r>
              <a:rPr lang="zh-CN" altLang="en-US" sz="2800" dirty="0" smtClean="0">
                <a:latin typeface="Microsoft YaHei" charset="-122"/>
                <a:ea typeface="Microsoft YaHei" charset="-122"/>
                <a:cs typeface="Microsoft YaHei" charset="-122"/>
              </a:rPr>
              <a:t> 短期成本分析</a:t>
            </a:r>
            <a:endParaRPr lang="zh-CN" altLang="en-US" sz="2800" dirty="0">
              <a:latin typeface="Microsoft YaHei" charset="-122"/>
              <a:ea typeface="Microsoft YaHei" charset="-122"/>
              <a:cs typeface="Microsoft YaHei" charset="-122"/>
            </a:endParaRPr>
          </a:p>
        </p:txBody>
      </p:sp>
      <p:sp>
        <p:nvSpPr>
          <p:cNvPr id="17" name="圆角矩形 16"/>
          <p:cNvSpPr/>
          <p:nvPr/>
        </p:nvSpPr>
        <p:spPr>
          <a:xfrm>
            <a:off x="738164" y="1721093"/>
            <a:ext cx="2961966"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smtClean="0">
                <a:latin typeface="Microsoft YaHei" charset="-122"/>
                <a:ea typeface="Microsoft YaHei" charset="-122"/>
                <a:cs typeface="Microsoft YaHei" charset="-122"/>
              </a:rPr>
              <a:t>一、短期总成本</a:t>
            </a:r>
            <a:endParaRPr kumimoji="1" lang="zh-CN" altLang="en-US" sz="2000" dirty="0">
              <a:latin typeface="Microsoft YaHei" charset="-122"/>
              <a:ea typeface="Microsoft YaHei" charset="-122"/>
              <a:cs typeface="Microsoft YaHei" charset="-122"/>
            </a:endParaRPr>
          </a:p>
        </p:txBody>
      </p:sp>
      <p:sp>
        <p:nvSpPr>
          <p:cNvPr id="23" name="圆角矩形 22"/>
          <p:cNvSpPr/>
          <p:nvPr/>
        </p:nvSpPr>
        <p:spPr>
          <a:xfrm>
            <a:off x="9108583" y="4947929"/>
            <a:ext cx="2959475" cy="1910071"/>
          </a:xfrm>
          <a:prstGeom prst="roundRect">
            <a:avLst/>
          </a:prstGeom>
        </p:spPr>
        <p:style>
          <a:lnRef idx="2">
            <a:schemeClr val="accent1"/>
          </a:lnRef>
          <a:fillRef idx="1">
            <a:schemeClr val="lt1"/>
          </a:fillRef>
          <a:effectRef idx="0">
            <a:schemeClr val="accent1"/>
          </a:effectRef>
          <a:fontRef idx="minor">
            <a:schemeClr val="dk1"/>
          </a:fontRef>
        </p:style>
        <p:txBody>
          <a:bodyPr rtlCol="0" anchor="t"/>
          <a:lstStyle/>
          <a:p>
            <a:pPr>
              <a:lnSpc>
                <a:spcPct val="150000"/>
              </a:lnSpc>
            </a:pPr>
            <a:r>
              <a:rPr kumimoji="1" lang="en-US" altLang="zh-CN" sz="2400" dirty="0" smtClean="0">
                <a:latin typeface="Microsoft YaHei" charset="-122"/>
                <a:ea typeface="Microsoft YaHei" charset="-122"/>
                <a:cs typeface="Microsoft YaHei" charset="-122"/>
              </a:rPr>
              <a:t>STC</a:t>
            </a:r>
            <a:r>
              <a:rPr kumimoji="1" lang="zh-CN" altLang="en-US" sz="2400" dirty="0" smtClean="0">
                <a:latin typeface="Microsoft YaHei" charset="-122"/>
                <a:ea typeface="Microsoft YaHei" charset="-122"/>
                <a:cs typeface="Microsoft YaHei" charset="-122"/>
              </a:rPr>
              <a:t>：短期总成本</a:t>
            </a:r>
            <a:endParaRPr kumimoji="1" lang="en-US" altLang="zh-CN" sz="2400" dirty="0" smtClean="0">
              <a:latin typeface="Microsoft YaHei" charset="-122"/>
              <a:ea typeface="Microsoft YaHei" charset="-122"/>
              <a:cs typeface="Microsoft YaHei" charset="-122"/>
            </a:endParaRPr>
          </a:p>
          <a:p>
            <a:pPr>
              <a:lnSpc>
                <a:spcPct val="150000"/>
              </a:lnSpc>
            </a:pPr>
            <a:r>
              <a:rPr kumimoji="1" lang="en-US" altLang="zh-CN" sz="2400" dirty="0" smtClean="0">
                <a:latin typeface="Microsoft YaHei" charset="-122"/>
                <a:ea typeface="Microsoft YaHei" charset="-122"/>
                <a:cs typeface="Microsoft YaHei" charset="-122"/>
              </a:rPr>
              <a:t>TFC</a:t>
            </a:r>
            <a:r>
              <a:rPr kumimoji="1" lang="zh-CN" altLang="en-US" sz="2400" dirty="0" smtClean="0">
                <a:latin typeface="Microsoft YaHei" charset="-122"/>
                <a:ea typeface="Microsoft YaHei" charset="-122"/>
                <a:cs typeface="Microsoft YaHei" charset="-122"/>
              </a:rPr>
              <a:t>：总固定成本</a:t>
            </a:r>
            <a:r>
              <a:rPr kumimoji="1" lang="en-US" altLang="zh-CN" sz="2400" dirty="0" smtClean="0">
                <a:latin typeface="Microsoft YaHei" charset="-122"/>
                <a:ea typeface="Microsoft YaHei" charset="-122"/>
                <a:cs typeface="Microsoft YaHei" charset="-122"/>
              </a:rPr>
              <a:t>TVC</a:t>
            </a:r>
            <a:r>
              <a:rPr kumimoji="1" lang="zh-CN" altLang="en-US" sz="2400" dirty="0" smtClean="0">
                <a:latin typeface="Microsoft YaHei" charset="-122"/>
                <a:ea typeface="Microsoft YaHei" charset="-122"/>
                <a:cs typeface="Microsoft YaHei" charset="-122"/>
              </a:rPr>
              <a:t>：总</a:t>
            </a:r>
            <a:r>
              <a:rPr kumimoji="1" lang="zh-CN" altLang="en-US" sz="2400" dirty="0">
                <a:latin typeface="Microsoft YaHei" charset="-122"/>
                <a:ea typeface="Microsoft YaHei" charset="-122"/>
                <a:cs typeface="Microsoft YaHei" charset="-122"/>
              </a:rPr>
              <a:t>变动</a:t>
            </a:r>
            <a:r>
              <a:rPr kumimoji="1" lang="zh-CN" altLang="en-US" sz="2400" dirty="0" smtClean="0">
                <a:latin typeface="Microsoft YaHei" charset="-122"/>
                <a:ea typeface="Microsoft YaHei" charset="-122"/>
                <a:cs typeface="Microsoft YaHei" charset="-122"/>
              </a:rPr>
              <a:t>成本</a:t>
            </a:r>
            <a:endParaRPr kumimoji="1" lang="zh-CN" altLang="en-US" sz="2400" dirty="0">
              <a:latin typeface="Microsoft YaHei" charset="-122"/>
              <a:ea typeface="Microsoft YaHei" charset="-122"/>
              <a:cs typeface="Microsoft YaHei" charset="-122"/>
            </a:endParaRPr>
          </a:p>
        </p:txBody>
      </p:sp>
      <p:grpSp>
        <p:nvGrpSpPr>
          <p:cNvPr id="24" name="组合 214"/>
          <p:cNvGrpSpPr/>
          <p:nvPr/>
        </p:nvGrpSpPr>
        <p:grpSpPr>
          <a:xfrm>
            <a:off x="2547745" y="2326790"/>
            <a:ext cx="4662241" cy="4083980"/>
            <a:chOff x="2629" y="64257"/>
            <a:chExt cx="3564" cy="2913"/>
          </a:xfrm>
        </p:grpSpPr>
        <p:grpSp>
          <p:nvGrpSpPr>
            <p:cNvPr id="32" name="组合 36"/>
            <p:cNvGrpSpPr/>
            <p:nvPr/>
          </p:nvGrpSpPr>
          <p:grpSpPr>
            <a:xfrm>
              <a:off x="2629" y="64257"/>
              <a:ext cx="3509" cy="2913"/>
              <a:chOff x="4007" y="44541"/>
              <a:chExt cx="3509" cy="2913"/>
            </a:xfrm>
          </p:grpSpPr>
          <p:cxnSp>
            <p:nvCxnSpPr>
              <p:cNvPr id="34" name="肘形连接符 33"/>
              <p:cNvCxnSpPr/>
              <p:nvPr/>
            </p:nvCxnSpPr>
            <p:spPr>
              <a:xfrm>
                <a:off x="4440" y="44669"/>
                <a:ext cx="2835" cy="2268"/>
              </a:xfrm>
              <a:prstGeom prst="bentConnector3">
                <a:avLst>
                  <a:gd name="adj1" fmla="val -295"/>
                </a:avLst>
              </a:prstGeom>
              <a:ln>
                <a:solidFill>
                  <a:schemeClr val="tx1"/>
                </a:solidFill>
                <a:headEnd type="stealth"/>
                <a:tailEnd type="stealth"/>
              </a:ln>
            </p:spPr>
            <p:style>
              <a:lnRef idx="1">
                <a:schemeClr val="accent1"/>
              </a:lnRef>
              <a:fillRef idx="0">
                <a:schemeClr val="accent1"/>
              </a:fillRef>
              <a:effectRef idx="0">
                <a:schemeClr val="accent1"/>
              </a:effectRef>
              <a:fontRef idx="minor">
                <a:schemeClr val="tx1"/>
              </a:fontRef>
            </p:style>
          </p:cxnSp>
          <p:sp>
            <p:nvSpPr>
              <p:cNvPr id="36" name="文本框 35"/>
              <p:cNvSpPr txBox="1"/>
              <p:nvPr/>
            </p:nvSpPr>
            <p:spPr>
              <a:xfrm>
                <a:off x="4148" y="46957"/>
                <a:ext cx="3368" cy="497"/>
              </a:xfrm>
              <a:prstGeom prst="rect">
                <a:avLst/>
              </a:prstGeom>
              <a:noFill/>
              <a:ln w="6350">
                <a:noFill/>
              </a:ln>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noAutofit/>
              </a:bodyPr>
              <a:lstStyle/>
              <a:p>
                <a:pPr indent="127000" algn="just">
                  <a:lnSpc>
                    <a:spcPts val="1800"/>
                  </a:lnSpc>
                  <a:spcAft>
                    <a:spcPts val="0"/>
                  </a:spcAft>
                </a:pPr>
                <a:r>
                  <a:rPr lang="en-US" sz="1050" kern="100" dirty="0">
                    <a:effectLst/>
                    <a:latin typeface="微软雅黑" charset="-122"/>
                    <a:cs typeface="微软雅黑" charset="-122"/>
                  </a:rPr>
                  <a:t>O                         </a:t>
                </a:r>
                <a:r>
                  <a:rPr lang="zh-CN" altLang="en-US" sz="1050" kern="100" dirty="0" smtClean="0">
                    <a:effectLst/>
                    <a:latin typeface="微软雅黑" charset="-122"/>
                    <a:cs typeface="微软雅黑" charset="-122"/>
                  </a:rPr>
                  <a:t>                                                                  </a:t>
                </a:r>
                <a:r>
                  <a:rPr lang="en-US" sz="1050" kern="100" dirty="0" smtClean="0">
                    <a:effectLst/>
                    <a:latin typeface="微软雅黑" charset="-122"/>
                    <a:cs typeface="微软雅黑" charset="-122"/>
                  </a:rPr>
                  <a:t>Q</a:t>
                </a:r>
                <a:endParaRPr lang="zh-CN" sz="1050" kern="100" dirty="0">
                  <a:effectLst/>
                  <a:latin typeface="微软雅黑" charset="-122"/>
                  <a:cs typeface="微软雅黑" charset="-122"/>
                </a:endParaRPr>
              </a:p>
            </p:txBody>
          </p:sp>
          <p:sp>
            <p:nvSpPr>
              <p:cNvPr id="37" name="文本框 36"/>
              <p:cNvSpPr txBox="1"/>
              <p:nvPr/>
            </p:nvSpPr>
            <p:spPr>
              <a:xfrm>
                <a:off x="4007" y="44541"/>
                <a:ext cx="864" cy="766"/>
              </a:xfrm>
              <a:prstGeom prst="rect">
                <a:avLst/>
              </a:prstGeom>
              <a:noFill/>
              <a:ln w="6350">
                <a:noFill/>
              </a:ln>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noAutofit/>
              </a:bodyPr>
              <a:lstStyle/>
              <a:p>
                <a:pPr indent="127000" algn="just">
                  <a:lnSpc>
                    <a:spcPts val="1800"/>
                  </a:lnSpc>
                  <a:spcAft>
                    <a:spcPts val="0"/>
                  </a:spcAft>
                </a:pPr>
                <a:r>
                  <a:rPr lang="en-US" sz="1050" kern="100">
                    <a:effectLst/>
                    <a:latin typeface="微软雅黑" charset="-122"/>
                    <a:cs typeface="微软雅黑" charset="-122"/>
                  </a:rPr>
                  <a:t>C</a:t>
                </a:r>
                <a:endParaRPr lang="zh-CN" sz="1050" kern="100">
                  <a:effectLst/>
                  <a:latin typeface="微软雅黑" charset="-122"/>
                  <a:cs typeface="微软雅黑" charset="-122"/>
                </a:endParaRPr>
              </a:p>
              <a:p>
                <a:pPr indent="127000" algn="just">
                  <a:lnSpc>
                    <a:spcPts val="1800"/>
                  </a:lnSpc>
                  <a:spcAft>
                    <a:spcPts val="0"/>
                  </a:spcAft>
                </a:pPr>
                <a:r>
                  <a:rPr lang="en-US" sz="1050" kern="100">
                    <a:effectLst/>
                    <a:latin typeface="微软雅黑" charset="-122"/>
                    <a:cs typeface="微软雅黑" charset="-122"/>
                  </a:rPr>
                  <a:t> </a:t>
                </a:r>
                <a:endParaRPr lang="zh-CN" sz="1050" kern="100">
                  <a:effectLst/>
                  <a:latin typeface="微软雅黑" charset="-122"/>
                  <a:cs typeface="微软雅黑" charset="-122"/>
                </a:endParaRPr>
              </a:p>
              <a:p>
                <a:pPr indent="127000" algn="just">
                  <a:lnSpc>
                    <a:spcPts val="1800"/>
                  </a:lnSpc>
                  <a:spcAft>
                    <a:spcPts val="0"/>
                  </a:spcAft>
                </a:pPr>
                <a:r>
                  <a:rPr lang="en-US" sz="1050" kern="100">
                    <a:effectLst/>
                    <a:latin typeface="微软雅黑" charset="-122"/>
                    <a:cs typeface="微软雅黑" charset="-122"/>
                  </a:rPr>
                  <a:t> </a:t>
                </a:r>
                <a:endParaRPr lang="zh-CN" sz="1050" kern="100">
                  <a:effectLst/>
                  <a:latin typeface="微软雅黑" charset="-122"/>
                  <a:cs typeface="微软雅黑" charset="-122"/>
                </a:endParaRPr>
              </a:p>
            </p:txBody>
          </p:sp>
        </p:grpSp>
        <p:grpSp>
          <p:nvGrpSpPr>
            <p:cNvPr id="26" name="组合 127"/>
            <p:cNvGrpSpPr/>
            <p:nvPr/>
          </p:nvGrpSpPr>
          <p:grpSpPr>
            <a:xfrm>
              <a:off x="3045" y="65878"/>
              <a:ext cx="3148" cy="497"/>
              <a:chOff x="3045" y="65878"/>
              <a:chExt cx="3148" cy="497"/>
            </a:xfrm>
          </p:grpSpPr>
          <p:cxnSp>
            <p:nvCxnSpPr>
              <p:cNvPr id="27" name="直接连接符 68"/>
              <p:cNvCxnSpPr/>
              <p:nvPr/>
            </p:nvCxnSpPr>
            <p:spPr>
              <a:xfrm flipV="1">
                <a:off x="3045" y="65997"/>
                <a:ext cx="2268" cy="1"/>
              </a:xfrm>
              <a:prstGeom prst="line">
                <a:avLst/>
              </a:prstGeom>
              <a:ln w="76200">
                <a:solidFill>
                  <a:srgbClr val="C00000"/>
                </a:solidFill>
              </a:ln>
            </p:spPr>
            <p:style>
              <a:lnRef idx="1">
                <a:schemeClr val="dk1"/>
              </a:lnRef>
              <a:fillRef idx="0">
                <a:schemeClr val="dk1"/>
              </a:fillRef>
              <a:effectRef idx="0">
                <a:schemeClr val="dk1"/>
              </a:effectRef>
              <a:fontRef idx="minor">
                <a:schemeClr val="tx1"/>
              </a:fontRef>
            </p:style>
          </p:cxnSp>
          <p:sp>
            <p:nvSpPr>
              <p:cNvPr id="29" name="文本框 28"/>
              <p:cNvSpPr txBox="1"/>
              <p:nvPr/>
            </p:nvSpPr>
            <p:spPr>
              <a:xfrm>
                <a:off x="5396" y="65878"/>
                <a:ext cx="797" cy="497"/>
              </a:xfrm>
              <a:prstGeom prst="rect">
                <a:avLst/>
              </a:prstGeom>
              <a:noFill/>
              <a:ln w="6350">
                <a:noFill/>
              </a:ln>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noAutofit/>
              </a:bodyPr>
              <a:lstStyle/>
              <a:p>
                <a:pPr indent="127000" algn="l">
                  <a:lnSpc>
                    <a:spcPts val="1800"/>
                  </a:lnSpc>
                  <a:spcAft>
                    <a:spcPts val="0"/>
                  </a:spcAft>
                </a:pPr>
                <a:r>
                  <a:rPr lang="en-US" sz="2400" b="1" kern="100">
                    <a:effectLst/>
                    <a:latin typeface="微软雅黑" charset="-122"/>
                    <a:cs typeface="微软雅黑" charset="-122"/>
                  </a:rPr>
                  <a:t>TFC</a:t>
                </a:r>
                <a:endParaRPr lang="zh-CN" sz="2400" b="1" kern="100" dirty="0">
                  <a:effectLst/>
                  <a:latin typeface="微软雅黑" charset="-122"/>
                  <a:cs typeface="微软雅黑" charset="-122"/>
                </a:endParaRPr>
              </a:p>
            </p:txBody>
          </p:sp>
        </p:grpSp>
      </p:grpSp>
      <p:sp>
        <p:nvSpPr>
          <p:cNvPr id="20" name="矩形 19"/>
          <p:cNvSpPr/>
          <p:nvPr/>
        </p:nvSpPr>
        <p:spPr>
          <a:xfrm>
            <a:off x="70358" y="104922"/>
            <a:ext cx="2029723" cy="276999"/>
          </a:xfrm>
          <a:prstGeom prst="rect">
            <a:avLst/>
          </a:prstGeom>
        </p:spPr>
        <p:txBody>
          <a:bodyPr wrap="none">
            <a:spAutoFit/>
          </a:bodyPr>
          <a:lstStyle/>
          <a:p>
            <a:r>
              <a:rPr lang="pt-BR" altLang="zh-CN" sz="1200" dirty="0">
                <a:solidFill>
                  <a:schemeClr val="bg1">
                    <a:lumMod val="75000"/>
                  </a:schemeClr>
                </a:solidFill>
                <a:latin typeface="SimSun" charset="-122"/>
                <a:ea typeface="SimSun" charset="-122"/>
                <a:cs typeface="SimSun" charset="-122"/>
              </a:rPr>
              <a:t>6.2.1.1</a:t>
            </a:r>
            <a:r>
              <a:rPr lang="zh-CN" altLang="pt-BR" sz="1200" dirty="0">
                <a:solidFill>
                  <a:schemeClr val="bg1">
                    <a:lumMod val="75000"/>
                  </a:schemeClr>
                </a:solidFill>
                <a:latin typeface="SimSun" charset="-122"/>
                <a:ea typeface="SimSun" charset="-122"/>
                <a:cs typeface="SimSun" charset="-122"/>
              </a:rPr>
              <a:t>短期总成本（</a:t>
            </a:r>
            <a:r>
              <a:rPr lang="pt-BR" altLang="zh-CN" sz="1200" dirty="0">
                <a:solidFill>
                  <a:schemeClr val="bg1">
                    <a:lumMod val="75000"/>
                  </a:schemeClr>
                </a:solidFill>
                <a:latin typeface="SimSun" charset="-122"/>
                <a:ea typeface="SimSun" charset="-122"/>
                <a:cs typeface="SimSun" charset="-122"/>
              </a:rPr>
              <a:t>STC</a:t>
            </a:r>
            <a:r>
              <a:rPr lang="zh-CN" altLang="pt-BR" sz="1200" dirty="0">
                <a:solidFill>
                  <a:schemeClr val="bg1">
                    <a:lumMod val="75000"/>
                  </a:schemeClr>
                </a:solidFill>
                <a:latin typeface="SimSun" charset="-122"/>
                <a:ea typeface="SimSun" charset="-122"/>
                <a:cs typeface="SimSun" charset="-122"/>
              </a:rPr>
              <a:t>）</a:t>
            </a:r>
            <a:endParaRPr lang="zh-CN" altLang="en-US" sz="1200" dirty="0">
              <a:solidFill>
                <a:schemeClr val="bg1">
                  <a:lumMod val="75000"/>
                </a:schemeClr>
              </a:solidFill>
              <a:latin typeface="SimSun" charset="-122"/>
              <a:ea typeface="SimSun" charset="-122"/>
              <a:cs typeface="SimSun" charset="-122"/>
            </a:endParaRPr>
          </a:p>
        </p:txBody>
      </p:sp>
      <p:pic>
        <p:nvPicPr>
          <p:cNvPr id="22" name="图片 21"/>
          <p:cNvPicPr>
            <a:picLocks noChangeAspect="1"/>
          </p:cNvPicPr>
          <p:nvPr/>
        </p:nvPicPr>
        <p:blipFill>
          <a:blip r:embed="rId3"/>
          <a:stretch>
            <a:fillRect/>
          </a:stretch>
        </p:blipFill>
        <p:spPr>
          <a:xfrm>
            <a:off x="6959240" y="-37822"/>
            <a:ext cx="5221650" cy="3141311"/>
          </a:xfrm>
          <a:prstGeom prst="rect">
            <a:avLst/>
          </a:prstGeom>
        </p:spPr>
      </p:pic>
    </p:spTree>
    <p:extLst>
      <p:ext uri="{BB962C8B-B14F-4D97-AF65-F5344CB8AC3E}">
        <p14:creationId xmlns:p14="http://schemas.microsoft.com/office/powerpoint/2010/main" val="841978541"/>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smtClean="0">
                <a:latin typeface="Microsoft YaHei" charset="-122"/>
                <a:ea typeface="Microsoft YaHei" charset="-122"/>
                <a:cs typeface="Microsoft YaHei" charset="-122"/>
              </a:rPr>
              <a:t>6.2.1</a:t>
            </a:r>
            <a:r>
              <a:rPr lang="zh-CN" altLang="en-US" sz="2800" dirty="0" smtClean="0">
                <a:latin typeface="Microsoft YaHei" charset="-122"/>
                <a:ea typeface="Microsoft YaHei" charset="-122"/>
                <a:cs typeface="Microsoft YaHei" charset="-122"/>
              </a:rPr>
              <a:t> 短期成本分析</a:t>
            </a:r>
            <a:endParaRPr lang="zh-CN" altLang="en-US" sz="2800" dirty="0">
              <a:latin typeface="Microsoft YaHei" charset="-122"/>
              <a:ea typeface="Microsoft YaHei" charset="-122"/>
              <a:cs typeface="Microsoft YaHei" charset="-122"/>
            </a:endParaRPr>
          </a:p>
        </p:txBody>
      </p:sp>
      <p:sp>
        <p:nvSpPr>
          <p:cNvPr id="17" name="圆角矩形 16"/>
          <p:cNvSpPr/>
          <p:nvPr/>
        </p:nvSpPr>
        <p:spPr>
          <a:xfrm>
            <a:off x="738164" y="1721093"/>
            <a:ext cx="2961966"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smtClean="0">
                <a:latin typeface="Microsoft YaHei" charset="-122"/>
                <a:ea typeface="Microsoft YaHei" charset="-122"/>
                <a:cs typeface="Microsoft YaHei" charset="-122"/>
              </a:rPr>
              <a:t>一、短期总成本</a:t>
            </a:r>
            <a:endParaRPr kumimoji="1" lang="zh-CN" altLang="en-US" sz="2000" dirty="0">
              <a:latin typeface="Microsoft YaHei" charset="-122"/>
              <a:ea typeface="Microsoft YaHei" charset="-122"/>
              <a:cs typeface="Microsoft YaHei" charset="-122"/>
            </a:endParaRPr>
          </a:p>
        </p:txBody>
      </p:sp>
      <p:sp>
        <p:nvSpPr>
          <p:cNvPr id="23" name="圆角矩形 22"/>
          <p:cNvSpPr/>
          <p:nvPr/>
        </p:nvSpPr>
        <p:spPr>
          <a:xfrm>
            <a:off x="9108583" y="4947929"/>
            <a:ext cx="2959475" cy="1910071"/>
          </a:xfrm>
          <a:prstGeom prst="roundRect">
            <a:avLst/>
          </a:prstGeom>
        </p:spPr>
        <p:style>
          <a:lnRef idx="2">
            <a:schemeClr val="accent1"/>
          </a:lnRef>
          <a:fillRef idx="1">
            <a:schemeClr val="lt1"/>
          </a:fillRef>
          <a:effectRef idx="0">
            <a:schemeClr val="accent1"/>
          </a:effectRef>
          <a:fontRef idx="minor">
            <a:schemeClr val="dk1"/>
          </a:fontRef>
        </p:style>
        <p:txBody>
          <a:bodyPr rtlCol="0" anchor="t"/>
          <a:lstStyle/>
          <a:p>
            <a:pPr>
              <a:lnSpc>
                <a:spcPct val="150000"/>
              </a:lnSpc>
            </a:pPr>
            <a:r>
              <a:rPr kumimoji="1" lang="en-US" altLang="zh-CN" sz="2400" dirty="0" smtClean="0">
                <a:latin typeface="Microsoft YaHei" charset="-122"/>
                <a:ea typeface="Microsoft YaHei" charset="-122"/>
                <a:cs typeface="Microsoft YaHei" charset="-122"/>
              </a:rPr>
              <a:t>STC</a:t>
            </a:r>
            <a:r>
              <a:rPr kumimoji="1" lang="zh-CN" altLang="en-US" sz="2400" dirty="0" smtClean="0">
                <a:latin typeface="Microsoft YaHei" charset="-122"/>
                <a:ea typeface="Microsoft YaHei" charset="-122"/>
                <a:cs typeface="Microsoft YaHei" charset="-122"/>
              </a:rPr>
              <a:t>：短期总成本</a:t>
            </a:r>
            <a:endParaRPr kumimoji="1" lang="en-US" altLang="zh-CN" sz="2400" dirty="0" smtClean="0">
              <a:latin typeface="Microsoft YaHei" charset="-122"/>
              <a:ea typeface="Microsoft YaHei" charset="-122"/>
              <a:cs typeface="Microsoft YaHei" charset="-122"/>
            </a:endParaRPr>
          </a:p>
          <a:p>
            <a:pPr>
              <a:lnSpc>
                <a:spcPct val="150000"/>
              </a:lnSpc>
            </a:pPr>
            <a:r>
              <a:rPr kumimoji="1" lang="en-US" altLang="zh-CN" sz="2400" dirty="0" smtClean="0">
                <a:latin typeface="Microsoft YaHei" charset="-122"/>
                <a:ea typeface="Microsoft YaHei" charset="-122"/>
                <a:cs typeface="Microsoft YaHei" charset="-122"/>
              </a:rPr>
              <a:t>TFC</a:t>
            </a:r>
            <a:r>
              <a:rPr kumimoji="1" lang="zh-CN" altLang="en-US" sz="2400" dirty="0" smtClean="0">
                <a:latin typeface="Microsoft YaHei" charset="-122"/>
                <a:ea typeface="Microsoft YaHei" charset="-122"/>
                <a:cs typeface="Microsoft YaHei" charset="-122"/>
              </a:rPr>
              <a:t>：总固定成本</a:t>
            </a:r>
            <a:r>
              <a:rPr kumimoji="1" lang="en-US" altLang="zh-CN" sz="2400" dirty="0" smtClean="0">
                <a:latin typeface="Microsoft YaHei" charset="-122"/>
                <a:ea typeface="Microsoft YaHei" charset="-122"/>
                <a:cs typeface="Microsoft YaHei" charset="-122"/>
              </a:rPr>
              <a:t>TVC</a:t>
            </a:r>
            <a:r>
              <a:rPr kumimoji="1" lang="zh-CN" altLang="en-US" sz="2400" dirty="0" smtClean="0">
                <a:latin typeface="Microsoft YaHei" charset="-122"/>
                <a:ea typeface="Microsoft YaHei" charset="-122"/>
                <a:cs typeface="Microsoft YaHei" charset="-122"/>
              </a:rPr>
              <a:t>：总</a:t>
            </a:r>
            <a:r>
              <a:rPr kumimoji="1" lang="zh-CN" altLang="en-US" sz="2400" dirty="0">
                <a:latin typeface="Microsoft YaHei" charset="-122"/>
                <a:ea typeface="Microsoft YaHei" charset="-122"/>
                <a:cs typeface="Microsoft YaHei" charset="-122"/>
              </a:rPr>
              <a:t>变动</a:t>
            </a:r>
            <a:r>
              <a:rPr kumimoji="1" lang="zh-CN" altLang="en-US" sz="2400" dirty="0" smtClean="0">
                <a:latin typeface="Microsoft YaHei" charset="-122"/>
                <a:ea typeface="Microsoft YaHei" charset="-122"/>
                <a:cs typeface="Microsoft YaHei" charset="-122"/>
              </a:rPr>
              <a:t>成本</a:t>
            </a:r>
            <a:endParaRPr kumimoji="1" lang="zh-CN" altLang="en-US" sz="2400" dirty="0">
              <a:latin typeface="Microsoft YaHei" charset="-122"/>
              <a:ea typeface="Microsoft YaHei" charset="-122"/>
              <a:cs typeface="Microsoft YaHei" charset="-122"/>
            </a:endParaRPr>
          </a:p>
        </p:txBody>
      </p:sp>
      <p:grpSp>
        <p:nvGrpSpPr>
          <p:cNvPr id="24" name="组合 214"/>
          <p:cNvGrpSpPr/>
          <p:nvPr/>
        </p:nvGrpSpPr>
        <p:grpSpPr>
          <a:xfrm>
            <a:off x="2565329" y="2326790"/>
            <a:ext cx="4662241" cy="4083980"/>
            <a:chOff x="2629" y="64257"/>
            <a:chExt cx="3564" cy="2913"/>
          </a:xfrm>
        </p:grpSpPr>
        <p:grpSp>
          <p:nvGrpSpPr>
            <p:cNvPr id="25" name="组合 71"/>
            <p:cNvGrpSpPr/>
            <p:nvPr/>
          </p:nvGrpSpPr>
          <p:grpSpPr>
            <a:xfrm>
              <a:off x="2629" y="64257"/>
              <a:ext cx="3509" cy="2913"/>
              <a:chOff x="2629" y="64257"/>
              <a:chExt cx="3509" cy="2913"/>
            </a:xfrm>
          </p:grpSpPr>
          <p:cxnSp>
            <p:nvCxnSpPr>
              <p:cNvPr id="39" name="曲线连接符 38"/>
              <p:cNvCxnSpPr/>
              <p:nvPr/>
            </p:nvCxnSpPr>
            <p:spPr>
              <a:xfrm rot="16200000">
                <a:off x="3618" y="64954"/>
                <a:ext cx="1134" cy="2268"/>
              </a:xfrm>
              <a:prstGeom prst="curvedConnector3">
                <a:avLst>
                  <a:gd name="adj1" fmla="val 50000"/>
                </a:avLst>
              </a:prstGeom>
              <a:ln w="76200">
                <a:solidFill>
                  <a:srgbClr val="C00000"/>
                </a:solidFill>
              </a:ln>
            </p:spPr>
            <p:style>
              <a:lnRef idx="1">
                <a:schemeClr val="dk1"/>
              </a:lnRef>
              <a:fillRef idx="0">
                <a:schemeClr val="dk1"/>
              </a:fillRef>
              <a:effectRef idx="0">
                <a:schemeClr val="dk1"/>
              </a:effectRef>
              <a:fontRef idx="minor">
                <a:schemeClr val="tx1"/>
              </a:fontRef>
            </p:style>
          </p:cxnSp>
          <p:grpSp>
            <p:nvGrpSpPr>
              <p:cNvPr id="32" name="组合 36"/>
              <p:cNvGrpSpPr/>
              <p:nvPr/>
            </p:nvGrpSpPr>
            <p:grpSpPr>
              <a:xfrm>
                <a:off x="2629" y="64257"/>
                <a:ext cx="3509" cy="2913"/>
                <a:chOff x="4007" y="44541"/>
                <a:chExt cx="3509" cy="2913"/>
              </a:xfrm>
            </p:grpSpPr>
            <p:cxnSp>
              <p:nvCxnSpPr>
                <p:cNvPr id="34" name="肘形连接符 33"/>
                <p:cNvCxnSpPr/>
                <p:nvPr/>
              </p:nvCxnSpPr>
              <p:spPr>
                <a:xfrm>
                  <a:off x="4440" y="44669"/>
                  <a:ext cx="2835" cy="2268"/>
                </a:xfrm>
                <a:prstGeom prst="bentConnector3">
                  <a:avLst>
                    <a:gd name="adj1" fmla="val -295"/>
                  </a:avLst>
                </a:prstGeom>
                <a:ln>
                  <a:solidFill>
                    <a:schemeClr val="tx1"/>
                  </a:solidFill>
                  <a:headEnd type="stealth"/>
                  <a:tailEnd type="stealth"/>
                </a:ln>
              </p:spPr>
              <p:style>
                <a:lnRef idx="1">
                  <a:schemeClr val="accent1"/>
                </a:lnRef>
                <a:fillRef idx="0">
                  <a:schemeClr val="accent1"/>
                </a:fillRef>
                <a:effectRef idx="0">
                  <a:schemeClr val="accent1"/>
                </a:effectRef>
                <a:fontRef idx="minor">
                  <a:schemeClr val="tx1"/>
                </a:fontRef>
              </p:style>
            </p:cxnSp>
            <p:sp>
              <p:nvSpPr>
                <p:cNvPr id="36" name="文本框 35"/>
                <p:cNvSpPr txBox="1"/>
                <p:nvPr/>
              </p:nvSpPr>
              <p:spPr>
                <a:xfrm>
                  <a:off x="4148" y="46957"/>
                  <a:ext cx="3368" cy="497"/>
                </a:xfrm>
                <a:prstGeom prst="rect">
                  <a:avLst/>
                </a:prstGeom>
                <a:noFill/>
                <a:ln w="6350">
                  <a:noFill/>
                </a:ln>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noAutofit/>
                </a:bodyPr>
                <a:lstStyle/>
                <a:p>
                  <a:pPr indent="127000" algn="just">
                    <a:lnSpc>
                      <a:spcPts val="1800"/>
                    </a:lnSpc>
                    <a:spcAft>
                      <a:spcPts val="0"/>
                    </a:spcAft>
                  </a:pPr>
                  <a:r>
                    <a:rPr lang="en-US" sz="1050" kern="100" dirty="0">
                      <a:effectLst/>
                      <a:latin typeface="微软雅黑" charset="-122"/>
                      <a:cs typeface="微软雅黑" charset="-122"/>
                    </a:rPr>
                    <a:t>O                         </a:t>
                  </a:r>
                  <a:r>
                    <a:rPr lang="zh-CN" altLang="en-US" sz="1050" kern="100" dirty="0" smtClean="0">
                      <a:effectLst/>
                      <a:latin typeface="微软雅黑" charset="-122"/>
                      <a:cs typeface="微软雅黑" charset="-122"/>
                    </a:rPr>
                    <a:t>                                                                  </a:t>
                  </a:r>
                  <a:r>
                    <a:rPr lang="en-US" sz="1050" kern="100" dirty="0" smtClean="0">
                      <a:effectLst/>
                      <a:latin typeface="微软雅黑" charset="-122"/>
                      <a:cs typeface="微软雅黑" charset="-122"/>
                    </a:rPr>
                    <a:t>Q</a:t>
                  </a:r>
                  <a:endParaRPr lang="zh-CN" sz="1050" kern="100" dirty="0">
                    <a:effectLst/>
                    <a:latin typeface="微软雅黑" charset="-122"/>
                    <a:cs typeface="微软雅黑" charset="-122"/>
                  </a:endParaRPr>
                </a:p>
              </p:txBody>
            </p:sp>
            <p:sp>
              <p:nvSpPr>
                <p:cNvPr id="37" name="文本框 36"/>
                <p:cNvSpPr txBox="1"/>
                <p:nvPr/>
              </p:nvSpPr>
              <p:spPr>
                <a:xfrm>
                  <a:off x="4007" y="44541"/>
                  <a:ext cx="864" cy="766"/>
                </a:xfrm>
                <a:prstGeom prst="rect">
                  <a:avLst/>
                </a:prstGeom>
                <a:noFill/>
                <a:ln w="6350">
                  <a:noFill/>
                </a:ln>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noAutofit/>
                </a:bodyPr>
                <a:lstStyle/>
                <a:p>
                  <a:pPr indent="127000" algn="just">
                    <a:lnSpc>
                      <a:spcPts val="1800"/>
                    </a:lnSpc>
                    <a:spcAft>
                      <a:spcPts val="0"/>
                    </a:spcAft>
                  </a:pPr>
                  <a:r>
                    <a:rPr lang="en-US" sz="1050" kern="100">
                      <a:effectLst/>
                      <a:latin typeface="微软雅黑" charset="-122"/>
                      <a:cs typeface="微软雅黑" charset="-122"/>
                    </a:rPr>
                    <a:t>C</a:t>
                  </a:r>
                  <a:endParaRPr lang="zh-CN" sz="1050" kern="100">
                    <a:effectLst/>
                    <a:latin typeface="微软雅黑" charset="-122"/>
                    <a:cs typeface="微软雅黑" charset="-122"/>
                  </a:endParaRPr>
                </a:p>
                <a:p>
                  <a:pPr indent="127000" algn="just">
                    <a:lnSpc>
                      <a:spcPts val="1800"/>
                    </a:lnSpc>
                    <a:spcAft>
                      <a:spcPts val="0"/>
                    </a:spcAft>
                  </a:pPr>
                  <a:r>
                    <a:rPr lang="en-US" sz="1050" kern="100">
                      <a:effectLst/>
                      <a:latin typeface="微软雅黑" charset="-122"/>
                      <a:cs typeface="微软雅黑" charset="-122"/>
                    </a:rPr>
                    <a:t> </a:t>
                  </a:r>
                  <a:endParaRPr lang="zh-CN" sz="1050" kern="100">
                    <a:effectLst/>
                    <a:latin typeface="微软雅黑" charset="-122"/>
                    <a:cs typeface="微软雅黑" charset="-122"/>
                  </a:endParaRPr>
                </a:p>
                <a:p>
                  <a:pPr indent="127000" algn="just">
                    <a:lnSpc>
                      <a:spcPts val="1800"/>
                    </a:lnSpc>
                    <a:spcAft>
                      <a:spcPts val="0"/>
                    </a:spcAft>
                  </a:pPr>
                  <a:r>
                    <a:rPr lang="en-US" sz="1050" kern="100">
                      <a:effectLst/>
                      <a:latin typeface="微软雅黑" charset="-122"/>
                      <a:cs typeface="微软雅黑" charset="-122"/>
                    </a:rPr>
                    <a:t> </a:t>
                  </a:r>
                  <a:endParaRPr lang="zh-CN" sz="1050" kern="100">
                    <a:effectLst/>
                    <a:latin typeface="微软雅黑" charset="-122"/>
                    <a:cs typeface="微软雅黑" charset="-122"/>
                  </a:endParaRPr>
                </a:p>
              </p:txBody>
            </p:sp>
          </p:grpSp>
        </p:grpSp>
        <p:grpSp>
          <p:nvGrpSpPr>
            <p:cNvPr id="26" name="组合 127"/>
            <p:cNvGrpSpPr/>
            <p:nvPr/>
          </p:nvGrpSpPr>
          <p:grpSpPr>
            <a:xfrm>
              <a:off x="3045" y="65395"/>
              <a:ext cx="3148" cy="980"/>
              <a:chOff x="3045" y="65395"/>
              <a:chExt cx="3148" cy="980"/>
            </a:xfrm>
          </p:grpSpPr>
          <p:cxnSp>
            <p:nvCxnSpPr>
              <p:cNvPr id="27" name="直接连接符 68"/>
              <p:cNvCxnSpPr/>
              <p:nvPr/>
            </p:nvCxnSpPr>
            <p:spPr>
              <a:xfrm flipV="1">
                <a:off x="3045" y="65997"/>
                <a:ext cx="2268" cy="1"/>
              </a:xfrm>
              <a:prstGeom prst="line">
                <a:avLst/>
              </a:prstGeom>
            </p:spPr>
            <p:style>
              <a:lnRef idx="1">
                <a:schemeClr val="dk1"/>
              </a:lnRef>
              <a:fillRef idx="0">
                <a:schemeClr val="dk1"/>
              </a:fillRef>
              <a:effectRef idx="0">
                <a:schemeClr val="dk1"/>
              </a:effectRef>
              <a:fontRef idx="minor">
                <a:schemeClr val="tx1"/>
              </a:fontRef>
            </p:style>
          </p:cxnSp>
          <p:sp>
            <p:nvSpPr>
              <p:cNvPr id="28" name="文本框 27"/>
              <p:cNvSpPr txBox="1"/>
              <p:nvPr/>
            </p:nvSpPr>
            <p:spPr>
              <a:xfrm>
                <a:off x="5378" y="65395"/>
                <a:ext cx="797" cy="497"/>
              </a:xfrm>
              <a:prstGeom prst="rect">
                <a:avLst/>
              </a:prstGeom>
              <a:noFill/>
              <a:ln w="6350">
                <a:noFill/>
              </a:ln>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noAutofit/>
              </a:bodyPr>
              <a:lstStyle/>
              <a:p>
                <a:pPr indent="127000" algn="l">
                  <a:lnSpc>
                    <a:spcPts val="1800"/>
                  </a:lnSpc>
                  <a:spcAft>
                    <a:spcPts val="0"/>
                  </a:spcAft>
                </a:pPr>
                <a:r>
                  <a:rPr lang="en-US" sz="2400" b="1" kern="100">
                    <a:effectLst/>
                    <a:latin typeface="微软雅黑" charset="-122"/>
                    <a:cs typeface="微软雅黑" charset="-122"/>
                  </a:rPr>
                  <a:t>TVC</a:t>
                </a:r>
                <a:endParaRPr lang="zh-CN" sz="2400" b="1" kern="100" dirty="0">
                  <a:effectLst/>
                  <a:latin typeface="微软雅黑" charset="-122"/>
                  <a:cs typeface="微软雅黑" charset="-122"/>
                </a:endParaRPr>
              </a:p>
            </p:txBody>
          </p:sp>
          <p:sp>
            <p:nvSpPr>
              <p:cNvPr id="29" name="文本框 28"/>
              <p:cNvSpPr txBox="1"/>
              <p:nvPr/>
            </p:nvSpPr>
            <p:spPr>
              <a:xfrm>
                <a:off x="5396" y="65878"/>
                <a:ext cx="797" cy="497"/>
              </a:xfrm>
              <a:prstGeom prst="rect">
                <a:avLst/>
              </a:prstGeom>
              <a:noFill/>
              <a:ln w="6350">
                <a:noFill/>
              </a:ln>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noAutofit/>
              </a:bodyPr>
              <a:lstStyle/>
              <a:p>
                <a:pPr indent="127000" algn="l">
                  <a:lnSpc>
                    <a:spcPts val="1800"/>
                  </a:lnSpc>
                  <a:spcAft>
                    <a:spcPts val="0"/>
                  </a:spcAft>
                </a:pPr>
                <a:r>
                  <a:rPr lang="en-US" sz="2400" b="1" kern="100">
                    <a:effectLst/>
                    <a:latin typeface="微软雅黑" charset="-122"/>
                    <a:cs typeface="微软雅黑" charset="-122"/>
                  </a:rPr>
                  <a:t>TFC</a:t>
                </a:r>
                <a:endParaRPr lang="zh-CN" sz="2400" b="1" kern="100" dirty="0">
                  <a:effectLst/>
                  <a:latin typeface="微软雅黑" charset="-122"/>
                  <a:cs typeface="微软雅黑" charset="-122"/>
                </a:endParaRPr>
              </a:p>
            </p:txBody>
          </p:sp>
        </p:grpSp>
      </p:grpSp>
      <p:sp>
        <p:nvSpPr>
          <p:cNvPr id="20" name="矩形 19"/>
          <p:cNvSpPr/>
          <p:nvPr/>
        </p:nvSpPr>
        <p:spPr>
          <a:xfrm>
            <a:off x="70358" y="104922"/>
            <a:ext cx="2029723" cy="276999"/>
          </a:xfrm>
          <a:prstGeom prst="rect">
            <a:avLst/>
          </a:prstGeom>
        </p:spPr>
        <p:txBody>
          <a:bodyPr wrap="none">
            <a:spAutoFit/>
          </a:bodyPr>
          <a:lstStyle/>
          <a:p>
            <a:r>
              <a:rPr lang="pt-BR" altLang="zh-CN" sz="1200" dirty="0">
                <a:solidFill>
                  <a:schemeClr val="bg1">
                    <a:lumMod val="75000"/>
                  </a:schemeClr>
                </a:solidFill>
                <a:latin typeface="SimSun" charset="-122"/>
                <a:ea typeface="SimSun" charset="-122"/>
                <a:cs typeface="SimSun" charset="-122"/>
              </a:rPr>
              <a:t>6.2.1.1</a:t>
            </a:r>
            <a:r>
              <a:rPr lang="zh-CN" altLang="pt-BR" sz="1200" dirty="0">
                <a:solidFill>
                  <a:schemeClr val="bg1">
                    <a:lumMod val="75000"/>
                  </a:schemeClr>
                </a:solidFill>
                <a:latin typeface="SimSun" charset="-122"/>
                <a:ea typeface="SimSun" charset="-122"/>
                <a:cs typeface="SimSun" charset="-122"/>
              </a:rPr>
              <a:t>短期总成本（</a:t>
            </a:r>
            <a:r>
              <a:rPr lang="pt-BR" altLang="zh-CN" sz="1200" dirty="0">
                <a:solidFill>
                  <a:schemeClr val="bg1">
                    <a:lumMod val="75000"/>
                  </a:schemeClr>
                </a:solidFill>
                <a:latin typeface="SimSun" charset="-122"/>
                <a:ea typeface="SimSun" charset="-122"/>
                <a:cs typeface="SimSun" charset="-122"/>
              </a:rPr>
              <a:t>STC</a:t>
            </a:r>
            <a:r>
              <a:rPr lang="zh-CN" altLang="pt-BR" sz="1200" dirty="0">
                <a:solidFill>
                  <a:schemeClr val="bg1">
                    <a:lumMod val="75000"/>
                  </a:schemeClr>
                </a:solidFill>
                <a:latin typeface="SimSun" charset="-122"/>
                <a:ea typeface="SimSun" charset="-122"/>
                <a:cs typeface="SimSun" charset="-122"/>
              </a:rPr>
              <a:t>）</a:t>
            </a:r>
            <a:endParaRPr lang="zh-CN" altLang="en-US" sz="1200" dirty="0">
              <a:solidFill>
                <a:schemeClr val="bg1">
                  <a:lumMod val="75000"/>
                </a:schemeClr>
              </a:solidFill>
              <a:latin typeface="SimSun" charset="-122"/>
              <a:ea typeface="SimSun" charset="-122"/>
              <a:cs typeface="SimSun" charset="-122"/>
            </a:endParaRPr>
          </a:p>
        </p:txBody>
      </p:sp>
      <p:pic>
        <p:nvPicPr>
          <p:cNvPr id="22" name="图片 21"/>
          <p:cNvPicPr>
            <a:picLocks noChangeAspect="1"/>
          </p:cNvPicPr>
          <p:nvPr/>
        </p:nvPicPr>
        <p:blipFill>
          <a:blip r:embed="rId3"/>
          <a:stretch>
            <a:fillRect/>
          </a:stretch>
        </p:blipFill>
        <p:spPr>
          <a:xfrm>
            <a:off x="6959240" y="-37822"/>
            <a:ext cx="5221650" cy="3141311"/>
          </a:xfrm>
          <a:prstGeom prst="rect">
            <a:avLst/>
          </a:prstGeom>
        </p:spPr>
      </p:pic>
    </p:spTree>
    <p:extLst>
      <p:ext uri="{BB962C8B-B14F-4D97-AF65-F5344CB8AC3E}">
        <p14:creationId xmlns:p14="http://schemas.microsoft.com/office/powerpoint/2010/main" val="739780338"/>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smtClean="0">
                <a:latin typeface="Microsoft YaHei" charset="-122"/>
                <a:ea typeface="Microsoft YaHei" charset="-122"/>
                <a:cs typeface="Microsoft YaHei" charset="-122"/>
              </a:rPr>
              <a:t>6.2.1</a:t>
            </a:r>
            <a:r>
              <a:rPr lang="zh-CN" altLang="en-US" sz="2800" dirty="0" smtClean="0">
                <a:latin typeface="Microsoft YaHei" charset="-122"/>
                <a:ea typeface="Microsoft YaHei" charset="-122"/>
                <a:cs typeface="Microsoft YaHei" charset="-122"/>
              </a:rPr>
              <a:t> 短期成本分析</a:t>
            </a:r>
            <a:endParaRPr lang="zh-CN" altLang="en-US" sz="2800" dirty="0">
              <a:latin typeface="Microsoft YaHei" charset="-122"/>
              <a:ea typeface="Microsoft YaHei" charset="-122"/>
              <a:cs typeface="Microsoft YaHei" charset="-122"/>
            </a:endParaRPr>
          </a:p>
        </p:txBody>
      </p:sp>
      <p:sp>
        <p:nvSpPr>
          <p:cNvPr id="17" name="圆角矩形 16"/>
          <p:cNvSpPr/>
          <p:nvPr/>
        </p:nvSpPr>
        <p:spPr>
          <a:xfrm>
            <a:off x="738164" y="1721093"/>
            <a:ext cx="2961966"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smtClean="0">
                <a:latin typeface="Microsoft YaHei" charset="-122"/>
                <a:ea typeface="Microsoft YaHei" charset="-122"/>
                <a:cs typeface="Microsoft YaHei" charset="-122"/>
              </a:rPr>
              <a:t>一、短期总成本</a:t>
            </a:r>
            <a:endParaRPr kumimoji="1" lang="zh-CN" altLang="en-US" sz="2000" dirty="0">
              <a:latin typeface="Microsoft YaHei" charset="-122"/>
              <a:ea typeface="Microsoft YaHei" charset="-122"/>
              <a:cs typeface="Microsoft YaHei" charset="-122"/>
            </a:endParaRPr>
          </a:p>
        </p:txBody>
      </p:sp>
      <p:sp>
        <p:nvSpPr>
          <p:cNvPr id="23" name="圆角矩形 22"/>
          <p:cNvSpPr/>
          <p:nvPr/>
        </p:nvSpPr>
        <p:spPr>
          <a:xfrm>
            <a:off x="9108583" y="4947929"/>
            <a:ext cx="2959475" cy="1910071"/>
          </a:xfrm>
          <a:prstGeom prst="roundRect">
            <a:avLst/>
          </a:prstGeom>
        </p:spPr>
        <p:style>
          <a:lnRef idx="2">
            <a:schemeClr val="accent1"/>
          </a:lnRef>
          <a:fillRef idx="1">
            <a:schemeClr val="lt1"/>
          </a:fillRef>
          <a:effectRef idx="0">
            <a:schemeClr val="accent1"/>
          </a:effectRef>
          <a:fontRef idx="minor">
            <a:schemeClr val="dk1"/>
          </a:fontRef>
        </p:style>
        <p:txBody>
          <a:bodyPr rtlCol="0" anchor="t"/>
          <a:lstStyle/>
          <a:p>
            <a:pPr>
              <a:lnSpc>
                <a:spcPct val="150000"/>
              </a:lnSpc>
            </a:pPr>
            <a:r>
              <a:rPr kumimoji="1" lang="en-US" altLang="zh-CN" sz="2400" dirty="0" smtClean="0">
                <a:latin typeface="Microsoft YaHei" charset="-122"/>
                <a:ea typeface="Microsoft YaHei" charset="-122"/>
                <a:cs typeface="Microsoft YaHei" charset="-122"/>
              </a:rPr>
              <a:t>STC</a:t>
            </a:r>
            <a:r>
              <a:rPr kumimoji="1" lang="zh-CN" altLang="en-US" sz="2400" dirty="0" smtClean="0">
                <a:latin typeface="Microsoft YaHei" charset="-122"/>
                <a:ea typeface="Microsoft YaHei" charset="-122"/>
                <a:cs typeface="Microsoft YaHei" charset="-122"/>
              </a:rPr>
              <a:t>：短期总成本</a:t>
            </a:r>
            <a:endParaRPr kumimoji="1" lang="en-US" altLang="zh-CN" sz="2400" dirty="0" smtClean="0">
              <a:latin typeface="Microsoft YaHei" charset="-122"/>
              <a:ea typeface="Microsoft YaHei" charset="-122"/>
              <a:cs typeface="Microsoft YaHei" charset="-122"/>
            </a:endParaRPr>
          </a:p>
          <a:p>
            <a:pPr>
              <a:lnSpc>
                <a:spcPct val="150000"/>
              </a:lnSpc>
            </a:pPr>
            <a:r>
              <a:rPr kumimoji="1" lang="en-US" altLang="zh-CN" sz="2400" dirty="0" smtClean="0">
                <a:latin typeface="Microsoft YaHei" charset="-122"/>
                <a:ea typeface="Microsoft YaHei" charset="-122"/>
                <a:cs typeface="Microsoft YaHei" charset="-122"/>
              </a:rPr>
              <a:t>TFC</a:t>
            </a:r>
            <a:r>
              <a:rPr kumimoji="1" lang="zh-CN" altLang="en-US" sz="2400" dirty="0" smtClean="0">
                <a:latin typeface="Microsoft YaHei" charset="-122"/>
                <a:ea typeface="Microsoft YaHei" charset="-122"/>
                <a:cs typeface="Microsoft YaHei" charset="-122"/>
              </a:rPr>
              <a:t>：总固定成本</a:t>
            </a:r>
            <a:r>
              <a:rPr kumimoji="1" lang="en-US" altLang="zh-CN" sz="2400" dirty="0" smtClean="0">
                <a:latin typeface="Microsoft YaHei" charset="-122"/>
                <a:ea typeface="Microsoft YaHei" charset="-122"/>
                <a:cs typeface="Microsoft YaHei" charset="-122"/>
              </a:rPr>
              <a:t>TVC</a:t>
            </a:r>
            <a:r>
              <a:rPr kumimoji="1" lang="zh-CN" altLang="en-US" sz="2400" dirty="0" smtClean="0">
                <a:latin typeface="Microsoft YaHei" charset="-122"/>
                <a:ea typeface="Microsoft YaHei" charset="-122"/>
                <a:cs typeface="Microsoft YaHei" charset="-122"/>
              </a:rPr>
              <a:t>：总</a:t>
            </a:r>
            <a:r>
              <a:rPr kumimoji="1" lang="zh-CN" altLang="en-US" sz="2400" dirty="0">
                <a:latin typeface="Microsoft YaHei" charset="-122"/>
                <a:ea typeface="Microsoft YaHei" charset="-122"/>
                <a:cs typeface="Microsoft YaHei" charset="-122"/>
              </a:rPr>
              <a:t>变动</a:t>
            </a:r>
            <a:r>
              <a:rPr kumimoji="1" lang="zh-CN" altLang="en-US" sz="2400" dirty="0" smtClean="0">
                <a:latin typeface="Microsoft YaHei" charset="-122"/>
                <a:ea typeface="Microsoft YaHei" charset="-122"/>
                <a:cs typeface="Microsoft YaHei" charset="-122"/>
              </a:rPr>
              <a:t>成本</a:t>
            </a:r>
            <a:endParaRPr kumimoji="1" lang="zh-CN" altLang="en-US" sz="2400" dirty="0">
              <a:latin typeface="Microsoft YaHei" charset="-122"/>
              <a:ea typeface="Microsoft YaHei" charset="-122"/>
              <a:cs typeface="Microsoft YaHei" charset="-122"/>
            </a:endParaRPr>
          </a:p>
        </p:txBody>
      </p:sp>
      <p:grpSp>
        <p:nvGrpSpPr>
          <p:cNvPr id="24" name="组合 214"/>
          <p:cNvGrpSpPr/>
          <p:nvPr/>
        </p:nvGrpSpPr>
        <p:grpSpPr>
          <a:xfrm>
            <a:off x="2565329" y="2359350"/>
            <a:ext cx="4662241" cy="4083980"/>
            <a:chOff x="2629" y="64257"/>
            <a:chExt cx="3564" cy="2913"/>
          </a:xfrm>
        </p:grpSpPr>
        <p:grpSp>
          <p:nvGrpSpPr>
            <p:cNvPr id="25" name="组合 71"/>
            <p:cNvGrpSpPr/>
            <p:nvPr/>
          </p:nvGrpSpPr>
          <p:grpSpPr>
            <a:xfrm>
              <a:off x="2629" y="64257"/>
              <a:ext cx="3509" cy="2913"/>
              <a:chOff x="2629" y="64257"/>
              <a:chExt cx="3509" cy="2913"/>
            </a:xfrm>
          </p:grpSpPr>
          <p:grpSp>
            <p:nvGrpSpPr>
              <p:cNvPr id="30" name="组合 20"/>
              <p:cNvGrpSpPr/>
              <p:nvPr/>
            </p:nvGrpSpPr>
            <p:grpSpPr>
              <a:xfrm>
                <a:off x="3051" y="64945"/>
                <a:ext cx="2268" cy="1710"/>
                <a:chOff x="4810" y="62770"/>
                <a:chExt cx="2268" cy="1710"/>
              </a:xfrm>
            </p:grpSpPr>
            <p:cxnSp>
              <p:nvCxnSpPr>
                <p:cNvPr id="38" name="曲线连接符 37"/>
                <p:cNvCxnSpPr/>
                <p:nvPr/>
              </p:nvCxnSpPr>
              <p:spPr>
                <a:xfrm rot="16200000">
                  <a:off x="5377" y="62203"/>
                  <a:ext cx="1134" cy="2268"/>
                </a:xfrm>
                <a:prstGeom prst="curvedConnector3">
                  <a:avLst>
                    <a:gd name="adj1" fmla="val 49942"/>
                  </a:avLst>
                </a:prstGeom>
                <a:ln w="76200">
                  <a:solidFill>
                    <a:srgbClr val="C00000"/>
                  </a:solidFill>
                </a:ln>
              </p:spPr>
              <p:style>
                <a:lnRef idx="1">
                  <a:schemeClr val="dk1"/>
                </a:lnRef>
                <a:fillRef idx="0">
                  <a:schemeClr val="dk1"/>
                </a:fillRef>
                <a:effectRef idx="0">
                  <a:schemeClr val="dk1"/>
                </a:effectRef>
                <a:fontRef idx="minor">
                  <a:schemeClr val="tx1"/>
                </a:fontRef>
              </p:style>
            </p:cxnSp>
            <p:cxnSp>
              <p:nvCxnSpPr>
                <p:cNvPr id="39" name="曲线连接符 38"/>
                <p:cNvCxnSpPr/>
                <p:nvPr/>
              </p:nvCxnSpPr>
              <p:spPr>
                <a:xfrm rot="16200000">
                  <a:off x="5377" y="62779"/>
                  <a:ext cx="1134" cy="2268"/>
                </a:xfrm>
                <a:prstGeom prst="curvedConnector3">
                  <a:avLst>
                    <a:gd name="adj1" fmla="val 50000"/>
                  </a:avLst>
                </a:prstGeom>
              </p:spPr>
              <p:style>
                <a:lnRef idx="1">
                  <a:schemeClr val="dk1"/>
                </a:lnRef>
                <a:fillRef idx="0">
                  <a:schemeClr val="dk1"/>
                </a:fillRef>
                <a:effectRef idx="0">
                  <a:schemeClr val="dk1"/>
                </a:effectRef>
                <a:fontRef idx="minor">
                  <a:schemeClr val="tx1"/>
                </a:fontRef>
              </p:style>
            </p:cxnSp>
          </p:grpSp>
          <p:grpSp>
            <p:nvGrpSpPr>
              <p:cNvPr id="31" name="组合 45"/>
              <p:cNvGrpSpPr/>
              <p:nvPr/>
            </p:nvGrpSpPr>
            <p:grpSpPr>
              <a:xfrm>
                <a:off x="2629" y="64257"/>
                <a:ext cx="3509" cy="2913"/>
                <a:chOff x="2295" y="58601"/>
                <a:chExt cx="3509" cy="2913"/>
              </a:xfrm>
            </p:grpSpPr>
            <p:grpSp>
              <p:nvGrpSpPr>
                <p:cNvPr id="32" name="组合 36"/>
                <p:cNvGrpSpPr/>
                <p:nvPr/>
              </p:nvGrpSpPr>
              <p:grpSpPr>
                <a:xfrm>
                  <a:off x="2295" y="58601"/>
                  <a:ext cx="3509" cy="2913"/>
                  <a:chOff x="4007" y="44541"/>
                  <a:chExt cx="3509" cy="2913"/>
                </a:xfrm>
              </p:grpSpPr>
              <p:cxnSp>
                <p:nvCxnSpPr>
                  <p:cNvPr id="34" name="肘形连接符 33"/>
                  <p:cNvCxnSpPr/>
                  <p:nvPr/>
                </p:nvCxnSpPr>
                <p:spPr>
                  <a:xfrm>
                    <a:off x="4440" y="44669"/>
                    <a:ext cx="2835" cy="2268"/>
                  </a:xfrm>
                  <a:prstGeom prst="bentConnector3">
                    <a:avLst>
                      <a:gd name="adj1" fmla="val -295"/>
                    </a:avLst>
                  </a:prstGeom>
                  <a:ln>
                    <a:solidFill>
                      <a:schemeClr val="tx1"/>
                    </a:solidFill>
                    <a:headEnd type="stealth"/>
                    <a:tailEnd type="stealth"/>
                  </a:ln>
                </p:spPr>
                <p:style>
                  <a:lnRef idx="1">
                    <a:schemeClr val="accent1"/>
                  </a:lnRef>
                  <a:fillRef idx="0">
                    <a:schemeClr val="accent1"/>
                  </a:fillRef>
                  <a:effectRef idx="0">
                    <a:schemeClr val="accent1"/>
                  </a:effectRef>
                  <a:fontRef idx="minor">
                    <a:schemeClr val="tx1"/>
                  </a:fontRef>
                </p:style>
              </p:cxnSp>
              <p:sp>
                <p:nvSpPr>
                  <p:cNvPr id="36" name="文本框 35"/>
                  <p:cNvSpPr txBox="1"/>
                  <p:nvPr/>
                </p:nvSpPr>
                <p:spPr>
                  <a:xfrm>
                    <a:off x="4148" y="46957"/>
                    <a:ext cx="3368" cy="497"/>
                  </a:xfrm>
                  <a:prstGeom prst="rect">
                    <a:avLst/>
                  </a:prstGeom>
                  <a:noFill/>
                  <a:ln w="6350">
                    <a:noFill/>
                  </a:ln>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noAutofit/>
                  </a:bodyPr>
                  <a:lstStyle/>
                  <a:p>
                    <a:pPr indent="127000" algn="just">
                      <a:lnSpc>
                        <a:spcPts val="1800"/>
                      </a:lnSpc>
                      <a:spcAft>
                        <a:spcPts val="0"/>
                      </a:spcAft>
                    </a:pPr>
                    <a:r>
                      <a:rPr lang="en-US" sz="1050" kern="100" dirty="0">
                        <a:effectLst/>
                        <a:latin typeface="微软雅黑" charset="-122"/>
                        <a:cs typeface="微软雅黑" charset="-122"/>
                      </a:rPr>
                      <a:t>O                         </a:t>
                    </a:r>
                    <a:r>
                      <a:rPr lang="zh-CN" altLang="en-US" sz="1050" kern="100" dirty="0" smtClean="0">
                        <a:effectLst/>
                        <a:latin typeface="微软雅黑" charset="-122"/>
                        <a:cs typeface="微软雅黑" charset="-122"/>
                      </a:rPr>
                      <a:t>                                                                  </a:t>
                    </a:r>
                    <a:r>
                      <a:rPr lang="en-US" sz="1050" kern="100" dirty="0" smtClean="0">
                        <a:effectLst/>
                        <a:latin typeface="微软雅黑" charset="-122"/>
                        <a:cs typeface="微软雅黑" charset="-122"/>
                      </a:rPr>
                      <a:t>Q</a:t>
                    </a:r>
                    <a:endParaRPr lang="zh-CN" sz="1050" kern="100" dirty="0">
                      <a:effectLst/>
                      <a:latin typeface="微软雅黑" charset="-122"/>
                      <a:cs typeface="微软雅黑" charset="-122"/>
                    </a:endParaRPr>
                  </a:p>
                </p:txBody>
              </p:sp>
              <p:sp>
                <p:nvSpPr>
                  <p:cNvPr id="37" name="文本框 36"/>
                  <p:cNvSpPr txBox="1"/>
                  <p:nvPr/>
                </p:nvSpPr>
                <p:spPr>
                  <a:xfrm>
                    <a:off x="4007" y="44541"/>
                    <a:ext cx="864" cy="766"/>
                  </a:xfrm>
                  <a:prstGeom prst="rect">
                    <a:avLst/>
                  </a:prstGeom>
                  <a:noFill/>
                  <a:ln w="6350">
                    <a:noFill/>
                  </a:ln>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noAutofit/>
                  </a:bodyPr>
                  <a:lstStyle/>
                  <a:p>
                    <a:pPr indent="127000" algn="just">
                      <a:lnSpc>
                        <a:spcPts val="1800"/>
                      </a:lnSpc>
                      <a:spcAft>
                        <a:spcPts val="0"/>
                      </a:spcAft>
                    </a:pPr>
                    <a:r>
                      <a:rPr lang="en-US" sz="1050" kern="100">
                        <a:effectLst/>
                        <a:latin typeface="微软雅黑" charset="-122"/>
                        <a:cs typeface="微软雅黑" charset="-122"/>
                      </a:rPr>
                      <a:t>C</a:t>
                    </a:r>
                    <a:endParaRPr lang="zh-CN" sz="1050" kern="100">
                      <a:effectLst/>
                      <a:latin typeface="微软雅黑" charset="-122"/>
                      <a:cs typeface="微软雅黑" charset="-122"/>
                    </a:endParaRPr>
                  </a:p>
                  <a:p>
                    <a:pPr indent="127000" algn="just">
                      <a:lnSpc>
                        <a:spcPts val="1800"/>
                      </a:lnSpc>
                      <a:spcAft>
                        <a:spcPts val="0"/>
                      </a:spcAft>
                    </a:pPr>
                    <a:r>
                      <a:rPr lang="en-US" sz="1050" kern="100">
                        <a:effectLst/>
                        <a:latin typeface="微软雅黑" charset="-122"/>
                        <a:cs typeface="微软雅黑" charset="-122"/>
                      </a:rPr>
                      <a:t> </a:t>
                    </a:r>
                    <a:endParaRPr lang="zh-CN" sz="1050" kern="100">
                      <a:effectLst/>
                      <a:latin typeface="微软雅黑" charset="-122"/>
                      <a:cs typeface="微软雅黑" charset="-122"/>
                    </a:endParaRPr>
                  </a:p>
                  <a:p>
                    <a:pPr indent="127000" algn="just">
                      <a:lnSpc>
                        <a:spcPts val="1800"/>
                      </a:lnSpc>
                      <a:spcAft>
                        <a:spcPts val="0"/>
                      </a:spcAft>
                    </a:pPr>
                    <a:r>
                      <a:rPr lang="en-US" sz="1050" kern="100">
                        <a:effectLst/>
                        <a:latin typeface="微软雅黑" charset="-122"/>
                        <a:cs typeface="微软雅黑" charset="-122"/>
                      </a:rPr>
                      <a:t> </a:t>
                    </a:r>
                    <a:endParaRPr lang="zh-CN" sz="1050" kern="100">
                      <a:effectLst/>
                      <a:latin typeface="微软雅黑" charset="-122"/>
                      <a:cs typeface="微软雅黑" charset="-122"/>
                    </a:endParaRPr>
                  </a:p>
                </p:txBody>
              </p:sp>
            </p:grpSp>
            <p:sp>
              <p:nvSpPr>
                <p:cNvPr id="33" name="文本框 32"/>
                <p:cNvSpPr txBox="1"/>
                <p:nvPr/>
              </p:nvSpPr>
              <p:spPr>
                <a:xfrm>
                  <a:off x="5017" y="59155"/>
                  <a:ext cx="696" cy="497"/>
                </a:xfrm>
                <a:prstGeom prst="rect">
                  <a:avLst/>
                </a:prstGeom>
                <a:noFill/>
                <a:ln w="6350">
                  <a:noFill/>
                </a:ln>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noAutofit/>
                </a:bodyPr>
                <a:lstStyle/>
                <a:p>
                  <a:pPr indent="127000" algn="l">
                    <a:lnSpc>
                      <a:spcPts val="1800"/>
                    </a:lnSpc>
                    <a:spcAft>
                      <a:spcPts val="0"/>
                    </a:spcAft>
                  </a:pPr>
                  <a:r>
                    <a:rPr lang="en-US" sz="2400" b="1" kern="100">
                      <a:effectLst/>
                      <a:latin typeface="微软雅黑" charset="-122"/>
                      <a:cs typeface="微软雅黑" charset="-122"/>
                    </a:rPr>
                    <a:t>STC</a:t>
                  </a:r>
                  <a:endParaRPr lang="zh-CN" sz="2400" b="1" kern="100" dirty="0">
                    <a:effectLst/>
                    <a:latin typeface="微软雅黑" charset="-122"/>
                    <a:cs typeface="微软雅黑" charset="-122"/>
                  </a:endParaRPr>
                </a:p>
              </p:txBody>
            </p:sp>
          </p:grpSp>
        </p:grpSp>
        <p:grpSp>
          <p:nvGrpSpPr>
            <p:cNvPr id="26" name="组合 127"/>
            <p:cNvGrpSpPr/>
            <p:nvPr/>
          </p:nvGrpSpPr>
          <p:grpSpPr>
            <a:xfrm>
              <a:off x="3045" y="65395"/>
              <a:ext cx="3148" cy="980"/>
              <a:chOff x="3045" y="65395"/>
              <a:chExt cx="3148" cy="980"/>
            </a:xfrm>
          </p:grpSpPr>
          <p:cxnSp>
            <p:nvCxnSpPr>
              <p:cNvPr id="27" name="直接连接符 68"/>
              <p:cNvCxnSpPr/>
              <p:nvPr/>
            </p:nvCxnSpPr>
            <p:spPr>
              <a:xfrm flipV="1">
                <a:off x="3045" y="65997"/>
                <a:ext cx="2268" cy="1"/>
              </a:xfrm>
              <a:prstGeom prst="line">
                <a:avLst/>
              </a:prstGeom>
            </p:spPr>
            <p:style>
              <a:lnRef idx="1">
                <a:schemeClr val="dk1"/>
              </a:lnRef>
              <a:fillRef idx="0">
                <a:schemeClr val="dk1"/>
              </a:fillRef>
              <a:effectRef idx="0">
                <a:schemeClr val="dk1"/>
              </a:effectRef>
              <a:fontRef idx="minor">
                <a:schemeClr val="tx1"/>
              </a:fontRef>
            </p:style>
          </p:cxnSp>
          <p:sp>
            <p:nvSpPr>
              <p:cNvPr id="28" name="文本框 27"/>
              <p:cNvSpPr txBox="1"/>
              <p:nvPr/>
            </p:nvSpPr>
            <p:spPr>
              <a:xfrm>
                <a:off x="5378" y="65395"/>
                <a:ext cx="797" cy="497"/>
              </a:xfrm>
              <a:prstGeom prst="rect">
                <a:avLst/>
              </a:prstGeom>
              <a:noFill/>
              <a:ln w="6350">
                <a:noFill/>
              </a:ln>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noAutofit/>
              </a:bodyPr>
              <a:lstStyle/>
              <a:p>
                <a:pPr indent="127000" algn="l">
                  <a:lnSpc>
                    <a:spcPts val="1800"/>
                  </a:lnSpc>
                  <a:spcAft>
                    <a:spcPts val="0"/>
                  </a:spcAft>
                </a:pPr>
                <a:r>
                  <a:rPr lang="en-US" sz="2400" b="1" kern="100">
                    <a:effectLst/>
                    <a:latin typeface="微软雅黑" charset="-122"/>
                    <a:cs typeface="微软雅黑" charset="-122"/>
                  </a:rPr>
                  <a:t>TVC</a:t>
                </a:r>
                <a:endParaRPr lang="zh-CN" sz="2400" b="1" kern="100">
                  <a:effectLst/>
                  <a:latin typeface="微软雅黑" charset="-122"/>
                  <a:cs typeface="微软雅黑" charset="-122"/>
                </a:endParaRPr>
              </a:p>
            </p:txBody>
          </p:sp>
          <p:sp>
            <p:nvSpPr>
              <p:cNvPr id="29" name="文本框 28"/>
              <p:cNvSpPr txBox="1"/>
              <p:nvPr/>
            </p:nvSpPr>
            <p:spPr>
              <a:xfrm>
                <a:off x="5396" y="65878"/>
                <a:ext cx="797" cy="497"/>
              </a:xfrm>
              <a:prstGeom prst="rect">
                <a:avLst/>
              </a:prstGeom>
              <a:noFill/>
              <a:ln w="6350">
                <a:noFill/>
              </a:ln>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noAutofit/>
              </a:bodyPr>
              <a:lstStyle/>
              <a:p>
                <a:pPr indent="127000" algn="l">
                  <a:lnSpc>
                    <a:spcPts val="1800"/>
                  </a:lnSpc>
                  <a:spcAft>
                    <a:spcPts val="0"/>
                  </a:spcAft>
                </a:pPr>
                <a:r>
                  <a:rPr lang="en-US" sz="2400" b="1" kern="100">
                    <a:effectLst/>
                    <a:latin typeface="微软雅黑" charset="-122"/>
                    <a:cs typeface="微软雅黑" charset="-122"/>
                  </a:rPr>
                  <a:t>TFC</a:t>
                </a:r>
                <a:endParaRPr lang="zh-CN" sz="2400" b="1" kern="100" dirty="0">
                  <a:effectLst/>
                  <a:latin typeface="微软雅黑" charset="-122"/>
                  <a:cs typeface="微软雅黑" charset="-122"/>
                </a:endParaRPr>
              </a:p>
            </p:txBody>
          </p:sp>
        </p:grpSp>
      </p:grpSp>
      <p:sp>
        <p:nvSpPr>
          <p:cNvPr id="20" name="矩形 19"/>
          <p:cNvSpPr/>
          <p:nvPr/>
        </p:nvSpPr>
        <p:spPr>
          <a:xfrm>
            <a:off x="70358" y="104922"/>
            <a:ext cx="2029723" cy="276999"/>
          </a:xfrm>
          <a:prstGeom prst="rect">
            <a:avLst/>
          </a:prstGeom>
        </p:spPr>
        <p:txBody>
          <a:bodyPr wrap="none">
            <a:spAutoFit/>
          </a:bodyPr>
          <a:lstStyle/>
          <a:p>
            <a:r>
              <a:rPr lang="pt-BR" altLang="zh-CN" sz="1200" dirty="0">
                <a:solidFill>
                  <a:schemeClr val="bg1">
                    <a:lumMod val="75000"/>
                  </a:schemeClr>
                </a:solidFill>
                <a:latin typeface="SimSun" charset="-122"/>
                <a:ea typeface="SimSun" charset="-122"/>
                <a:cs typeface="SimSun" charset="-122"/>
              </a:rPr>
              <a:t>6.2.1.1</a:t>
            </a:r>
            <a:r>
              <a:rPr lang="zh-CN" altLang="pt-BR" sz="1200" dirty="0">
                <a:solidFill>
                  <a:schemeClr val="bg1">
                    <a:lumMod val="75000"/>
                  </a:schemeClr>
                </a:solidFill>
                <a:latin typeface="SimSun" charset="-122"/>
                <a:ea typeface="SimSun" charset="-122"/>
                <a:cs typeface="SimSun" charset="-122"/>
              </a:rPr>
              <a:t>短期总成本（</a:t>
            </a:r>
            <a:r>
              <a:rPr lang="pt-BR" altLang="zh-CN" sz="1200" dirty="0">
                <a:solidFill>
                  <a:schemeClr val="bg1">
                    <a:lumMod val="75000"/>
                  </a:schemeClr>
                </a:solidFill>
                <a:latin typeface="SimSun" charset="-122"/>
                <a:ea typeface="SimSun" charset="-122"/>
                <a:cs typeface="SimSun" charset="-122"/>
              </a:rPr>
              <a:t>STC</a:t>
            </a:r>
            <a:r>
              <a:rPr lang="zh-CN" altLang="pt-BR" sz="1200" dirty="0">
                <a:solidFill>
                  <a:schemeClr val="bg1">
                    <a:lumMod val="75000"/>
                  </a:schemeClr>
                </a:solidFill>
                <a:latin typeface="SimSun" charset="-122"/>
                <a:ea typeface="SimSun" charset="-122"/>
                <a:cs typeface="SimSun" charset="-122"/>
              </a:rPr>
              <a:t>）</a:t>
            </a:r>
            <a:endParaRPr lang="zh-CN" altLang="en-US" sz="1200" dirty="0">
              <a:solidFill>
                <a:schemeClr val="bg1">
                  <a:lumMod val="75000"/>
                </a:schemeClr>
              </a:solidFill>
              <a:latin typeface="SimSun" charset="-122"/>
              <a:ea typeface="SimSun" charset="-122"/>
              <a:cs typeface="SimSun" charset="-122"/>
            </a:endParaRPr>
          </a:p>
        </p:txBody>
      </p:sp>
      <p:pic>
        <p:nvPicPr>
          <p:cNvPr id="22" name="图片 21"/>
          <p:cNvPicPr>
            <a:picLocks noChangeAspect="1"/>
          </p:cNvPicPr>
          <p:nvPr/>
        </p:nvPicPr>
        <p:blipFill>
          <a:blip r:embed="rId3"/>
          <a:stretch>
            <a:fillRect/>
          </a:stretch>
        </p:blipFill>
        <p:spPr>
          <a:xfrm>
            <a:off x="6959240" y="-37822"/>
            <a:ext cx="5221650" cy="3141311"/>
          </a:xfrm>
          <a:prstGeom prst="rect">
            <a:avLst/>
          </a:prstGeom>
        </p:spPr>
      </p:pic>
    </p:spTree>
    <p:extLst>
      <p:ext uri="{BB962C8B-B14F-4D97-AF65-F5344CB8AC3E}">
        <p14:creationId xmlns:p14="http://schemas.microsoft.com/office/powerpoint/2010/main" val="1868310036"/>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smtClean="0">
                <a:latin typeface="Microsoft YaHei" charset="-122"/>
                <a:ea typeface="Microsoft YaHei" charset="-122"/>
                <a:cs typeface="Microsoft YaHei" charset="-122"/>
              </a:rPr>
              <a:t>6.2.1</a:t>
            </a:r>
            <a:r>
              <a:rPr lang="zh-CN" altLang="en-US" sz="2800" dirty="0" smtClean="0">
                <a:latin typeface="Microsoft YaHei" charset="-122"/>
                <a:ea typeface="Microsoft YaHei" charset="-122"/>
                <a:cs typeface="Microsoft YaHei" charset="-122"/>
              </a:rPr>
              <a:t> 短期成本分析</a:t>
            </a:r>
            <a:endParaRPr lang="zh-CN" altLang="en-US" sz="2800" dirty="0">
              <a:latin typeface="Microsoft YaHei" charset="-122"/>
              <a:ea typeface="Microsoft YaHei" charset="-122"/>
              <a:cs typeface="Microsoft YaHei" charset="-122"/>
            </a:endParaRPr>
          </a:p>
        </p:txBody>
      </p:sp>
      <p:sp>
        <p:nvSpPr>
          <p:cNvPr id="17" name="圆角矩形 16"/>
          <p:cNvSpPr/>
          <p:nvPr/>
        </p:nvSpPr>
        <p:spPr>
          <a:xfrm>
            <a:off x="738164" y="1721093"/>
            <a:ext cx="2961966"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smtClean="0">
                <a:latin typeface="Microsoft YaHei" charset="-122"/>
                <a:ea typeface="Microsoft YaHei" charset="-122"/>
                <a:cs typeface="Microsoft YaHei" charset="-122"/>
              </a:rPr>
              <a:t>一、短期总成本</a:t>
            </a:r>
            <a:endParaRPr kumimoji="1" lang="zh-CN" altLang="en-US" sz="2000" dirty="0">
              <a:latin typeface="Microsoft YaHei" charset="-122"/>
              <a:ea typeface="Microsoft YaHei" charset="-122"/>
              <a:cs typeface="Microsoft YaHei" charset="-122"/>
            </a:endParaRPr>
          </a:p>
        </p:txBody>
      </p:sp>
      <p:sp>
        <p:nvSpPr>
          <p:cNvPr id="23" name="圆角矩形 22"/>
          <p:cNvSpPr/>
          <p:nvPr/>
        </p:nvSpPr>
        <p:spPr>
          <a:xfrm>
            <a:off x="9108583" y="4947929"/>
            <a:ext cx="2959475" cy="1910071"/>
          </a:xfrm>
          <a:prstGeom prst="roundRect">
            <a:avLst/>
          </a:prstGeom>
        </p:spPr>
        <p:style>
          <a:lnRef idx="2">
            <a:schemeClr val="accent1"/>
          </a:lnRef>
          <a:fillRef idx="1">
            <a:schemeClr val="lt1"/>
          </a:fillRef>
          <a:effectRef idx="0">
            <a:schemeClr val="accent1"/>
          </a:effectRef>
          <a:fontRef idx="minor">
            <a:schemeClr val="dk1"/>
          </a:fontRef>
        </p:style>
        <p:txBody>
          <a:bodyPr rtlCol="0" anchor="t"/>
          <a:lstStyle/>
          <a:p>
            <a:pPr>
              <a:lnSpc>
                <a:spcPct val="150000"/>
              </a:lnSpc>
            </a:pPr>
            <a:r>
              <a:rPr kumimoji="1" lang="en-US" altLang="zh-CN" sz="2400" dirty="0" smtClean="0">
                <a:latin typeface="Microsoft YaHei" charset="-122"/>
                <a:ea typeface="Microsoft YaHei" charset="-122"/>
                <a:cs typeface="Microsoft YaHei" charset="-122"/>
              </a:rPr>
              <a:t>STC</a:t>
            </a:r>
            <a:r>
              <a:rPr kumimoji="1" lang="zh-CN" altLang="en-US" sz="2400" dirty="0" smtClean="0">
                <a:latin typeface="Microsoft YaHei" charset="-122"/>
                <a:ea typeface="Microsoft YaHei" charset="-122"/>
                <a:cs typeface="Microsoft YaHei" charset="-122"/>
              </a:rPr>
              <a:t>：短期总成本</a:t>
            </a:r>
            <a:endParaRPr kumimoji="1" lang="en-US" altLang="zh-CN" sz="2400" dirty="0" smtClean="0">
              <a:latin typeface="Microsoft YaHei" charset="-122"/>
              <a:ea typeface="Microsoft YaHei" charset="-122"/>
              <a:cs typeface="Microsoft YaHei" charset="-122"/>
            </a:endParaRPr>
          </a:p>
          <a:p>
            <a:pPr>
              <a:lnSpc>
                <a:spcPct val="150000"/>
              </a:lnSpc>
            </a:pPr>
            <a:r>
              <a:rPr kumimoji="1" lang="en-US" altLang="zh-CN" sz="2400" dirty="0" smtClean="0">
                <a:latin typeface="Microsoft YaHei" charset="-122"/>
                <a:ea typeface="Microsoft YaHei" charset="-122"/>
                <a:cs typeface="Microsoft YaHei" charset="-122"/>
              </a:rPr>
              <a:t>TFC</a:t>
            </a:r>
            <a:r>
              <a:rPr kumimoji="1" lang="zh-CN" altLang="en-US" sz="2400" dirty="0" smtClean="0">
                <a:latin typeface="Microsoft YaHei" charset="-122"/>
                <a:ea typeface="Microsoft YaHei" charset="-122"/>
                <a:cs typeface="Microsoft YaHei" charset="-122"/>
              </a:rPr>
              <a:t>：总固定成本</a:t>
            </a:r>
            <a:r>
              <a:rPr kumimoji="1" lang="en-US" altLang="zh-CN" sz="2400" dirty="0" smtClean="0">
                <a:latin typeface="Microsoft YaHei" charset="-122"/>
                <a:ea typeface="Microsoft YaHei" charset="-122"/>
                <a:cs typeface="Microsoft YaHei" charset="-122"/>
              </a:rPr>
              <a:t>TVC</a:t>
            </a:r>
            <a:r>
              <a:rPr kumimoji="1" lang="zh-CN" altLang="en-US" sz="2400" dirty="0" smtClean="0">
                <a:latin typeface="Microsoft YaHei" charset="-122"/>
                <a:ea typeface="Microsoft YaHei" charset="-122"/>
                <a:cs typeface="Microsoft YaHei" charset="-122"/>
              </a:rPr>
              <a:t>：总</a:t>
            </a:r>
            <a:r>
              <a:rPr kumimoji="1" lang="zh-CN" altLang="en-US" sz="2400" dirty="0">
                <a:latin typeface="Microsoft YaHei" charset="-122"/>
                <a:ea typeface="Microsoft YaHei" charset="-122"/>
                <a:cs typeface="Microsoft YaHei" charset="-122"/>
              </a:rPr>
              <a:t>变动</a:t>
            </a:r>
            <a:r>
              <a:rPr kumimoji="1" lang="zh-CN" altLang="en-US" sz="2400" dirty="0" smtClean="0">
                <a:latin typeface="Microsoft YaHei" charset="-122"/>
                <a:ea typeface="Microsoft YaHei" charset="-122"/>
                <a:cs typeface="Microsoft YaHei" charset="-122"/>
              </a:rPr>
              <a:t>成本</a:t>
            </a:r>
            <a:endParaRPr kumimoji="1" lang="zh-CN" altLang="en-US" sz="2400" dirty="0">
              <a:latin typeface="Microsoft YaHei" charset="-122"/>
              <a:ea typeface="Microsoft YaHei" charset="-122"/>
              <a:cs typeface="Microsoft YaHei" charset="-122"/>
            </a:endParaRPr>
          </a:p>
        </p:txBody>
      </p:sp>
      <p:grpSp>
        <p:nvGrpSpPr>
          <p:cNvPr id="24" name="组合 214"/>
          <p:cNvGrpSpPr/>
          <p:nvPr/>
        </p:nvGrpSpPr>
        <p:grpSpPr>
          <a:xfrm>
            <a:off x="2565329" y="2326790"/>
            <a:ext cx="4662241" cy="4083980"/>
            <a:chOff x="2629" y="64257"/>
            <a:chExt cx="3564" cy="2913"/>
          </a:xfrm>
        </p:grpSpPr>
        <p:grpSp>
          <p:nvGrpSpPr>
            <p:cNvPr id="25" name="组合 71"/>
            <p:cNvGrpSpPr/>
            <p:nvPr/>
          </p:nvGrpSpPr>
          <p:grpSpPr>
            <a:xfrm>
              <a:off x="2629" y="64257"/>
              <a:ext cx="3509" cy="2913"/>
              <a:chOff x="2629" y="64257"/>
              <a:chExt cx="3509" cy="2913"/>
            </a:xfrm>
          </p:grpSpPr>
          <p:grpSp>
            <p:nvGrpSpPr>
              <p:cNvPr id="30" name="组合 20"/>
              <p:cNvGrpSpPr/>
              <p:nvPr/>
            </p:nvGrpSpPr>
            <p:grpSpPr>
              <a:xfrm>
                <a:off x="3051" y="64945"/>
                <a:ext cx="2268" cy="1710"/>
                <a:chOff x="4810" y="62770"/>
                <a:chExt cx="2268" cy="1710"/>
              </a:xfrm>
            </p:grpSpPr>
            <p:cxnSp>
              <p:nvCxnSpPr>
                <p:cNvPr id="38" name="曲线连接符 37"/>
                <p:cNvCxnSpPr/>
                <p:nvPr/>
              </p:nvCxnSpPr>
              <p:spPr>
                <a:xfrm rot="16200000">
                  <a:off x="5377" y="62203"/>
                  <a:ext cx="1134" cy="2268"/>
                </a:xfrm>
                <a:prstGeom prst="curvedConnector3">
                  <a:avLst>
                    <a:gd name="adj1" fmla="val 49942"/>
                  </a:avLst>
                </a:prstGeom>
                <a:ln w="38100">
                  <a:solidFill>
                    <a:schemeClr val="tx1"/>
                  </a:solidFill>
                </a:ln>
              </p:spPr>
              <p:style>
                <a:lnRef idx="1">
                  <a:schemeClr val="dk1"/>
                </a:lnRef>
                <a:fillRef idx="0">
                  <a:schemeClr val="dk1"/>
                </a:fillRef>
                <a:effectRef idx="0">
                  <a:schemeClr val="dk1"/>
                </a:effectRef>
                <a:fontRef idx="minor">
                  <a:schemeClr val="tx1"/>
                </a:fontRef>
              </p:style>
            </p:cxnSp>
            <p:cxnSp>
              <p:nvCxnSpPr>
                <p:cNvPr id="39" name="曲线连接符 38"/>
                <p:cNvCxnSpPr/>
                <p:nvPr/>
              </p:nvCxnSpPr>
              <p:spPr>
                <a:xfrm rot="16200000">
                  <a:off x="5377" y="62779"/>
                  <a:ext cx="1134" cy="2268"/>
                </a:xfrm>
                <a:prstGeom prst="curvedConnector3">
                  <a:avLst>
                    <a:gd name="adj1" fmla="val 50000"/>
                  </a:avLst>
                </a:prstGeom>
                <a:ln w="38100"/>
              </p:spPr>
              <p:style>
                <a:lnRef idx="1">
                  <a:schemeClr val="dk1"/>
                </a:lnRef>
                <a:fillRef idx="0">
                  <a:schemeClr val="dk1"/>
                </a:fillRef>
                <a:effectRef idx="0">
                  <a:schemeClr val="dk1"/>
                </a:effectRef>
                <a:fontRef idx="minor">
                  <a:schemeClr val="tx1"/>
                </a:fontRef>
              </p:style>
            </p:cxnSp>
          </p:grpSp>
          <p:grpSp>
            <p:nvGrpSpPr>
              <p:cNvPr id="31" name="组合 45"/>
              <p:cNvGrpSpPr/>
              <p:nvPr/>
            </p:nvGrpSpPr>
            <p:grpSpPr>
              <a:xfrm>
                <a:off x="2629" y="64257"/>
                <a:ext cx="3509" cy="2913"/>
                <a:chOff x="2295" y="58601"/>
                <a:chExt cx="3509" cy="2913"/>
              </a:xfrm>
            </p:grpSpPr>
            <p:grpSp>
              <p:nvGrpSpPr>
                <p:cNvPr id="32" name="组合 36"/>
                <p:cNvGrpSpPr/>
                <p:nvPr/>
              </p:nvGrpSpPr>
              <p:grpSpPr>
                <a:xfrm>
                  <a:off x="2295" y="58601"/>
                  <a:ext cx="3509" cy="2913"/>
                  <a:chOff x="4007" y="44541"/>
                  <a:chExt cx="3509" cy="2913"/>
                </a:xfrm>
              </p:grpSpPr>
              <p:cxnSp>
                <p:nvCxnSpPr>
                  <p:cNvPr id="34" name="肘形连接符 33"/>
                  <p:cNvCxnSpPr/>
                  <p:nvPr/>
                </p:nvCxnSpPr>
                <p:spPr>
                  <a:xfrm>
                    <a:off x="4440" y="44669"/>
                    <a:ext cx="2835" cy="2268"/>
                  </a:xfrm>
                  <a:prstGeom prst="bentConnector3">
                    <a:avLst>
                      <a:gd name="adj1" fmla="val -295"/>
                    </a:avLst>
                  </a:prstGeom>
                  <a:ln>
                    <a:solidFill>
                      <a:schemeClr val="tx1"/>
                    </a:solidFill>
                    <a:headEnd type="stealth"/>
                    <a:tailEnd type="stealth"/>
                  </a:ln>
                </p:spPr>
                <p:style>
                  <a:lnRef idx="1">
                    <a:schemeClr val="accent1"/>
                  </a:lnRef>
                  <a:fillRef idx="0">
                    <a:schemeClr val="accent1"/>
                  </a:fillRef>
                  <a:effectRef idx="0">
                    <a:schemeClr val="accent1"/>
                  </a:effectRef>
                  <a:fontRef idx="minor">
                    <a:schemeClr val="tx1"/>
                  </a:fontRef>
                </p:style>
              </p:cxnSp>
              <p:sp>
                <p:nvSpPr>
                  <p:cNvPr id="36" name="文本框 35"/>
                  <p:cNvSpPr txBox="1"/>
                  <p:nvPr/>
                </p:nvSpPr>
                <p:spPr>
                  <a:xfrm>
                    <a:off x="4148" y="46957"/>
                    <a:ext cx="3368" cy="497"/>
                  </a:xfrm>
                  <a:prstGeom prst="rect">
                    <a:avLst/>
                  </a:prstGeom>
                  <a:noFill/>
                  <a:ln w="6350">
                    <a:noFill/>
                  </a:ln>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noAutofit/>
                  </a:bodyPr>
                  <a:lstStyle/>
                  <a:p>
                    <a:pPr indent="127000" algn="just">
                      <a:lnSpc>
                        <a:spcPts val="1800"/>
                      </a:lnSpc>
                      <a:spcAft>
                        <a:spcPts val="0"/>
                      </a:spcAft>
                    </a:pPr>
                    <a:r>
                      <a:rPr lang="en-US" sz="1050" kern="100" dirty="0">
                        <a:effectLst/>
                        <a:latin typeface="微软雅黑" charset="-122"/>
                        <a:cs typeface="微软雅黑" charset="-122"/>
                      </a:rPr>
                      <a:t>O                         </a:t>
                    </a:r>
                    <a:r>
                      <a:rPr lang="zh-CN" altLang="en-US" sz="1050" kern="100" dirty="0" smtClean="0">
                        <a:effectLst/>
                        <a:latin typeface="微软雅黑" charset="-122"/>
                        <a:cs typeface="微软雅黑" charset="-122"/>
                      </a:rPr>
                      <a:t>                                                                  </a:t>
                    </a:r>
                    <a:r>
                      <a:rPr lang="en-US" sz="1050" kern="100" dirty="0" smtClean="0">
                        <a:effectLst/>
                        <a:latin typeface="微软雅黑" charset="-122"/>
                        <a:cs typeface="微软雅黑" charset="-122"/>
                      </a:rPr>
                      <a:t>Q</a:t>
                    </a:r>
                    <a:endParaRPr lang="zh-CN" sz="1050" kern="100" dirty="0">
                      <a:effectLst/>
                      <a:latin typeface="微软雅黑" charset="-122"/>
                      <a:cs typeface="微软雅黑" charset="-122"/>
                    </a:endParaRPr>
                  </a:p>
                </p:txBody>
              </p:sp>
              <p:sp>
                <p:nvSpPr>
                  <p:cNvPr id="37" name="文本框 36"/>
                  <p:cNvSpPr txBox="1"/>
                  <p:nvPr/>
                </p:nvSpPr>
                <p:spPr>
                  <a:xfrm>
                    <a:off x="4007" y="44541"/>
                    <a:ext cx="864" cy="766"/>
                  </a:xfrm>
                  <a:prstGeom prst="rect">
                    <a:avLst/>
                  </a:prstGeom>
                  <a:noFill/>
                  <a:ln w="6350">
                    <a:noFill/>
                  </a:ln>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noAutofit/>
                  </a:bodyPr>
                  <a:lstStyle/>
                  <a:p>
                    <a:pPr indent="127000" algn="just">
                      <a:lnSpc>
                        <a:spcPts val="1800"/>
                      </a:lnSpc>
                      <a:spcAft>
                        <a:spcPts val="0"/>
                      </a:spcAft>
                    </a:pPr>
                    <a:r>
                      <a:rPr lang="en-US" sz="1050" kern="100">
                        <a:effectLst/>
                        <a:latin typeface="微软雅黑" charset="-122"/>
                        <a:cs typeface="微软雅黑" charset="-122"/>
                      </a:rPr>
                      <a:t>C</a:t>
                    </a:r>
                    <a:endParaRPr lang="zh-CN" sz="1050" kern="100">
                      <a:effectLst/>
                      <a:latin typeface="微软雅黑" charset="-122"/>
                      <a:cs typeface="微软雅黑" charset="-122"/>
                    </a:endParaRPr>
                  </a:p>
                  <a:p>
                    <a:pPr indent="127000" algn="just">
                      <a:lnSpc>
                        <a:spcPts val="1800"/>
                      </a:lnSpc>
                      <a:spcAft>
                        <a:spcPts val="0"/>
                      </a:spcAft>
                    </a:pPr>
                    <a:r>
                      <a:rPr lang="en-US" sz="1050" kern="100">
                        <a:effectLst/>
                        <a:latin typeface="微软雅黑" charset="-122"/>
                        <a:cs typeface="微软雅黑" charset="-122"/>
                      </a:rPr>
                      <a:t> </a:t>
                    </a:r>
                    <a:endParaRPr lang="zh-CN" sz="1050" kern="100">
                      <a:effectLst/>
                      <a:latin typeface="微软雅黑" charset="-122"/>
                      <a:cs typeface="微软雅黑" charset="-122"/>
                    </a:endParaRPr>
                  </a:p>
                  <a:p>
                    <a:pPr indent="127000" algn="just">
                      <a:lnSpc>
                        <a:spcPts val="1800"/>
                      </a:lnSpc>
                      <a:spcAft>
                        <a:spcPts val="0"/>
                      </a:spcAft>
                    </a:pPr>
                    <a:r>
                      <a:rPr lang="en-US" sz="1050" kern="100">
                        <a:effectLst/>
                        <a:latin typeface="微软雅黑" charset="-122"/>
                        <a:cs typeface="微软雅黑" charset="-122"/>
                      </a:rPr>
                      <a:t> </a:t>
                    </a:r>
                    <a:endParaRPr lang="zh-CN" sz="1050" kern="100">
                      <a:effectLst/>
                      <a:latin typeface="微软雅黑" charset="-122"/>
                      <a:cs typeface="微软雅黑" charset="-122"/>
                    </a:endParaRPr>
                  </a:p>
                </p:txBody>
              </p:sp>
            </p:grpSp>
            <p:sp>
              <p:nvSpPr>
                <p:cNvPr id="33" name="文本框 32"/>
                <p:cNvSpPr txBox="1"/>
                <p:nvPr/>
              </p:nvSpPr>
              <p:spPr>
                <a:xfrm>
                  <a:off x="5017" y="59155"/>
                  <a:ext cx="696" cy="497"/>
                </a:xfrm>
                <a:prstGeom prst="rect">
                  <a:avLst/>
                </a:prstGeom>
                <a:noFill/>
                <a:ln w="6350">
                  <a:noFill/>
                </a:ln>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noAutofit/>
                </a:bodyPr>
                <a:lstStyle/>
                <a:p>
                  <a:pPr indent="127000" algn="l">
                    <a:lnSpc>
                      <a:spcPts val="1800"/>
                    </a:lnSpc>
                    <a:spcAft>
                      <a:spcPts val="0"/>
                    </a:spcAft>
                  </a:pPr>
                  <a:r>
                    <a:rPr lang="en-US" sz="2400" b="1" kern="100">
                      <a:effectLst/>
                      <a:latin typeface="微软雅黑" charset="-122"/>
                      <a:cs typeface="微软雅黑" charset="-122"/>
                    </a:rPr>
                    <a:t>STC</a:t>
                  </a:r>
                  <a:endParaRPr lang="zh-CN" sz="2400" b="1" kern="100" dirty="0">
                    <a:effectLst/>
                    <a:latin typeface="微软雅黑" charset="-122"/>
                    <a:cs typeface="微软雅黑" charset="-122"/>
                  </a:endParaRPr>
                </a:p>
              </p:txBody>
            </p:sp>
          </p:grpSp>
        </p:grpSp>
        <p:grpSp>
          <p:nvGrpSpPr>
            <p:cNvPr id="26" name="组合 127"/>
            <p:cNvGrpSpPr/>
            <p:nvPr/>
          </p:nvGrpSpPr>
          <p:grpSpPr>
            <a:xfrm>
              <a:off x="3045" y="65395"/>
              <a:ext cx="3148" cy="980"/>
              <a:chOff x="3045" y="65395"/>
              <a:chExt cx="3148" cy="980"/>
            </a:xfrm>
          </p:grpSpPr>
          <p:cxnSp>
            <p:nvCxnSpPr>
              <p:cNvPr id="27" name="直接连接符 68"/>
              <p:cNvCxnSpPr/>
              <p:nvPr/>
            </p:nvCxnSpPr>
            <p:spPr>
              <a:xfrm flipV="1">
                <a:off x="3045" y="65997"/>
                <a:ext cx="2268" cy="1"/>
              </a:xfrm>
              <a:prstGeom prst="line">
                <a:avLst/>
              </a:prstGeom>
              <a:ln w="38100"/>
            </p:spPr>
            <p:style>
              <a:lnRef idx="1">
                <a:schemeClr val="dk1"/>
              </a:lnRef>
              <a:fillRef idx="0">
                <a:schemeClr val="dk1"/>
              </a:fillRef>
              <a:effectRef idx="0">
                <a:schemeClr val="dk1"/>
              </a:effectRef>
              <a:fontRef idx="minor">
                <a:schemeClr val="tx1"/>
              </a:fontRef>
            </p:style>
          </p:cxnSp>
          <p:sp>
            <p:nvSpPr>
              <p:cNvPr id="28" name="文本框 27"/>
              <p:cNvSpPr txBox="1"/>
              <p:nvPr/>
            </p:nvSpPr>
            <p:spPr>
              <a:xfrm>
                <a:off x="5378" y="65395"/>
                <a:ext cx="797" cy="497"/>
              </a:xfrm>
              <a:prstGeom prst="rect">
                <a:avLst/>
              </a:prstGeom>
              <a:noFill/>
              <a:ln w="6350">
                <a:noFill/>
              </a:ln>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noAutofit/>
              </a:bodyPr>
              <a:lstStyle/>
              <a:p>
                <a:pPr indent="127000" algn="l">
                  <a:lnSpc>
                    <a:spcPts val="1800"/>
                  </a:lnSpc>
                  <a:spcAft>
                    <a:spcPts val="0"/>
                  </a:spcAft>
                </a:pPr>
                <a:r>
                  <a:rPr lang="en-US" sz="2400" b="1" kern="100">
                    <a:effectLst/>
                    <a:latin typeface="微软雅黑" charset="-122"/>
                    <a:cs typeface="微软雅黑" charset="-122"/>
                  </a:rPr>
                  <a:t>TVC</a:t>
                </a:r>
                <a:endParaRPr lang="zh-CN" sz="2400" b="1" kern="100">
                  <a:effectLst/>
                  <a:latin typeface="微软雅黑" charset="-122"/>
                  <a:cs typeface="微软雅黑" charset="-122"/>
                </a:endParaRPr>
              </a:p>
            </p:txBody>
          </p:sp>
          <p:sp>
            <p:nvSpPr>
              <p:cNvPr id="29" name="文本框 28"/>
              <p:cNvSpPr txBox="1"/>
              <p:nvPr/>
            </p:nvSpPr>
            <p:spPr>
              <a:xfrm>
                <a:off x="5396" y="65878"/>
                <a:ext cx="797" cy="497"/>
              </a:xfrm>
              <a:prstGeom prst="rect">
                <a:avLst/>
              </a:prstGeom>
              <a:noFill/>
              <a:ln w="6350">
                <a:noFill/>
              </a:ln>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noAutofit/>
              </a:bodyPr>
              <a:lstStyle/>
              <a:p>
                <a:pPr indent="127000" algn="l">
                  <a:lnSpc>
                    <a:spcPts val="1800"/>
                  </a:lnSpc>
                  <a:spcAft>
                    <a:spcPts val="0"/>
                  </a:spcAft>
                </a:pPr>
                <a:r>
                  <a:rPr lang="en-US" sz="2400" b="1" kern="100">
                    <a:effectLst/>
                    <a:latin typeface="微软雅黑" charset="-122"/>
                    <a:cs typeface="微软雅黑" charset="-122"/>
                  </a:rPr>
                  <a:t>TFC</a:t>
                </a:r>
                <a:endParaRPr lang="zh-CN" sz="2400" b="1" kern="100" dirty="0">
                  <a:effectLst/>
                  <a:latin typeface="微软雅黑" charset="-122"/>
                  <a:cs typeface="微软雅黑" charset="-122"/>
                </a:endParaRPr>
              </a:p>
            </p:txBody>
          </p:sp>
        </p:grpSp>
      </p:grpSp>
      <p:sp>
        <p:nvSpPr>
          <p:cNvPr id="20" name="矩形 19"/>
          <p:cNvSpPr/>
          <p:nvPr/>
        </p:nvSpPr>
        <p:spPr>
          <a:xfrm>
            <a:off x="70358" y="104922"/>
            <a:ext cx="2029723" cy="276999"/>
          </a:xfrm>
          <a:prstGeom prst="rect">
            <a:avLst/>
          </a:prstGeom>
        </p:spPr>
        <p:txBody>
          <a:bodyPr wrap="none">
            <a:spAutoFit/>
          </a:bodyPr>
          <a:lstStyle/>
          <a:p>
            <a:r>
              <a:rPr lang="pt-BR" altLang="zh-CN" sz="1200" dirty="0">
                <a:solidFill>
                  <a:schemeClr val="bg1">
                    <a:lumMod val="75000"/>
                  </a:schemeClr>
                </a:solidFill>
                <a:latin typeface="SimSun" charset="-122"/>
                <a:ea typeface="SimSun" charset="-122"/>
                <a:cs typeface="SimSun" charset="-122"/>
              </a:rPr>
              <a:t>6.2.1.1</a:t>
            </a:r>
            <a:r>
              <a:rPr lang="zh-CN" altLang="pt-BR" sz="1200" dirty="0">
                <a:solidFill>
                  <a:schemeClr val="bg1">
                    <a:lumMod val="75000"/>
                  </a:schemeClr>
                </a:solidFill>
                <a:latin typeface="SimSun" charset="-122"/>
                <a:ea typeface="SimSun" charset="-122"/>
                <a:cs typeface="SimSun" charset="-122"/>
              </a:rPr>
              <a:t>短期总成本（</a:t>
            </a:r>
            <a:r>
              <a:rPr lang="pt-BR" altLang="zh-CN" sz="1200" dirty="0">
                <a:solidFill>
                  <a:schemeClr val="bg1">
                    <a:lumMod val="75000"/>
                  </a:schemeClr>
                </a:solidFill>
                <a:latin typeface="SimSun" charset="-122"/>
                <a:ea typeface="SimSun" charset="-122"/>
                <a:cs typeface="SimSun" charset="-122"/>
              </a:rPr>
              <a:t>STC</a:t>
            </a:r>
            <a:r>
              <a:rPr lang="zh-CN" altLang="pt-BR" sz="1200" dirty="0">
                <a:solidFill>
                  <a:schemeClr val="bg1">
                    <a:lumMod val="75000"/>
                  </a:schemeClr>
                </a:solidFill>
                <a:latin typeface="SimSun" charset="-122"/>
                <a:ea typeface="SimSun" charset="-122"/>
                <a:cs typeface="SimSun" charset="-122"/>
              </a:rPr>
              <a:t>）</a:t>
            </a:r>
            <a:endParaRPr lang="zh-CN" altLang="en-US" sz="1200" dirty="0">
              <a:solidFill>
                <a:schemeClr val="bg1">
                  <a:lumMod val="75000"/>
                </a:schemeClr>
              </a:solidFill>
              <a:latin typeface="SimSun" charset="-122"/>
              <a:ea typeface="SimSun" charset="-122"/>
              <a:cs typeface="SimSun" charset="-122"/>
            </a:endParaRPr>
          </a:p>
        </p:txBody>
      </p:sp>
      <p:pic>
        <p:nvPicPr>
          <p:cNvPr id="21" name="图片 20"/>
          <p:cNvPicPr>
            <a:picLocks noChangeAspect="1"/>
          </p:cNvPicPr>
          <p:nvPr/>
        </p:nvPicPr>
        <p:blipFill>
          <a:blip r:embed="rId3"/>
          <a:stretch>
            <a:fillRect/>
          </a:stretch>
        </p:blipFill>
        <p:spPr>
          <a:xfrm>
            <a:off x="6959240" y="-37822"/>
            <a:ext cx="5221650" cy="3141311"/>
          </a:xfrm>
          <a:prstGeom prst="rect">
            <a:avLst/>
          </a:prstGeom>
        </p:spPr>
      </p:pic>
    </p:spTree>
    <p:extLst>
      <p:ext uri="{BB962C8B-B14F-4D97-AF65-F5344CB8AC3E}">
        <p14:creationId xmlns:p14="http://schemas.microsoft.com/office/powerpoint/2010/main" val="475279344"/>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圆角矩形 16"/>
          <p:cNvSpPr/>
          <p:nvPr/>
        </p:nvSpPr>
        <p:spPr>
          <a:xfrm>
            <a:off x="270331" y="655942"/>
            <a:ext cx="4407994"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smtClean="0">
                <a:latin typeface="Microsoft YaHei" charset="-122"/>
                <a:ea typeface="Microsoft YaHei" charset="-122"/>
                <a:cs typeface="Microsoft YaHei" charset="-122"/>
              </a:rPr>
              <a:t>习题练习</a:t>
            </a:r>
            <a:endParaRPr kumimoji="1" lang="zh-CN" altLang="en-US" sz="2000" dirty="0">
              <a:latin typeface="Microsoft YaHei" charset="-122"/>
              <a:ea typeface="Microsoft YaHei" charset="-122"/>
              <a:cs typeface="Microsoft YaHei" charset="-122"/>
            </a:endParaRPr>
          </a:p>
        </p:txBody>
      </p:sp>
      <p:sp>
        <p:nvSpPr>
          <p:cNvPr id="6" name="文本框 5"/>
          <p:cNvSpPr txBox="1"/>
          <p:nvPr/>
        </p:nvSpPr>
        <p:spPr>
          <a:xfrm>
            <a:off x="489097" y="1472751"/>
            <a:ext cx="10781414" cy="2797048"/>
          </a:xfrm>
          <a:prstGeom prst="rect">
            <a:avLst/>
          </a:prstGeom>
          <a:noFill/>
        </p:spPr>
        <p:txBody>
          <a:bodyPr wrap="square" rtlCol="0">
            <a:spAutoFit/>
          </a:bodyPr>
          <a:lstStyle/>
          <a:p>
            <a:pPr>
              <a:lnSpc>
                <a:spcPct val="150000"/>
              </a:lnSpc>
            </a:pPr>
            <a:r>
              <a:rPr kumimoji="1" lang="zh-CN" altLang="en-US" sz="2400" dirty="0">
                <a:latin typeface="Microsoft YaHei" charset="-122"/>
                <a:ea typeface="Microsoft YaHei" charset="-122"/>
                <a:cs typeface="Microsoft YaHei" charset="-122"/>
              </a:rPr>
              <a:t>随着产量的增加</a:t>
            </a:r>
            <a:r>
              <a:rPr kumimoji="1" lang="en-US" altLang="zh-CN" sz="2400" dirty="0">
                <a:latin typeface="Microsoft YaHei" charset="-122"/>
                <a:ea typeface="Microsoft YaHei" charset="-122"/>
                <a:cs typeface="Microsoft YaHei" charset="-122"/>
              </a:rPr>
              <a:t>,</a:t>
            </a:r>
            <a:r>
              <a:rPr kumimoji="1" lang="zh-CN" altLang="en-US" sz="2400" dirty="0">
                <a:latin typeface="Microsoft YaHei" charset="-122"/>
                <a:ea typeface="Microsoft YaHei" charset="-122"/>
                <a:cs typeface="Microsoft YaHei" charset="-122"/>
              </a:rPr>
              <a:t>总变动成本曲线（）</a:t>
            </a:r>
          </a:p>
          <a:p>
            <a:pPr>
              <a:lnSpc>
                <a:spcPct val="150000"/>
              </a:lnSpc>
            </a:pPr>
            <a:r>
              <a:rPr kumimoji="1" lang="en-US" altLang="zh-CN" sz="2400" dirty="0" smtClean="0">
                <a:latin typeface="Microsoft YaHei" charset="-122"/>
                <a:ea typeface="Microsoft YaHei" charset="-122"/>
                <a:cs typeface="Microsoft YaHei" charset="-122"/>
              </a:rPr>
              <a:t>A</a:t>
            </a:r>
            <a:r>
              <a:rPr kumimoji="1" lang="en-US" altLang="zh-CN" sz="2400" dirty="0">
                <a:latin typeface="Microsoft YaHei" charset="-122"/>
                <a:ea typeface="Microsoft YaHei" charset="-122"/>
                <a:cs typeface="Microsoft YaHei" charset="-122"/>
              </a:rPr>
              <a:t>:</a:t>
            </a:r>
            <a:r>
              <a:rPr kumimoji="1" lang="zh-CN" altLang="en-US" sz="2400" dirty="0">
                <a:latin typeface="Microsoft YaHei" charset="-122"/>
                <a:ea typeface="Microsoft YaHei" charset="-122"/>
                <a:cs typeface="Microsoft YaHei" charset="-122"/>
              </a:rPr>
              <a:t>一直趋于上升</a:t>
            </a:r>
          </a:p>
          <a:p>
            <a:pPr>
              <a:lnSpc>
                <a:spcPct val="150000"/>
              </a:lnSpc>
            </a:pPr>
            <a:r>
              <a:rPr kumimoji="1" lang="en-US" altLang="zh-CN" sz="2400" dirty="0">
                <a:latin typeface="Microsoft YaHei" charset="-122"/>
                <a:ea typeface="Microsoft YaHei" charset="-122"/>
                <a:cs typeface="Microsoft YaHei" charset="-122"/>
              </a:rPr>
              <a:t>B:</a:t>
            </a:r>
            <a:r>
              <a:rPr kumimoji="1" lang="zh-CN" altLang="en-US" sz="2400" dirty="0">
                <a:latin typeface="Microsoft YaHei" charset="-122"/>
                <a:ea typeface="Microsoft YaHei" charset="-122"/>
                <a:cs typeface="Microsoft YaHei" charset="-122"/>
              </a:rPr>
              <a:t>先下降后上升</a:t>
            </a:r>
          </a:p>
          <a:p>
            <a:pPr>
              <a:lnSpc>
                <a:spcPct val="150000"/>
              </a:lnSpc>
            </a:pPr>
            <a:r>
              <a:rPr kumimoji="1" lang="en-US" altLang="zh-CN" sz="2400" dirty="0">
                <a:latin typeface="Microsoft YaHei" charset="-122"/>
                <a:ea typeface="Microsoft YaHei" charset="-122"/>
                <a:cs typeface="Microsoft YaHei" charset="-122"/>
              </a:rPr>
              <a:t>C:</a:t>
            </a:r>
            <a:r>
              <a:rPr kumimoji="1" lang="zh-CN" altLang="en-US" sz="2400" dirty="0">
                <a:latin typeface="Microsoft YaHei" charset="-122"/>
                <a:ea typeface="Microsoft YaHei" charset="-122"/>
                <a:cs typeface="Microsoft YaHei" charset="-122"/>
              </a:rPr>
              <a:t>一直趋于下降</a:t>
            </a:r>
          </a:p>
          <a:p>
            <a:pPr>
              <a:lnSpc>
                <a:spcPct val="150000"/>
              </a:lnSpc>
            </a:pPr>
            <a:r>
              <a:rPr kumimoji="1" lang="en-US" altLang="zh-CN" sz="2400" dirty="0">
                <a:latin typeface="Microsoft YaHei" charset="-122"/>
                <a:ea typeface="Microsoft YaHei" charset="-122"/>
                <a:cs typeface="Microsoft YaHei" charset="-122"/>
              </a:rPr>
              <a:t>D:</a:t>
            </a:r>
            <a:r>
              <a:rPr kumimoji="1" lang="zh-CN" altLang="en-US" sz="2400" dirty="0">
                <a:latin typeface="Microsoft YaHei" charset="-122"/>
                <a:ea typeface="Microsoft YaHei" charset="-122"/>
                <a:cs typeface="Microsoft YaHei" charset="-122"/>
              </a:rPr>
              <a:t>先上升后下降</a:t>
            </a:r>
          </a:p>
        </p:txBody>
      </p:sp>
    </p:spTree>
    <p:extLst>
      <p:ext uri="{BB962C8B-B14F-4D97-AF65-F5344CB8AC3E}">
        <p14:creationId xmlns:p14="http://schemas.microsoft.com/office/powerpoint/2010/main" val="1283669814"/>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圆角矩形 16"/>
          <p:cNvSpPr/>
          <p:nvPr/>
        </p:nvSpPr>
        <p:spPr>
          <a:xfrm>
            <a:off x="270331" y="655942"/>
            <a:ext cx="4407994"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smtClean="0">
                <a:latin typeface="Microsoft YaHei" charset="-122"/>
                <a:ea typeface="Microsoft YaHei" charset="-122"/>
                <a:cs typeface="Microsoft YaHei" charset="-122"/>
              </a:rPr>
              <a:t>习题练习</a:t>
            </a:r>
            <a:endParaRPr kumimoji="1" lang="zh-CN" altLang="en-US" sz="2000" dirty="0">
              <a:latin typeface="Microsoft YaHei" charset="-122"/>
              <a:ea typeface="Microsoft YaHei" charset="-122"/>
              <a:cs typeface="Microsoft YaHei" charset="-122"/>
            </a:endParaRPr>
          </a:p>
        </p:txBody>
      </p:sp>
      <p:sp>
        <p:nvSpPr>
          <p:cNvPr id="6" name="文本框 5"/>
          <p:cNvSpPr txBox="1"/>
          <p:nvPr/>
        </p:nvSpPr>
        <p:spPr>
          <a:xfrm>
            <a:off x="489097" y="1472751"/>
            <a:ext cx="10781414" cy="2862322"/>
          </a:xfrm>
          <a:prstGeom prst="rect">
            <a:avLst/>
          </a:prstGeom>
          <a:noFill/>
        </p:spPr>
        <p:txBody>
          <a:bodyPr wrap="square" rtlCol="0">
            <a:spAutoFit/>
          </a:bodyPr>
          <a:lstStyle/>
          <a:p>
            <a:pPr>
              <a:lnSpc>
                <a:spcPct val="150000"/>
              </a:lnSpc>
            </a:pPr>
            <a:r>
              <a:rPr kumimoji="1" lang="zh-CN" altLang="en-US" sz="2400" dirty="0">
                <a:latin typeface="Microsoft YaHei" charset="-122"/>
                <a:ea typeface="Microsoft YaHei" charset="-122"/>
                <a:cs typeface="Microsoft YaHei" charset="-122"/>
              </a:rPr>
              <a:t>随着产量的增加</a:t>
            </a:r>
            <a:r>
              <a:rPr kumimoji="1" lang="en-US" altLang="zh-CN" sz="2400" dirty="0">
                <a:latin typeface="Microsoft YaHei" charset="-122"/>
                <a:ea typeface="Microsoft YaHei" charset="-122"/>
                <a:cs typeface="Microsoft YaHei" charset="-122"/>
              </a:rPr>
              <a:t>,</a:t>
            </a:r>
            <a:r>
              <a:rPr kumimoji="1" lang="zh-CN" altLang="en-US" sz="2400" dirty="0">
                <a:latin typeface="Microsoft YaHei" charset="-122"/>
                <a:ea typeface="Microsoft YaHei" charset="-122"/>
                <a:cs typeface="Microsoft YaHei" charset="-122"/>
              </a:rPr>
              <a:t>总变动成本曲线</a:t>
            </a:r>
            <a:r>
              <a:rPr kumimoji="1" lang="zh-CN" altLang="en-US" sz="2400" dirty="0" smtClean="0">
                <a:latin typeface="Microsoft YaHei" charset="-122"/>
                <a:ea typeface="Microsoft YaHei" charset="-122"/>
                <a:cs typeface="Microsoft YaHei" charset="-122"/>
              </a:rPr>
              <a:t>（</a:t>
            </a:r>
            <a:r>
              <a:rPr kumimoji="1" lang="en-US" altLang="zh-CN" sz="2400" dirty="0" smtClean="0">
                <a:solidFill>
                  <a:srgbClr val="C00000"/>
                </a:solidFill>
                <a:latin typeface="Microsoft YaHei" charset="-122"/>
                <a:ea typeface="Microsoft YaHei" charset="-122"/>
                <a:cs typeface="Microsoft YaHei" charset="-122"/>
              </a:rPr>
              <a:t>A</a:t>
            </a:r>
            <a:r>
              <a:rPr kumimoji="1" lang="zh-CN" altLang="en-US" sz="2400" dirty="0" smtClean="0">
                <a:latin typeface="Microsoft YaHei" charset="-122"/>
                <a:ea typeface="Microsoft YaHei" charset="-122"/>
                <a:cs typeface="Microsoft YaHei" charset="-122"/>
              </a:rPr>
              <a:t>）</a:t>
            </a:r>
            <a:endParaRPr kumimoji="1" lang="zh-CN" altLang="en-US" sz="2400" dirty="0">
              <a:latin typeface="Microsoft YaHei" charset="-122"/>
              <a:ea typeface="Microsoft YaHei" charset="-122"/>
              <a:cs typeface="Microsoft YaHei" charset="-122"/>
            </a:endParaRPr>
          </a:p>
          <a:p>
            <a:pPr>
              <a:lnSpc>
                <a:spcPct val="150000"/>
              </a:lnSpc>
            </a:pPr>
            <a:r>
              <a:rPr kumimoji="1" lang="en-US" altLang="zh-CN" sz="2400" dirty="0" smtClean="0">
                <a:solidFill>
                  <a:srgbClr val="C00000"/>
                </a:solidFill>
                <a:latin typeface="Microsoft YaHei" charset="-122"/>
                <a:ea typeface="Microsoft YaHei" charset="-122"/>
                <a:cs typeface="Microsoft YaHei" charset="-122"/>
              </a:rPr>
              <a:t>A</a:t>
            </a:r>
            <a:r>
              <a:rPr kumimoji="1" lang="en-US" altLang="zh-CN" sz="2400" dirty="0">
                <a:solidFill>
                  <a:srgbClr val="C00000"/>
                </a:solidFill>
                <a:latin typeface="Microsoft YaHei" charset="-122"/>
                <a:ea typeface="Microsoft YaHei" charset="-122"/>
                <a:cs typeface="Microsoft YaHei" charset="-122"/>
              </a:rPr>
              <a:t>:</a:t>
            </a:r>
            <a:r>
              <a:rPr kumimoji="1" lang="zh-CN" altLang="en-US" sz="2400" dirty="0">
                <a:solidFill>
                  <a:srgbClr val="C00000"/>
                </a:solidFill>
                <a:latin typeface="Microsoft YaHei" charset="-122"/>
                <a:ea typeface="Microsoft YaHei" charset="-122"/>
                <a:cs typeface="Microsoft YaHei" charset="-122"/>
              </a:rPr>
              <a:t>一直趋于上升</a:t>
            </a:r>
          </a:p>
          <a:p>
            <a:pPr>
              <a:lnSpc>
                <a:spcPct val="150000"/>
              </a:lnSpc>
            </a:pPr>
            <a:r>
              <a:rPr kumimoji="1" lang="en-US" altLang="zh-CN" sz="2400" dirty="0">
                <a:latin typeface="Microsoft YaHei" charset="-122"/>
                <a:ea typeface="Microsoft YaHei" charset="-122"/>
                <a:cs typeface="Microsoft YaHei" charset="-122"/>
              </a:rPr>
              <a:t>B:</a:t>
            </a:r>
            <a:r>
              <a:rPr kumimoji="1" lang="zh-CN" altLang="en-US" sz="2400" dirty="0">
                <a:latin typeface="Microsoft YaHei" charset="-122"/>
                <a:ea typeface="Microsoft YaHei" charset="-122"/>
                <a:cs typeface="Microsoft YaHei" charset="-122"/>
              </a:rPr>
              <a:t>先下降后上升</a:t>
            </a:r>
          </a:p>
          <a:p>
            <a:pPr>
              <a:lnSpc>
                <a:spcPct val="150000"/>
              </a:lnSpc>
            </a:pPr>
            <a:r>
              <a:rPr kumimoji="1" lang="en-US" altLang="zh-CN" sz="2400" dirty="0">
                <a:latin typeface="Microsoft YaHei" charset="-122"/>
                <a:ea typeface="Microsoft YaHei" charset="-122"/>
                <a:cs typeface="Microsoft YaHei" charset="-122"/>
              </a:rPr>
              <a:t>C:</a:t>
            </a:r>
            <a:r>
              <a:rPr kumimoji="1" lang="zh-CN" altLang="en-US" sz="2400" dirty="0">
                <a:latin typeface="Microsoft YaHei" charset="-122"/>
                <a:ea typeface="Microsoft YaHei" charset="-122"/>
                <a:cs typeface="Microsoft YaHei" charset="-122"/>
              </a:rPr>
              <a:t>一直趋于下降</a:t>
            </a:r>
          </a:p>
          <a:p>
            <a:pPr>
              <a:lnSpc>
                <a:spcPct val="150000"/>
              </a:lnSpc>
            </a:pPr>
            <a:r>
              <a:rPr kumimoji="1" lang="en-US" altLang="zh-CN" sz="2400" dirty="0">
                <a:latin typeface="Microsoft YaHei" charset="-122"/>
                <a:ea typeface="Microsoft YaHei" charset="-122"/>
                <a:cs typeface="Microsoft YaHei" charset="-122"/>
              </a:rPr>
              <a:t>D:</a:t>
            </a:r>
            <a:r>
              <a:rPr kumimoji="1" lang="zh-CN" altLang="en-US" sz="2400" dirty="0">
                <a:latin typeface="Microsoft YaHei" charset="-122"/>
                <a:ea typeface="Microsoft YaHei" charset="-122"/>
                <a:cs typeface="Microsoft YaHei" charset="-122"/>
              </a:rPr>
              <a:t>先上升后下降</a:t>
            </a:r>
          </a:p>
        </p:txBody>
      </p:sp>
    </p:spTree>
    <p:extLst>
      <p:ext uri="{BB962C8B-B14F-4D97-AF65-F5344CB8AC3E}">
        <p14:creationId xmlns:p14="http://schemas.microsoft.com/office/powerpoint/2010/main" val="322403487"/>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圆角矩形 16"/>
          <p:cNvSpPr/>
          <p:nvPr/>
        </p:nvSpPr>
        <p:spPr>
          <a:xfrm>
            <a:off x="270331" y="655942"/>
            <a:ext cx="4407994"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smtClean="0">
                <a:latin typeface="Microsoft YaHei" charset="-122"/>
                <a:ea typeface="Microsoft YaHei" charset="-122"/>
                <a:cs typeface="Microsoft YaHei" charset="-122"/>
              </a:rPr>
              <a:t>习题练习</a:t>
            </a:r>
            <a:endParaRPr kumimoji="1" lang="zh-CN" altLang="en-US" sz="2000" dirty="0">
              <a:latin typeface="Microsoft YaHei" charset="-122"/>
              <a:ea typeface="Microsoft YaHei" charset="-122"/>
              <a:cs typeface="Microsoft YaHei" charset="-122"/>
            </a:endParaRPr>
          </a:p>
        </p:txBody>
      </p:sp>
      <p:sp>
        <p:nvSpPr>
          <p:cNvPr id="6" name="文本框 5"/>
          <p:cNvSpPr txBox="1"/>
          <p:nvPr/>
        </p:nvSpPr>
        <p:spPr>
          <a:xfrm>
            <a:off x="489097" y="1472751"/>
            <a:ext cx="10781414" cy="2862322"/>
          </a:xfrm>
          <a:prstGeom prst="rect">
            <a:avLst/>
          </a:prstGeom>
          <a:noFill/>
        </p:spPr>
        <p:txBody>
          <a:bodyPr wrap="square" rtlCol="0">
            <a:spAutoFit/>
          </a:bodyPr>
          <a:lstStyle/>
          <a:p>
            <a:pPr>
              <a:lnSpc>
                <a:spcPct val="150000"/>
              </a:lnSpc>
            </a:pPr>
            <a:r>
              <a:rPr kumimoji="1" lang="zh-CN" altLang="en-US" sz="2400" dirty="0">
                <a:latin typeface="Microsoft YaHei" charset="-122"/>
                <a:ea typeface="Microsoft YaHei" charset="-122"/>
                <a:cs typeface="Microsoft YaHei" charset="-122"/>
              </a:rPr>
              <a:t>随着产量的增加，总固定成本曲线将（）</a:t>
            </a:r>
          </a:p>
          <a:p>
            <a:pPr>
              <a:lnSpc>
                <a:spcPct val="150000"/>
              </a:lnSpc>
            </a:pPr>
            <a:r>
              <a:rPr kumimoji="1" lang="en-US" altLang="zh-CN" sz="2400" dirty="0" smtClean="0">
                <a:latin typeface="Microsoft YaHei" charset="-122"/>
                <a:ea typeface="Microsoft YaHei" charset="-122"/>
                <a:cs typeface="Microsoft YaHei" charset="-122"/>
              </a:rPr>
              <a:t>A</a:t>
            </a:r>
            <a:r>
              <a:rPr kumimoji="1" lang="en-US" altLang="zh-CN" sz="2400" dirty="0">
                <a:latin typeface="Microsoft YaHei" charset="-122"/>
                <a:ea typeface="Microsoft YaHei" charset="-122"/>
                <a:cs typeface="Microsoft YaHei" charset="-122"/>
              </a:rPr>
              <a:t>:</a:t>
            </a:r>
            <a:r>
              <a:rPr kumimoji="1" lang="zh-CN" altLang="en-US" sz="2400" dirty="0">
                <a:latin typeface="Microsoft YaHei" charset="-122"/>
                <a:ea typeface="Microsoft YaHei" charset="-122"/>
                <a:cs typeface="Microsoft YaHei" charset="-122"/>
              </a:rPr>
              <a:t>一直保持不变</a:t>
            </a:r>
          </a:p>
          <a:p>
            <a:pPr>
              <a:lnSpc>
                <a:spcPct val="150000"/>
              </a:lnSpc>
            </a:pPr>
            <a:r>
              <a:rPr kumimoji="1" lang="en-US" altLang="zh-CN" sz="2400" dirty="0">
                <a:latin typeface="Microsoft YaHei" charset="-122"/>
                <a:ea typeface="Microsoft YaHei" charset="-122"/>
                <a:cs typeface="Microsoft YaHei" charset="-122"/>
              </a:rPr>
              <a:t>B:</a:t>
            </a:r>
            <a:r>
              <a:rPr kumimoji="1" lang="zh-CN" altLang="en-US" sz="2400" dirty="0">
                <a:latin typeface="Microsoft YaHei" charset="-122"/>
                <a:ea typeface="Microsoft YaHei" charset="-122"/>
                <a:cs typeface="Microsoft YaHei" charset="-122"/>
              </a:rPr>
              <a:t>先下降，后上升</a:t>
            </a:r>
          </a:p>
          <a:p>
            <a:pPr>
              <a:lnSpc>
                <a:spcPct val="150000"/>
              </a:lnSpc>
            </a:pPr>
            <a:r>
              <a:rPr kumimoji="1" lang="en-US" altLang="zh-CN" sz="2400" dirty="0">
                <a:latin typeface="Microsoft YaHei" charset="-122"/>
                <a:ea typeface="Microsoft YaHei" charset="-122"/>
                <a:cs typeface="Microsoft YaHei" charset="-122"/>
              </a:rPr>
              <a:t>C:</a:t>
            </a:r>
            <a:r>
              <a:rPr kumimoji="1" lang="zh-CN" altLang="en-US" sz="2400" dirty="0">
                <a:latin typeface="Microsoft YaHei" charset="-122"/>
                <a:ea typeface="Microsoft YaHei" charset="-122"/>
                <a:cs typeface="Microsoft YaHei" charset="-122"/>
              </a:rPr>
              <a:t>一直趋于下降 </a:t>
            </a:r>
          </a:p>
          <a:p>
            <a:pPr>
              <a:lnSpc>
                <a:spcPct val="150000"/>
              </a:lnSpc>
            </a:pPr>
            <a:r>
              <a:rPr kumimoji="1" lang="en-US" altLang="zh-CN" sz="2400" dirty="0">
                <a:latin typeface="Microsoft YaHei" charset="-122"/>
                <a:ea typeface="Microsoft YaHei" charset="-122"/>
                <a:cs typeface="Microsoft YaHei" charset="-122"/>
              </a:rPr>
              <a:t>D:</a:t>
            </a:r>
            <a:r>
              <a:rPr kumimoji="1" lang="zh-CN" altLang="en-US" sz="2400" dirty="0">
                <a:latin typeface="Microsoft YaHei" charset="-122"/>
                <a:ea typeface="Microsoft YaHei" charset="-122"/>
                <a:cs typeface="Microsoft YaHei" charset="-122"/>
              </a:rPr>
              <a:t>先上升，后</a:t>
            </a:r>
            <a:r>
              <a:rPr kumimoji="1" lang="zh-CN" altLang="en-US" sz="2400" dirty="0" smtClean="0">
                <a:latin typeface="Microsoft YaHei" charset="-122"/>
                <a:ea typeface="Microsoft YaHei" charset="-122"/>
                <a:cs typeface="Microsoft YaHei" charset="-122"/>
              </a:rPr>
              <a:t>下降</a:t>
            </a:r>
            <a:endParaRPr kumimoji="1" lang="zh-CN" altLang="en-US" sz="24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518557004"/>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圆角矩形 16"/>
          <p:cNvSpPr/>
          <p:nvPr/>
        </p:nvSpPr>
        <p:spPr>
          <a:xfrm>
            <a:off x="270331" y="655942"/>
            <a:ext cx="4407994"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smtClean="0">
                <a:latin typeface="Microsoft YaHei" charset="-122"/>
                <a:ea typeface="Microsoft YaHei" charset="-122"/>
                <a:cs typeface="Microsoft YaHei" charset="-122"/>
              </a:rPr>
              <a:t>习题练习</a:t>
            </a:r>
            <a:endParaRPr kumimoji="1" lang="zh-CN" altLang="en-US" sz="2000" dirty="0">
              <a:latin typeface="Microsoft YaHei" charset="-122"/>
              <a:ea typeface="Microsoft YaHei" charset="-122"/>
              <a:cs typeface="Microsoft YaHei" charset="-122"/>
            </a:endParaRPr>
          </a:p>
        </p:txBody>
      </p:sp>
      <p:sp>
        <p:nvSpPr>
          <p:cNvPr id="6" name="文本框 5"/>
          <p:cNvSpPr txBox="1"/>
          <p:nvPr/>
        </p:nvSpPr>
        <p:spPr>
          <a:xfrm>
            <a:off x="489097" y="1472751"/>
            <a:ext cx="10781414" cy="3970318"/>
          </a:xfrm>
          <a:prstGeom prst="rect">
            <a:avLst/>
          </a:prstGeom>
          <a:noFill/>
        </p:spPr>
        <p:txBody>
          <a:bodyPr wrap="square" rtlCol="0">
            <a:spAutoFit/>
          </a:bodyPr>
          <a:lstStyle/>
          <a:p>
            <a:pPr>
              <a:lnSpc>
                <a:spcPct val="150000"/>
              </a:lnSpc>
            </a:pPr>
            <a:r>
              <a:rPr kumimoji="1" lang="zh-CN" altLang="en-US" sz="2400" dirty="0">
                <a:latin typeface="Microsoft YaHei" charset="-122"/>
                <a:ea typeface="Microsoft YaHei" charset="-122"/>
                <a:cs typeface="Microsoft YaHei" charset="-122"/>
              </a:rPr>
              <a:t>随着产量的增加，总固定成本（   ）</a:t>
            </a:r>
          </a:p>
          <a:p>
            <a:pPr>
              <a:lnSpc>
                <a:spcPct val="150000"/>
              </a:lnSpc>
            </a:pPr>
            <a:r>
              <a:rPr kumimoji="1" lang="en-US" altLang="zh-CN" sz="2400" dirty="0" smtClean="0">
                <a:latin typeface="Microsoft YaHei" charset="-122"/>
                <a:ea typeface="Microsoft YaHei" charset="-122"/>
                <a:cs typeface="Microsoft YaHei" charset="-122"/>
              </a:rPr>
              <a:t>A</a:t>
            </a:r>
            <a:r>
              <a:rPr kumimoji="1" lang="en-US" altLang="zh-CN" sz="2400" dirty="0">
                <a:latin typeface="Microsoft YaHei" charset="-122"/>
                <a:ea typeface="Microsoft YaHei" charset="-122"/>
                <a:cs typeface="Microsoft YaHei" charset="-122"/>
              </a:rPr>
              <a:t>:</a:t>
            </a:r>
            <a:r>
              <a:rPr kumimoji="1" lang="zh-CN" altLang="en-US" sz="2400" dirty="0">
                <a:latin typeface="Microsoft YaHei" charset="-122"/>
                <a:ea typeface="Microsoft YaHei" charset="-122"/>
                <a:cs typeface="Microsoft YaHei" charset="-122"/>
              </a:rPr>
              <a:t>保持不变</a:t>
            </a:r>
          </a:p>
          <a:p>
            <a:pPr>
              <a:lnSpc>
                <a:spcPct val="150000"/>
              </a:lnSpc>
            </a:pPr>
            <a:r>
              <a:rPr kumimoji="1" lang="en-US" altLang="zh-CN" sz="2400" dirty="0">
                <a:latin typeface="Microsoft YaHei" charset="-122"/>
                <a:ea typeface="Microsoft YaHei" charset="-122"/>
                <a:cs typeface="Microsoft YaHei" charset="-122"/>
              </a:rPr>
              <a:t>B:</a:t>
            </a:r>
            <a:r>
              <a:rPr kumimoji="1" lang="zh-CN" altLang="en-US" sz="2400" dirty="0">
                <a:latin typeface="Microsoft YaHei" charset="-122"/>
                <a:ea typeface="Microsoft YaHei" charset="-122"/>
                <a:cs typeface="Microsoft YaHei" charset="-122"/>
              </a:rPr>
              <a:t>开始时趋于下降，然后趋于上升</a:t>
            </a:r>
          </a:p>
          <a:p>
            <a:pPr>
              <a:lnSpc>
                <a:spcPct val="150000"/>
              </a:lnSpc>
            </a:pPr>
            <a:r>
              <a:rPr kumimoji="1" lang="en-US" altLang="zh-CN" sz="2400" dirty="0">
                <a:latin typeface="Microsoft YaHei" charset="-122"/>
                <a:ea typeface="Microsoft YaHei" charset="-122"/>
                <a:cs typeface="Microsoft YaHei" charset="-122"/>
              </a:rPr>
              <a:t>C: </a:t>
            </a:r>
            <a:r>
              <a:rPr kumimoji="1" lang="zh-CN" altLang="en-US" sz="2400" dirty="0">
                <a:latin typeface="Microsoft YaHei" charset="-122"/>
                <a:ea typeface="Microsoft YaHei" charset="-122"/>
                <a:cs typeface="Microsoft YaHei" charset="-122"/>
              </a:rPr>
              <a:t>一直趋于下降</a:t>
            </a:r>
          </a:p>
          <a:p>
            <a:pPr>
              <a:lnSpc>
                <a:spcPct val="150000"/>
              </a:lnSpc>
            </a:pPr>
            <a:r>
              <a:rPr kumimoji="1" lang="en-US" altLang="zh-CN" sz="2400" dirty="0">
                <a:latin typeface="Microsoft YaHei" charset="-122"/>
                <a:ea typeface="Microsoft YaHei" charset="-122"/>
                <a:cs typeface="Microsoft YaHei" charset="-122"/>
              </a:rPr>
              <a:t>D:</a:t>
            </a:r>
            <a:r>
              <a:rPr kumimoji="1" lang="zh-CN" altLang="en-US" sz="2400" dirty="0">
                <a:latin typeface="Microsoft YaHei" charset="-122"/>
                <a:ea typeface="Microsoft YaHei" charset="-122"/>
                <a:cs typeface="Microsoft YaHei" charset="-122"/>
              </a:rPr>
              <a:t>开始时趋于上升，然后趋于下降</a:t>
            </a:r>
          </a:p>
          <a:p>
            <a:pPr>
              <a:lnSpc>
                <a:spcPct val="150000"/>
              </a:lnSpc>
            </a:pPr>
            <a:r>
              <a:rPr kumimoji="1" lang="zh-CN" altLang="en-US" sz="2400" dirty="0">
                <a:latin typeface="Microsoft YaHei" charset="-122"/>
                <a:ea typeface="Microsoft YaHei" charset="-122"/>
                <a:cs typeface="Microsoft YaHei" charset="-122"/>
              </a:rPr>
              <a:t/>
            </a:r>
            <a:br>
              <a:rPr kumimoji="1" lang="zh-CN" altLang="en-US" sz="2400" dirty="0">
                <a:latin typeface="Microsoft YaHei" charset="-122"/>
                <a:ea typeface="Microsoft YaHei" charset="-122"/>
                <a:cs typeface="Microsoft YaHei" charset="-122"/>
              </a:rPr>
            </a:br>
            <a:endParaRPr kumimoji="1" lang="zh-CN" altLang="en-US" sz="24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1500099884"/>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圆角矩形 16"/>
          <p:cNvSpPr/>
          <p:nvPr/>
        </p:nvSpPr>
        <p:spPr>
          <a:xfrm>
            <a:off x="270331" y="655942"/>
            <a:ext cx="4407994"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smtClean="0">
                <a:latin typeface="Microsoft YaHei" charset="-122"/>
                <a:ea typeface="Microsoft YaHei" charset="-122"/>
                <a:cs typeface="Microsoft YaHei" charset="-122"/>
              </a:rPr>
              <a:t>习题练习</a:t>
            </a:r>
            <a:endParaRPr kumimoji="1" lang="zh-CN" altLang="en-US" sz="2000" dirty="0">
              <a:latin typeface="Microsoft YaHei" charset="-122"/>
              <a:ea typeface="Microsoft YaHei" charset="-122"/>
              <a:cs typeface="Microsoft YaHei" charset="-122"/>
            </a:endParaRPr>
          </a:p>
        </p:txBody>
      </p:sp>
      <p:sp>
        <p:nvSpPr>
          <p:cNvPr id="6" name="文本框 5"/>
          <p:cNvSpPr txBox="1"/>
          <p:nvPr/>
        </p:nvSpPr>
        <p:spPr>
          <a:xfrm>
            <a:off x="489097" y="1472751"/>
            <a:ext cx="10781414" cy="3970318"/>
          </a:xfrm>
          <a:prstGeom prst="rect">
            <a:avLst/>
          </a:prstGeom>
          <a:noFill/>
        </p:spPr>
        <p:txBody>
          <a:bodyPr wrap="square" rtlCol="0">
            <a:spAutoFit/>
          </a:bodyPr>
          <a:lstStyle/>
          <a:p>
            <a:pPr>
              <a:lnSpc>
                <a:spcPct val="150000"/>
              </a:lnSpc>
            </a:pPr>
            <a:r>
              <a:rPr kumimoji="1" lang="zh-CN" altLang="en-US" sz="2400" dirty="0">
                <a:latin typeface="Microsoft YaHei" charset="-122"/>
                <a:ea typeface="Microsoft YaHei" charset="-122"/>
                <a:cs typeface="Microsoft YaHei" charset="-122"/>
              </a:rPr>
              <a:t>随着产量的增加，总固定成本（  </a:t>
            </a:r>
            <a:r>
              <a:rPr kumimoji="1" lang="en-US" altLang="zh-CN" sz="2400" dirty="0">
                <a:solidFill>
                  <a:srgbClr val="C00000"/>
                </a:solidFill>
                <a:latin typeface="Microsoft YaHei" charset="-122"/>
                <a:ea typeface="Microsoft YaHei" charset="-122"/>
                <a:cs typeface="Microsoft YaHei" charset="-122"/>
              </a:rPr>
              <a:t> A</a:t>
            </a:r>
            <a:r>
              <a:rPr kumimoji="1" lang="zh-CN" altLang="en-US" sz="2400" dirty="0" smtClean="0">
                <a:latin typeface="Microsoft YaHei" charset="-122"/>
                <a:ea typeface="Microsoft YaHei" charset="-122"/>
                <a:cs typeface="Microsoft YaHei" charset="-122"/>
              </a:rPr>
              <a:t> </a:t>
            </a:r>
            <a:r>
              <a:rPr kumimoji="1" lang="zh-CN" altLang="en-US" sz="2400" dirty="0">
                <a:latin typeface="Microsoft YaHei" charset="-122"/>
                <a:ea typeface="Microsoft YaHei" charset="-122"/>
                <a:cs typeface="Microsoft YaHei" charset="-122"/>
              </a:rPr>
              <a:t>）</a:t>
            </a:r>
          </a:p>
          <a:p>
            <a:pPr>
              <a:lnSpc>
                <a:spcPct val="150000"/>
              </a:lnSpc>
            </a:pPr>
            <a:r>
              <a:rPr kumimoji="1" lang="en-US" altLang="zh-CN" sz="2400" dirty="0" smtClean="0">
                <a:solidFill>
                  <a:srgbClr val="C00000"/>
                </a:solidFill>
                <a:latin typeface="Microsoft YaHei" charset="-122"/>
                <a:ea typeface="Microsoft YaHei" charset="-122"/>
                <a:cs typeface="Microsoft YaHei" charset="-122"/>
              </a:rPr>
              <a:t>A</a:t>
            </a:r>
            <a:r>
              <a:rPr kumimoji="1" lang="en-US" altLang="zh-CN" sz="2400" dirty="0">
                <a:solidFill>
                  <a:srgbClr val="C00000"/>
                </a:solidFill>
                <a:latin typeface="Microsoft YaHei" charset="-122"/>
                <a:ea typeface="Microsoft YaHei" charset="-122"/>
                <a:cs typeface="Microsoft YaHei" charset="-122"/>
              </a:rPr>
              <a:t>:</a:t>
            </a:r>
            <a:r>
              <a:rPr kumimoji="1" lang="zh-CN" altLang="en-US" sz="2400" dirty="0">
                <a:solidFill>
                  <a:srgbClr val="C00000"/>
                </a:solidFill>
                <a:latin typeface="Microsoft YaHei" charset="-122"/>
                <a:ea typeface="Microsoft YaHei" charset="-122"/>
                <a:cs typeface="Microsoft YaHei" charset="-122"/>
              </a:rPr>
              <a:t>保持不变</a:t>
            </a:r>
          </a:p>
          <a:p>
            <a:pPr>
              <a:lnSpc>
                <a:spcPct val="150000"/>
              </a:lnSpc>
            </a:pPr>
            <a:r>
              <a:rPr kumimoji="1" lang="en-US" altLang="zh-CN" sz="2400" dirty="0">
                <a:latin typeface="Microsoft YaHei" charset="-122"/>
                <a:ea typeface="Microsoft YaHei" charset="-122"/>
                <a:cs typeface="Microsoft YaHei" charset="-122"/>
              </a:rPr>
              <a:t>B:</a:t>
            </a:r>
            <a:r>
              <a:rPr kumimoji="1" lang="zh-CN" altLang="en-US" sz="2400" dirty="0">
                <a:latin typeface="Microsoft YaHei" charset="-122"/>
                <a:ea typeface="Microsoft YaHei" charset="-122"/>
                <a:cs typeface="Microsoft YaHei" charset="-122"/>
              </a:rPr>
              <a:t>开始时趋于下降，然后趋于上升</a:t>
            </a:r>
          </a:p>
          <a:p>
            <a:pPr>
              <a:lnSpc>
                <a:spcPct val="150000"/>
              </a:lnSpc>
            </a:pPr>
            <a:r>
              <a:rPr kumimoji="1" lang="en-US" altLang="zh-CN" sz="2400" dirty="0">
                <a:latin typeface="Microsoft YaHei" charset="-122"/>
                <a:ea typeface="Microsoft YaHei" charset="-122"/>
                <a:cs typeface="Microsoft YaHei" charset="-122"/>
              </a:rPr>
              <a:t>C: </a:t>
            </a:r>
            <a:r>
              <a:rPr kumimoji="1" lang="zh-CN" altLang="en-US" sz="2400" dirty="0">
                <a:latin typeface="Microsoft YaHei" charset="-122"/>
                <a:ea typeface="Microsoft YaHei" charset="-122"/>
                <a:cs typeface="Microsoft YaHei" charset="-122"/>
              </a:rPr>
              <a:t>一直趋于下降</a:t>
            </a:r>
          </a:p>
          <a:p>
            <a:pPr>
              <a:lnSpc>
                <a:spcPct val="150000"/>
              </a:lnSpc>
            </a:pPr>
            <a:r>
              <a:rPr kumimoji="1" lang="en-US" altLang="zh-CN" sz="2400" dirty="0">
                <a:latin typeface="Microsoft YaHei" charset="-122"/>
                <a:ea typeface="Microsoft YaHei" charset="-122"/>
                <a:cs typeface="Microsoft YaHei" charset="-122"/>
              </a:rPr>
              <a:t>D:</a:t>
            </a:r>
            <a:r>
              <a:rPr kumimoji="1" lang="zh-CN" altLang="en-US" sz="2400" dirty="0">
                <a:latin typeface="Microsoft YaHei" charset="-122"/>
                <a:ea typeface="Microsoft YaHei" charset="-122"/>
                <a:cs typeface="Microsoft YaHei" charset="-122"/>
              </a:rPr>
              <a:t>开始时趋于上升，然后趋于下降</a:t>
            </a:r>
          </a:p>
          <a:p>
            <a:pPr>
              <a:lnSpc>
                <a:spcPct val="150000"/>
              </a:lnSpc>
            </a:pPr>
            <a:r>
              <a:rPr kumimoji="1" lang="zh-CN" altLang="en-US" sz="2400" dirty="0">
                <a:latin typeface="Microsoft YaHei" charset="-122"/>
                <a:ea typeface="Microsoft YaHei" charset="-122"/>
                <a:cs typeface="Microsoft YaHei" charset="-122"/>
              </a:rPr>
              <a:t/>
            </a:r>
            <a:br>
              <a:rPr kumimoji="1" lang="zh-CN" altLang="en-US" sz="2400" dirty="0">
                <a:latin typeface="Microsoft YaHei" charset="-122"/>
                <a:ea typeface="Microsoft YaHei" charset="-122"/>
                <a:cs typeface="Microsoft YaHei" charset="-122"/>
              </a:rPr>
            </a:br>
            <a:endParaRPr kumimoji="1" lang="zh-CN" altLang="en-US" sz="24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123912714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r>
              <a:rPr lang="en-US" altLang="zh-CN" sz="2800" dirty="0" smtClean="0">
                <a:latin typeface="Microsoft YaHei" charset="-122"/>
                <a:ea typeface="Microsoft YaHei" charset="-122"/>
                <a:cs typeface="Microsoft YaHei" charset="-122"/>
              </a:rPr>
              <a:t>5.4.1</a:t>
            </a:r>
            <a:r>
              <a:rPr lang="zh-CN" altLang="en-US" sz="2800" dirty="0" smtClean="0">
                <a:latin typeface="Microsoft YaHei" charset="-122"/>
                <a:ea typeface="Microsoft YaHei" charset="-122"/>
                <a:cs typeface="Microsoft YaHei" charset="-122"/>
              </a:rPr>
              <a:t> 规模报酬的含义</a:t>
            </a:r>
            <a:endParaRPr lang="zh-CN" altLang="en-US" sz="2800" dirty="0">
              <a:latin typeface="Microsoft YaHei" charset="-122"/>
              <a:ea typeface="Microsoft YaHei" charset="-122"/>
              <a:cs typeface="Microsoft YaHei" charset="-122"/>
            </a:endParaRPr>
          </a:p>
        </p:txBody>
      </p:sp>
      <p:sp>
        <p:nvSpPr>
          <p:cNvPr id="17" name="圆角矩形 16"/>
          <p:cNvSpPr/>
          <p:nvPr/>
        </p:nvSpPr>
        <p:spPr>
          <a:xfrm>
            <a:off x="334127" y="1676667"/>
            <a:ext cx="4109536"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nSpc>
                <a:spcPct val="150000"/>
              </a:lnSpc>
            </a:pPr>
            <a:r>
              <a:rPr kumimoji="1" lang="zh-CN" altLang="en-US" sz="2000" dirty="0" smtClean="0">
                <a:latin typeface="Microsoft YaHei" charset="-122"/>
                <a:ea typeface="Microsoft YaHei" charset="-122"/>
                <a:cs typeface="Microsoft YaHei" charset="-122"/>
              </a:rPr>
              <a:t>一、规模报酬的含义</a:t>
            </a:r>
            <a:r>
              <a:rPr kumimoji="1" lang="en-US" altLang="zh-CN" sz="2000" dirty="0" smtClean="0">
                <a:latin typeface="Microsoft YaHei" charset="-122"/>
                <a:ea typeface="Microsoft YaHei" charset="-122"/>
                <a:cs typeface="Microsoft YaHei" charset="-122"/>
              </a:rPr>
              <a:t>【</a:t>
            </a:r>
            <a:r>
              <a:rPr kumimoji="1" lang="zh-CN" altLang="en-US" sz="2000" dirty="0" smtClean="0">
                <a:latin typeface="Microsoft YaHei" charset="-122"/>
                <a:ea typeface="Microsoft YaHei" charset="-122"/>
                <a:cs typeface="Microsoft YaHei" charset="-122"/>
              </a:rPr>
              <a:t>选择</a:t>
            </a:r>
            <a:r>
              <a:rPr kumimoji="1" lang="en-US" altLang="zh-CN" sz="2000" dirty="0" smtClean="0">
                <a:latin typeface="Microsoft YaHei" charset="-122"/>
                <a:ea typeface="Microsoft YaHei" charset="-122"/>
                <a:cs typeface="Microsoft YaHei" charset="-122"/>
              </a:rPr>
              <a:t>】</a:t>
            </a:r>
            <a:endParaRPr kumimoji="1" lang="en-US" altLang="zh-CN" sz="2000" dirty="0">
              <a:latin typeface="Microsoft YaHei" charset="-122"/>
              <a:ea typeface="Microsoft YaHei" charset="-122"/>
              <a:cs typeface="Microsoft YaHei" charset="-122"/>
            </a:endParaRPr>
          </a:p>
        </p:txBody>
      </p:sp>
      <p:sp>
        <p:nvSpPr>
          <p:cNvPr id="19" name="文本框 18"/>
          <p:cNvSpPr txBox="1"/>
          <p:nvPr/>
        </p:nvSpPr>
        <p:spPr>
          <a:xfrm>
            <a:off x="184731" y="3664263"/>
            <a:ext cx="11846257" cy="499624"/>
          </a:xfrm>
          <a:prstGeom prst="rect">
            <a:avLst/>
          </a:prstGeom>
          <a:noFill/>
        </p:spPr>
        <p:txBody>
          <a:bodyPr wrap="square" rtlCol="0">
            <a:spAutoFit/>
          </a:bodyPr>
          <a:lstStyle/>
          <a:p>
            <a:pPr>
              <a:lnSpc>
                <a:spcPct val="150000"/>
              </a:lnSpc>
            </a:pPr>
            <a:r>
              <a:rPr kumimoji="1" lang="zh-CN" altLang="en-US" sz="2000" dirty="0">
                <a:latin typeface="Microsoft YaHei" charset="-122"/>
                <a:ea typeface="Microsoft YaHei" charset="-122"/>
                <a:cs typeface="Microsoft YaHei" charset="-122"/>
              </a:rPr>
              <a:t>第一阶段：规模报酬</a:t>
            </a:r>
            <a:r>
              <a:rPr kumimoji="1" lang="zh-CN" altLang="en-US" sz="2000" b="1" dirty="0">
                <a:solidFill>
                  <a:srgbClr val="FF0000"/>
                </a:solidFill>
                <a:latin typeface="Microsoft YaHei" charset="-122"/>
                <a:ea typeface="Microsoft YaHei" charset="-122"/>
                <a:cs typeface="Microsoft YaHei" charset="-122"/>
              </a:rPr>
              <a:t>递增</a:t>
            </a:r>
            <a:r>
              <a:rPr kumimoji="1" lang="zh-CN" altLang="en-US" sz="2000" dirty="0">
                <a:latin typeface="Microsoft YaHei" charset="-122"/>
                <a:ea typeface="Microsoft YaHei" charset="-122"/>
                <a:cs typeface="Microsoft YaHei" charset="-122"/>
              </a:rPr>
              <a:t>阶段</a:t>
            </a:r>
            <a:r>
              <a:rPr kumimoji="1" lang="zh-CN" altLang="en-US" sz="2000" dirty="0" smtClean="0">
                <a:latin typeface="Microsoft YaHei" charset="-122"/>
                <a:ea typeface="Microsoft YaHei" charset="-122"/>
                <a:cs typeface="Microsoft YaHei" charset="-122"/>
              </a:rPr>
              <a:t>。产量</a:t>
            </a:r>
            <a:r>
              <a:rPr kumimoji="1" lang="zh-CN" altLang="en-US" sz="2000" dirty="0">
                <a:latin typeface="Microsoft YaHei" charset="-122"/>
                <a:ea typeface="Microsoft YaHei" charset="-122"/>
                <a:cs typeface="Microsoft YaHei" charset="-122"/>
              </a:rPr>
              <a:t>或收益增加的幅度</a:t>
            </a:r>
            <a:r>
              <a:rPr kumimoji="1" lang="zh-CN" altLang="en-US" sz="2000" b="1" dirty="0">
                <a:solidFill>
                  <a:srgbClr val="FF0000"/>
                </a:solidFill>
                <a:latin typeface="Microsoft YaHei" charset="-122"/>
                <a:ea typeface="Microsoft YaHei" charset="-122"/>
                <a:cs typeface="Microsoft YaHei" charset="-122"/>
              </a:rPr>
              <a:t>大于</a:t>
            </a:r>
            <a:r>
              <a:rPr kumimoji="1" lang="zh-CN" altLang="en-US" sz="2000" dirty="0">
                <a:latin typeface="Microsoft YaHei" charset="-122"/>
                <a:ea typeface="Microsoft YaHei" charset="-122"/>
                <a:cs typeface="Microsoft YaHei" charset="-122"/>
              </a:rPr>
              <a:t>各种要素</a:t>
            </a:r>
            <a:r>
              <a:rPr kumimoji="1" lang="zh-CN" altLang="en-US" sz="2000" dirty="0" smtClean="0">
                <a:latin typeface="Microsoft YaHei" charset="-122"/>
                <a:ea typeface="Microsoft YaHei" charset="-122"/>
                <a:cs typeface="Microsoft YaHei" charset="-122"/>
              </a:rPr>
              <a:t>投入增加</a:t>
            </a:r>
            <a:r>
              <a:rPr kumimoji="1" lang="zh-CN" altLang="en-US" sz="2000" dirty="0">
                <a:latin typeface="Microsoft YaHei" charset="-122"/>
                <a:ea typeface="Microsoft YaHei" charset="-122"/>
                <a:cs typeface="Microsoft YaHei" charset="-122"/>
              </a:rPr>
              <a:t>的幅度</a:t>
            </a:r>
            <a:r>
              <a:rPr kumimoji="1" lang="zh-CN" altLang="en-US" sz="2000" dirty="0" smtClean="0">
                <a:latin typeface="Microsoft YaHei" charset="-122"/>
                <a:ea typeface="Microsoft YaHei" charset="-122"/>
                <a:cs typeface="Microsoft YaHei" charset="-122"/>
              </a:rPr>
              <a:t>。</a:t>
            </a:r>
            <a:endParaRPr kumimoji="1" lang="en-US" altLang="zh-CN" sz="2000" dirty="0" smtClean="0">
              <a:latin typeface="Microsoft YaHei" charset="-122"/>
              <a:ea typeface="Microsoft YaHei" charset="-122"/>
              <a:cs typeface="Microsoft YaHei" charset="-122"/>
            </a:endParaRPr>
          </a:p>
        </p:txBody>
      </p:sp>
      <p:sp>
        <p:nvSpPr>
          <p:cNvPr id="11" name="Rectangle 8"/>
          <p:cNvSpPr>
            <a:spLocks noChangeArrowheads="1"/>
          </p:cNvSpPr>
          <p:nvPr/>
        </p:nvSpPr>
        <p:spPr bwMode="auto">
          <a:xfrm>
            <a:off x="0" y="42578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 name="Rectangle 6"/>
          <p:cNvSpPr>
            <a:spLocks noChangeArrowheads="1"/>
          </p:cNvSpPr>
          <p:nvPr/>
        </p:nvSpPr>
        <p:spPr bwMode="auto">
          <a:xfrm>
            <a:off x="0" y="-200055"/>
            <a:ext cx="18473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sz="2000"/>
          </a:p>
        </p:txBody>
      </p:sp>
      <p:sp>
        <p:nvSpPr>
          <p:cNvPr id="5" name="Rectangle 9"/>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32" name="图片 31" descr="e23b9f2516ccd6876308ceb860d96ca"/>
          <p:cNvPicPr/>
          <p:nvPr/>
        </p:nvPicPr>
        <p:blipFill rotWithShape="1">
          <a:blip r:embed="rId3"/>
          <a:srcRect t="3622" b="7992"/>
          <a:stretch/>
        </p:blipFill>
        <p:spPr>
          <a:xfrm>
            <a:off x="6919683" y="0"/>
            <a:ext cx="5272317" cy="3151504"/>
          </a:xfrm>
          <a:prstGeom prst="rect">
            <a:avLst/>
          </a:prstGeom>
        </p:spPr>
      </p:pic>
      <p:sp>
        <p:nvSpPr>
          <p:cNvPr id="12" name="矩形 11"/>
          <p:cNvSpPr/>
          <p:nvPr/>
        </p:nvSpPr>
        <p:spPr>
          <a:xfrm>
            <a:off x="184731" y="179200"/>
            <a:ext cx="1954381" cy="276999"/>
          </a:xfrm>
          <a:prstGeom prst="rect">
            <a:avLst/>
          </a:prstGeom>
        </p:spPr>
        <p:txBody>
          <a:bodyPr wrap="none">
            <a:spAutoFit/>
          </a:bodyPr>
          <a:lstStyle/>
          <a:p>
            <a:r>
              <a:rPr lang="en-US" altLang="zh-CN" sz="1200" dirty="0">
                <a:solidFill>
                  <a:schemeClr val="bg1">
                    <a:lumMod val="75000"/>
                  </a:schemeClr>
                </a:solidFill>
                <a:latin typeface="SimSun" charset="-122"/>
                <a:ea typeface="SimSun" charset="-122"/>
                <a:cs typeface="SimSun" charset="-122"/>
              </a:rPr>
              <a:t>5.4.1</a:t>
            </a:r>
            <a:r>
              <a:rPr lang="zh-CN" altLang="en-US" sz="1200" dirty="0">
                <a:solidFill>
                  <a:schemeClr val="bg1">
                    <a:lumMod val="75000"/>
                  </a:schemeClr>
                </a:solidFill>
                <a:latin typeface="SimSun" charset="-122"/>
                <a:ea typeface="SimSun" charset="-122"/>
                <a:cs typeface="SimSun" charset="-122"/>
              </a:rPr>
              <a:t>一、规模报酬的含义</a:t>
            </a:r>
          </a:p>
        </p:txBody>
      </p:sp>
    </p:spTree>
    <p:extLst>
      <p:ext uri="{BB962C8B-B14F-4D97-AF65-F5344CB8AC3E}">
        <p14:creationId xmlns:p14="http://schemas.microsoft.com/office/powerpoint/2010/main" val="307936366"/>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smtClean="0">
                <a:latin typeface="Microsoft YaHei" charset="-122"/>
                <a:ea typeface="Microsoft YaHei" charset="-122"/>
                <a:cs typeface="Microsoft YaHei" charset="-122"/>
              </a:rPr>
              <a:t>6.2.1</a:t>
            </a:r>
            <a:r>
              <a:rPr lang="zh-CN" altLang="en-US" sz="2800" dirty="0" smtClean="0">
                <a:latin typeface="Microsoft YaHei" charset="-122"/>
                <a:ea typeface="Microsoft YaHei" charset="-122"/>
                <a:cs typeface="Microsoft YaHei" charset="-122"/>
              </a:rPr>
              <a:t> 短期成本分析</a:t>
            </a:r>
            <a:endParaRPr lang="zh-CN" altLang="en-US" sz="2800" dirty="0">
              <a:latin typeface="Microsoft YaHei" charset="-122"/>
              <a:ea typeface="Microsoft YaHei" charset="-122"/>
              <a:cs typeface="Microsoft YaHei" charset="-122"/>
            </a:endParaRPr>
          </a:p>
        </p:txBody>
      </p:sp>
      <p:sp>
        <p:nvSpPr>
          <p:cNvPr id="17" name="圆角矩形 16"/>
          <p:cNvSpPr/>
          <p:nvPr/>
        </p:nvSpPr>
        <p:spPr>
          <a:xfrm>
            <a:off x="738164" y="1721093"/>
            <a:ext cx="2961966"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smtClean="0">
                <a:latin typeface="Microsoft YaHei" charset="-122"/>
                <a:ea typeface="Microsoft YaHei" charset="-122"/>
                <a:cs typeface="Microsoft YaHei" charset="-122"/>
              </a:rPr>
              <a:t>二、短期平均成本</a:t>
            </a:r>
            <a:endParaRPr kumimoji="1" lang="zh-CN" altLang="en-US" sz="2000" dirty="0">
              <a:latin typeface="Microsoft YaHei" charset="-122"/>
              <a:ea typeface="Microsoft YaHei" charset="-122"/>
              <a:cs typeface="Microsoft YaHei" charset="-122"/>
            </a:endParaRPr>
          </a:p>
        </p:txBody>
      </p:sp>
      <p:graphicFrame>
        <p:nvGraphicFramePr>
          <p:cNvPr id="11" name="图表 10"/>
          <p:cNvGraphicFramePr/>
          <p:nvPr>
            <p:extLst/>
          </p:nvPr>
        </p:nvGraphicFramePr>
        <p:xfrm>
          <a:off x="8219454" y="-106326"/>
          <a:ext cx="4329876" cy="21925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文本框 4"/>
          <p:cNvSpPr txBox="1"/>
          <p:nvPr/>
        </p:nvSpPr>
        <p:spPr>
          <a:xfrm>
            <a:off x="738164" y="2680452"/>
            <a:ext cx="10781414" cy="2308324"/>
          </a:xfrm>
          <a:prstGeom prst="rect">
            <a:avLst/>
          </a:prstGeom>
          <a:noFill/>
        </p:spPr>
        <p:txBody>
          <a:bodyPr wrap="square" rtlCol="0">
            <a:spAutoFit/>
          </a:bodyPr>
          <a:lstStyle/>
          <a:p>
            <a:pPr>
              <a:lnSpc>
                <a:spcPct val="150000"/>
              </a:lnSpc>
            </a:pPr>
            <a:r>
              <a:rPr kumimoji="1" lang="zh-CN" altLang="en-US" sz="2400" dirty="0">
                <a:latin typeface="Microsoft YaHei" charset="-122"/>
                <a:ea typeface="Microsoft YaHei" charset="-122"/>
                <a:cs typeface="Microsoft YaHei" charset="-122"/>
              </a:rPr>
              <a:t>短期平均成本</a:t>
            </a:r>
            <a:r>
              <a:rPr kumimoji="1" lang="zh-CN" altLang="en-US" sz="2400" dirty="0" smtClean="0">
                <a:latin typeface="Microsoft YaHei" charset="-122"/>
                <a:ea typeface="Microsoft YaHei" charset="-122"/>
                <a:cs typeface="Microsoft YaHei" charset="-122"/>
              </a:rPr>
              <a:t>（</a:t>
            </a:r>
            <a:r>
              <a:rPr kumimoji="1" lang="en-US" altLang="zh-CN" sz="2400" dirty="0">
                <a:latin typeface="Microsoft YaHei" charset="-122"/>
                <a:ea typeface="Microsoft YaHei" charset="-122"/>
                <a:cs typeface="Microsoft YaHei" charset="-122"/>
              </a:rPr>
              <a:t> </a:t>
            </a:r>
            <a:r>
              <a:rPr kumimoji="1" lang="en-US" altLang="zh-CN" sz="2400" dirty="0" smtClean="0">
                <a:latin typeface="Microsoft YaHei" charset="-122"/>
                <a:ea typeface="Microsoft YaHei" charset="-122"/>
                <a:cs typeface="Microsoft YaHei" charset="-122"/>
              </a:rPr>
              <a:t>short-run </a:t>
            </a:r>
            <a:r>
              <a:rPr kumimoji="1" lang="en-US" altLang="zh-CN" sz="2400" dirty="0">
                <a:latin typeface="Microsoft YaHei" charset="-122"/>
                <a:ea typeface="Microsoft YaHei" charset="-122"/>
                <a:cs typeface="Microsoft YaHei" charset="-122"/>
              </a:rPr>
              <a:t>average </a:t>
            </a:r>
            <a:r>
              <a:rPr kumimoji="1" lang="en-US" altLang="zh-CN" sz="2400" dirty="0" smtClean="0">
                <a:latin typeface="Microsoft YaHei" charset="-122"/>
                <a:ea typeface="Microsoft YaHei" charset="-122"/>
                <a:cs typeface="Microsoft YaHei" charset="-122"/>
              </a:rPr>
              <a:t>cost,</a:t>
            </a:r>
            <a:r>
              <a:rPr kumimoji="1" lang="zh-CN" altLang="en-US" sz="2400" dirty="0" smtClean="0">
                <a:latin typeface="Microsoft YaHei" charset="-122"/>
                <a:ea typeface="Microsoft YaHei" charset="-122"/>
                <a:cs typeface="Microsoft YaHei" charset="-122"/>
              </a:rPr>
              <a:t> </a:t>
            </a:r>
            <a:r>
              <a:rPr kumimoji="1" lang="en-US" altLang="zh-CN" sz="2400" dirty="0" smtClean="0">
                <a:latin typeface="Microsoft YaHei" charset="-122"/>
                <a:ea typeface="Microsoft YaHei" charset="-122"/>
                <a:cs typeface="Microsoft YaHei" charset="-122"/>
              </a:rPr>
              <a:t>SAC</a:t>
            </a:r>
            <a:r>
              <a:rPr kumimoji="1" lang="zh-CN" altLang="en-US" sz="2400" dirty="0" smtClean="0">
                <a:latin typeface="Microsoft YaHei" charset="-122"/>
                <a:ea typeface="Microsoft YaHei" charset="-122"/>
                <a:cs typeface="Microsoft YaHei" charset="-122"/>
              </a:rPr>
              <a:t>）：指</a:t>
            </a:r>
            <a:r>
              <a:rPr kumimoji="1" lang="zh-CN" altLang="en-US" sz="2400" dirty="0">
                <a:latin typeface="Microsoft YaHei" charset="-122"/>
                <a:ea typeface="Microsoft YaHei" charset="-122"/>
                <a:cs typeface="Microsoft YaHei" charset="-122"/>
              </a:rPr>
              <a:t>在短期内平均每一单位产品所消耗的成本</a:t>
            </a:r>
            <a:r>
              <a:rPr kumimoji="1" lang="zh-CN" altLang="en-US" sz="2400" dirty="0" smtClean="0">
                <a:latin typeface="Microsoft YaHei" charset="-122"/>
                <a:ea typeface="Microsoft YaHei" charset="-122"/>
                <a:cs typeface="Microsoft YaHei" charset="-122"/>
              </a:rPr>
              <a:t>。</a:t>
            </a:r>
            <a:endParaRPr kumimoji="1" lang="en-US" altLang="zh-CN" sz="2400" dirty="0" smtClean="0">
              <a:latin typeface="Microsoft YaHei" charset="-122"/>
              <a:ea typeface="Microsoft YaHei" charset="-122"/>
              <a:cs typeface="Microsoft YaHei" charset="-122"/>
            </a:endParaRPr>
          </a:p>
          <a:p>
            <a:pPr algn="ctr">
              <a:lnSpc>
                <a:spcPct val="150000"/>
              </a:lnSpc>
            </a:pPr>
            <a:r>
              <a:rPr kumimoji="1" lang="zh-CN" altLang="en-US" sz="2400" dirty="0" smtClean="0">
                <a:latin typeface="Microsoft YaHei" charset="-122"/>
                <a:ea typeface="Microsoft YaHei" charset="-122"/>
                <a:cs typeface="Microsoft YaHei" charset="-122"/>
              </a:rPr>
              <a:t>平均成本</a:t>
            </a:r>
            <a:r>
              <a:rPr kumimoji="1" lang="en-US" altLang="zh-CN" sz="2400" dirty="0" smtClean="0">
                <a:latin typeface="Microsoft YaHei" charset="-122"/>
                <a:ea typeface="Microsoft YaHei" charset="-122"/>
                <a:cs typeface="Microsoft YaHei" charset="-122"/>
              </a:rPr>
              <a:t>=</a:t>
            </a:r>
            <a:r>
              <a:rPr kumimoji="1" lang="zh-CN" altLang="en-US" sz="2400" dirty="0" smtClean="0">
                <a:latin typeface="Microsoft YaHei" charset="-122"/>
                <a:ea typeface="Microsoft YaHei" charset="-122"/>
                <a:cs typeface="Microsoft YaHei" charset="-122"/>
              </a:rPr>
              <a:t>平均</a:t>
            </a:r>
            <a:r>
              <a:rPr kumimoji="1" lang="zh-CN" altLang="en-US" sz="2400" dirty="0">
                <a:latin typeface="Microsoft YaHei" charset="-122"/>
                <a:ea typeface="Microsoft YaHei" charset="-122"/>
                <a:cs typeface="Microsoft YaHei" charset="-122"/>
              </a:rPr>
              <a:t>固定</a:t>
            </a:r>
            <a:r>
              <a:rPr kumimoji="1" lang="zh-CN" altLang="en-US" sz="2400" dirty="0" smtClean="0">
                <a:latin typeface="Microsoft YaHei" charset="-122"/>
                <a:ea typeface="Microsoft YaHei" charset="-122"/>
                <a:cs typeface="Microsoft YaHei" charset="-122"/>
              </a:rPr>
              <a:t>成本</a:t>
            </a:r>
            <a:r>
              <a:rPr kumimoji="1" lang="en-US" altLang="zh-CN" sz="2400" dirty="0" smtClean="0">
                <a:latin typeface="Microsoft YaHei" charset="-122"/>
                <a:ea typeface="Microsoft YaHei" charset="-122"/>
                <a:cs typeface="Microsoft YaHei" charset="-122"/>
              </a:rPr>
              <a:t>+</a:t>
            </a:r>
            <a:r>
              <a:rPr kumimoji="1" lang="zh-CN" altLang="en-US" sz="2400" dirty="0" smtClean="0">
                <a:latin typeface="Microsoft YaHei" charset="-122"/>
                <a:ea typeface="Microsoft YaHei" charset="-122"/>
                <a:cs typeface="Microsoft YaHei" charset="-122"/>
              </a:rPr>
              <a:t>平均</a:t>
            </a:r>
            <a:r>
              <a:rPr kumimoji="1" lang="zh-CN" altLang="en-US" sz="2400" dirty="0">
                <a:latin typeface="Microsoft YaHei" charset="-122"/>
                <a:ea typeface="Microsoft YaHei" charset="-122"/>
                <a:cs typeface="Microsoft YaHei" charset="-122"/>
              </a:rPr>
              <a:t>变动</a:t>
            </a:r>
            <a:r>
              <a:rPr kumimoji="1" lang="zh-CN" altLang="en-US" sz="2400" dirty="0" smtClean="0">
                <a:latin typeface="Microsoft YaHei" charset="-122"/>
                <a:ea typeface="Microsoft YaHei" charset="-122"/>
                <a:cs typeface="Microsoft YaHei" charset="-122"/>
              </a:rPr>
              <a:t>成本</a:t>
            </a:r>
            <a:endParaRPr kumimoji="1" lang="en-US" altLang="zh-CN" sz="2400" dirty="0">
              <a:latin typeface="Microsoft YaHei" charset="-122"/>
              <a:ea typeface="Microsoft YaHei" charset="-122"/>
              <a:cs typeface="Microsoft YaHei" charset="-122"/>
            </a:endParaRPr>
          </a:p>
          <a:p>
            <a:pPr algn="ctr">
              <a:lnSpc>
                <a:spcPct val="150000"/>
              </a:lnSpc>
            </a:pPr>
            <a:r>
              <a:rPr kumimoji="1" lang="en-US" altLang="zh-CN" sz="2400" dirty="0" smtClean="0">
                <a:latin typeface="Microsoft YaHei" charset="-122"/>
                <a:ea typeface="Microsoft YaHei" charset="-122"/>
                <a:cs typeface="Microsoft YaHei" charset="-122"/>
              </a:rPr>
              <a:t>SAC=AFC+AVC</a:t>
            </a:r>
            <a:endParaRPr kumimoji="1" lang="en-US" altLang="zh-CN" sz="2400" dirty="0">
              <a:latin typeface="Microsoft YaHei" charset="-122"/>
              <a:ea typeface="Microsoft YaHei" charset="-122"/>
              <a:cs typeface="Microsoft YaHei" charset="-122"/>
            </a:endParaRPr>
          </a:p>
        </p:txBody>
      </p:sp>
      <p:sp>
        <p:nvSpPr>
          <p:cNvPr id="6" name="圆角矩形 5"/>
          <p:cNvSpPr/>
          <p:nvPr/>
        </p:nvSpPr>
        <p:spPr>
          <a:xfrm>
            <a:off x="6210328" y="5029020"/>
            <a:ext cx="5890437" cy="1612360"/>
          </a:xfrm>
          <a:prstGeom prst="roundRect">
            <a:avLst/>
          </a:prstGeom>
        </p:spPr>
        <p:style>
          <a:lnRef idx="2">
            <a:schemeClr val="accent1"/>
          </a:lnRef>
          <a:fillRef idx="1">
            <a:schemeClr val="lt1"/>
          </a:fillRef>
          <a:effectRef idx="0">
            <a:schemeClr val="accent1"/>
          </a:effectRef>
          <a:fontRef idx="minor">
            <a:schemeClr val="dk1"/>
          </a:fontRef>
        </p:style>
        <p:txBody>
          <a:bodyPr rtlCol="0" anchor="t"/>
          <a:lstStyle/>
          <a:p>
            <a:pPr>
              <a:lnSpc>
                <a:spcPct val="150000"/>
              </a:lnSpc>
            </a:pPr>
            <a:r>
              <a:rPr kumimoji="1" lang="zh-CN" altLang="en-US" sz="2000" dirty="0">
                <a:latin typeface="Microsoft YaHei" charset="-122"/>
                <a:ea typeface="Microsoft YaHei" charset="-122"/>
                <a:cs typeface="Microsoft YaHei" charset="-122"/>
              </a:rPr>
              <a:t>短期平均</a:t>
            </a:r>
            <a:r>
              <a:rPr kumimoji="1" lang="zh-CN" altLang="en-US" sz="2000" dirty="0" smtClean="0">
                <a:latin typeface="Microsoft YaHei" charset="-122"/>
                <a:ea typeface="Microsoft YaHei" charset="-122"/>
                <a:cs typeface="Microsoft YaHei" charset="-122"/>
              </a:rPr>
              <a:t>成本：</a:t>
            </a:r>
            <a:r>
              <a:rPr kumimoji="1" lang="en-US" altLang="zh-CN" sz="2000" dirty="0" smtClean="0">
                <a:latin typeface="Microsoft YaHei" charset="-122"/>
                <a:ea typeface="Microsoft YaHei" charset="-122"/>
                <a:cs typeface="Microsoft YaHei" charset="-122"/>
              </a:rPr>
              <a:t>short-run </a:t>
            </a:r>
            <a:r>
              <a:rPr kumimoji="1" lang="en-US" altLang="zh-CN" sz="2000" dirty="0">
                <a:latin typeface="Microsoft YaHei" charset="-122"/>
                <a:ea typeface="Microsoft YaHei" charset="-122"/>
                <a:cs typeface="Microsoft YaHei" charset="-122"/>
              </a:rPr>
              <a:t>average cost, </a:t>
            </a:r>
            <a:r>
              <a:rPr kumimoji="1" lang="en-US" altLang="zh-CN" sz="2000" dirty="0" smtClean="0">
                <a:latin typeface="Microsoft YaHei" charset="-122"/>
                <a:ea typeface="Microsoft YaHei" charset="-122"/>
                <a:cs typeface="Microsoft YaHei" charset="-122"/>
              </a:rPr>
              <a:t>SAC</a:t>
            </a:r>
          </a:p>
          <a:p>
            <a:pPr>
              <a:lnSpc>
                <a:spcPct val="150000"/>
              </a:lnSpc>
            </a:pPr>
            <a:r>
              <a:rPr kumimoji="1" lang="zh-CN" altLang="en-US" sz="2000" dirty="0">
                <a:latin typeface="Microsoft YaHei" charset="-122"/>
                <a:ea typeface="Microsoft YaHei" charset="-122"/>
                <a:cs typeface="Microsoft YaHei" charset="-122"/>
              </a:rPr>
              <a:t>平均固定</a:t>
            </a:r>
            <a:r>
              <a:rPr kumimoji="1" lang="zh-CN" altLang="en-US" sz="2000" dirty="0" smtClean="0">
                <a:latin typeface="Microsoft YaHei" charset="-122"/>
                <a:ea typeface="Microsoft YaHei" charset="-122"/>
                <a:cs typeface="Microsoft YaHei" charset="-122"/>
              </a:rPr>
              <a:t>成本：</a:t>
            </a:r>
            <a:r>
              <a:rPr kumimoji="1" lang="en-US" altLang="zh-CN" sz="2000" dirty="0">
                <a:latin typeface="Microsoft YaHei" charset="-122"/>
                <a:ea typeface="Microsoft YaHei" charset="-122"/>
                <a:cs typeface="Microsoft YaHei" charset="-122"/>
              </a:rPr>
              <a:t> average fixed </a:t>
            </a:r>
            <a:r>
              <a:rPr kumimoji="1" lang="en-US" altLang="zh-CN" sz="2000" dirty="0" smtClean="0">
                <a:latin typeface="Microsoft YaHei" charset="-122"/>
                <a:ea typeface="Microsoft YaHei" charset="-122"/>
                <a:cs typeface="Microsoft YaHei" charset="-122"/>
              </a:rPr>
              <a:t>cost</a:t>
            </a:r>
            <a:r>
              <a:rPr kumimoji="1" lang="zh-CN" altLang="en-US" sz="2000" dirty="0" smtClean="0">
                <a:latin typeface="Microsoft YaHei" charset="-122"/>
                <a:ea typeface="Microsoft YaHei" charset="-122"/>
                <a:cs typeface="Microsoft YaHei" charset="-122"/>
              </a:rPr>
              <a:t>，</a:t>
            </a:r>
            <a:r>
              <a:rPr kumimoji="1" lang="en-US" altLang="zh-CN" sz="2000" dirty="0" smtClean="0">
                <a:latin typeface="Microsoft YaHei" charset="-122"/>
                <a:ea typeface="Microsoft YaHei" charset="-122"/>
                <a:cs typeface="Microsoft YaHei" charset="-122"/>
              </a:rPr>
              <a:t>AFC</a:t>
            </a:r>
          </a:p>
          <a:p>
            <a:pPr>
              <a:lnSpc>
                <a:spcPct val="150000"/>
              </a:lnSpc>
            </a:pPr>
            <a:r>
              <a:rPr kumimoji="1" lang="zh-CN" altLang="en-US" sz="2000" dirty="0">
                <a:latin typeface="Microsoft YaHei" charset="-122"/>
                <a:ea typeface="Microsoft YaHei" charset="-122"/>
                <a:cs typeface="Microsoft YaHei" charset="-122"/>
              </a:rPr>
              <a:t>平均变动成本</a:t>
            </a:r>
            <a:r>
              <a:rPr kumimoji="1" lang="zh-CN" altLang="en-US" sz="2000" dirty="0" smtClean="0">
                <a:latin typeface="Microsoft YaHei" charset="-122"/>
                <a:ea typeface="Microsoft YaHei" charset="-122"/>
                <a:cs typeface="Microsoft YaHei" charset="-122"/>
              </a:rPr>
              <a:t>：</a:t>
            </a:r>
            <a:r>
              <a:rPr kumimoji="1" lang="en-US" altLang="zh-CN" sz="2000" dirty="0">
                <a:latin typeface="Microsoft YaHei" charset="-122"/>
                <a:ea typeface="Microsoft YaHei" charset="-122"/>
                <a:cs typeface="Microsoft YaHei" charset="-122"/>
              </a:rPr>
              <a:t> </a:t>
            </a:r>
            <a:r>
              <a:rPr kumimoji="1" lang="en-US" altLang="zh-CN" sz="2000" dirty="0" smtClean="0">
                <a:latin typeface="Microsoft YaHei" charset="-122"/>
                <a:ea typeface="Microsoft YaHei" charset="-122"/>
                <a:cs typeface="Microsoft YaHei" charset="-122"/>
              </a:rPr>
              <a:t>average </a:t>
            </a:r>
            <a:r>
              <a:rPr kumimoji="1" lang="en-US" altLang="zh-CN" sz="2000" dirty="0">
                <a:latin typeface="Microsoft YaHei" charset="-122"/>
                <a:ea typeface="Microsoft YaHei" charset="-122"/>
                <a:cs typeface="Microsoft YaHei" charset="-122"/>
              </a:rPr>
              <a:t>variable cost </a:t>
            </a:r>
            <a:r>
              <a:rPr kumimoji="1" lang="zh-CN" altLang="en-US" sz="2000" dirty="0" smtClean="0">
                <a:latin typeface="Microsoft YaHei" charset="-122"/>
                <a:ea typeface="Microsoft YaHei" charset="-122"/>
                <a:cs typeface="Microsoft YaHei" charset="-122"/>
              </a:rPr>
              <a:t>，</a:t>
            </a:r>
            <a:r>
              <a:rPr kumimoji="1" lang="en-US" altLang="zh-CN" sz="2000" dirty="0" smtClean="0">
                <a:latin typeface="Microsoft YaHei" charset="-122"/>
                <a:ea typeface="Microsoft YaHei" charset="-122"/>
                <a:cs typeface="Microsoft YaHei" charset="-122"/>
              </a:rPr>
              <a:t>AVC</a:t>
            </a:r>
            <a:endParaRPr kumimoji="1" lang="zh-CN" altLang="en-US" sz="20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813182515"/>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smtClean="0">
                <a:latin typeface="Microsoft YaHei" charset="-122"/>
                <a:ea typeface="Microsoft YaHei" charset="-122"/>
                <a:cs typeface="Microsoft YaHei" charset="-122"/>
              </a:rPr>
              <a:t>6.2.1</a:t>
            </a:r>
            <a:r>
              <a:rPr lang="zh-CN" altLang="en-US" sz="2800" dirty="0" smtClean="0">
                <a:latin typeface="Microsoft YaHei" charset="-122"/>
                <a:ea typeface="Microsoft YaHei" charset="-122"/>
                <a:cs typeface="Microsoft YaHei" charset="-122"/>
              </a:rPr>
              <a:t> 短期成本分析</a:t>
            </a:r>
            <a:endParaRPr lang="zh-CN" altLang="en-US" sz="2800" dirty="0">
              <a:latin typeface="Microsoft YaHei" charset="-122"/>
              <a:ea typeface="Microsoft YaHei" charset="-122"/>
              <a:cs typeface="Microsoft YaHei" charset="-122"/>
            </a:endParaRPr>
          </a:p>
        </p:txBody>
      </p:sp>
      <p:sp>
        <p:nvSpPr>
          <p:cNvPr id="17" name="圆角矩形 16"/>
          <p:cNvSpPr/>
          <p:nvPr/>
        </p:nvSpPr>
        <p:spPr>
          <a:xfrm>
            <a:off x="738164" y="1721093"/>
            <a:ext cx="2961966"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smtClean="0">
                <a:latin typeface="Microsoft YaHei" charset="-122"/>
                <a:ea typeface="Microsoft YaHei" charset="-122"/>
                <a:cs typeface="Microsoft YaHei" charset="-122"/>
              </a:rPr>
              <a:t>二、短期平均成本</a:t>
            </a:r>
            <a:endParaRPr kumimoji="1" lang="zh-CN" altLang="en-US" sz="2000" dirty="0">
              <a:latin typeface="Microsoft YaHei" charset="-122"/>
              <a:ea typeface="Microsoft YaHei" charset="-122"/>
              <a:cs typeface="Microsoft YaHei" charset="-122"/>
            </a:endParaRPr>
          </a:p>
        </p:txBody>
      </p:sp>
      <p:graphicFrame>
        <p:nvGraphicFramePr>
          <p:cNvPr id="11" name="图表 10"/>
          <p:cNvGraphicFramePr/>
          <p:nvPr>
            <p:extLst/>
          </p:nvPr>
        </p:nvGraphicFramePr>
        <p:xfrm>
          <a:off x="8219454" y="-106326"/>
          <a:ext cx="4329876" cy="21925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AlternateContent xmlns:mc="http://schemas.openxmlformats.org/markup-compatibility/2006" xmlns:a14="http://schemas.microsoft.com/office/drawing/2010/main">
        <mc:Choice Requires="a14">
          <p:sp>
            <p:nvSpPr>
              <p:cNvPr id="5" name="文本框 4"/>
              <p:cNvSpPr txBox="1"/>
              <p:nvPr/>
            </p:nvSpPr>
            <p:spPr>
              <a:xfrm>
                <a:off x="4222040" y="1867521"/>
                <a:ext cx="6803514" cy="2285562"/>
              </a:xfrm>
              <a:prstGeom prst="rect">
                <a:avLst/>
              </a:prstGeom>
              <a:noFill/>
            </p:spPr>
            <p:txBody>
              <a:bodyPr wrap="square" rtlCol="0">
                <a:spAutoFit/>
              </a:bodyPr>
              <a:lstStyle/>
              <a:p>
                <a:pPr>
                  <a:lnSpc>
                    <a:spcPct val="150000"/>
                  </a:lnSpc>
                </a:pPr>
                <a:r>
                  <a:rPr kumimoji="1" lang="zh-CN" altLang="en-US" sz="2400" dirty="0" smtClean="0">
                    <a:latin typeface="Microsoft YaHei" charset="-122"/>
                    <a:ea typeface="Microsoft YaHei" charset="-122"/>
                    <a:cs typeface="Microsoft YaHei" charset="-122"/>
                  </a:rPr>
                  <a:t>   短期平均成本</a:t>
                </a:r>
                <a:r>
                  <a:rPr kumimoji="1" lang="en-US" altLang="zh-CN" sz="2400" dirty="0" smtClean="0">
                    <a:latin typeface="Microsoft YaHei" charset="-122"/>
                    <a:ea typeface="Microsoft YaHei" charset="-122"/>
                    <a:cs typeface="Microsoft YaHei" charset="-122"/>
                  </a:rPr>
                  <a:t>=</a:t>
                </a:r>
                <a14:m>
                  <m:oMath xmlns:m="http://schemas.openxmlformats.org/officeDocument/2006/math">
                    <m:f>
                      <m:fPr>
                        <m:ctrlPr>
                          <a:rPr kumimoji="1" lang="mr-IN" altLang="zh-CN" sz="2400" i="1">
                            <a:latin typeface="Cambria Math" charset="0"/>
                            <a:ea typeface="Microsoft YaHei" charset="-122"/>
                            <a:cs typeface="Microsoft YaHei" charset="-122"/>
                          </a:rPr>
                        </m:ctrlPr>
                      </m:fPr>
                      <m:num>
                        <m:r>
                          <a:rPr kumimoji="1" lang="zh-CN" altLang="en-US" sz="2400">
                            <a:latin typeface="Cambria Math" charset="0"/>
                            <a:ea typeface="Microsoft YaHei" charset="-122"/>
                            <a:cs typeface="Microsoft YaHei" charset="-122"/>
                          </a:rPr>
                          <m:t>短期总成本</m:t>
                        </m:r>
                      </m:num>
                      <m:den>
                        <m:r>
                          <a:rPr kumimoji="1" lang="zh-CN" altLang="en-US" sz="2400">
                            <a:latin typeface="Cambria Math" charset="0"/>
                            <a:ea typeface="Microsoft YaHei" charset="-122"/>
                            <a:cs typeface="Microsoft YaHei" charset="-122"/>
                          </a:rPr>
                          <m:t>产量</m:t>
                        </m:r>
                      </m:den>
                    </m:f>
                  </m:oMath>
                </a14:m>
                <a:endParaRPr kumimoji="1" lang="en-US" altLang="zh-CN" sz="2400" i="1" dirty="0" smtClean="0">
                  <a:latin typeface="Cambria Math" charset="0"/>
                  <a:ea typeface="Microsoft YaHei" charset="-122"/>
                  <a:cs typeface="Microsoft YaHei" charset="-122"/>
                </a:endParaRPr>
              </a:p>
              <a:p>
                <a:pPr>
                  <a:lnSpc>
                    <a:spcPct val="150000"/>
                  </a:lnSpc>
                </a:pPr>
                <a:endParaRPr kumimoji="1" lang="en-US" altLang="zh-CN" sz="2400" dirty="0" smtClean="0">
                  <a:latin typeface="Microsoft YaHei" charset="-122"/>
                  <a:ea typeface="Microsoft YaHei" charset="-122"/>
                  <a:cs typeface="Microsoft YaHei" charset="-122"/>
                </a:endParaRPr>
              </a:p>
              <a:p>
                <a:pPr>
                  <a:lnSpc>
                    <a:spcPct val="150000"/>
                  </a:lnSpc>
                </a:pPr>
                <a:endParaRPr kumimoji="1" lang="en-US" altLang="zh-CN" sz="2400" dirty="0" smtClean="0">
                  <a:latin typeface="Microsoft YaHei" charset="-122"/>
                  <a:ea typeface="Microsoft YaHei" charset="-122"/>
                  <a:cs typeface="Microsoft YaHei" charset="-122"/>
                </a:endParaRPr>
              </a:p>
            </p:txBody>
          </p:sp>
        </mc:Choice>
        <mc:Fallback xmlns="">
          <p:sp>
            <p:nvSpPr>
              <p:cNvPr id="5" name="文本框 4"/>
              <p:cNvSpPr txBox="1">
                <a:spLocks noRot="1" noChangeAspect="1" noMove="1" noResize="1" noEditPoints="1" noAdjustHandles="1" noChangeArrowheads="1" noChangeShapeType="1" noTextEdit="1"/>
              </p:cNvSpPr>
              <p:nvPr/>
            </p:nvSpPr>
            <p:spPr>
              <a:xfrm>
                <a:off x="4222040" y="1867521"/>
                <a:ext cx="6803514" cy="2285562"/>
              </a:xfrm>
              <a:prstGeom prst="rect">
                <a:avLst/>
              </a:prstGeom>
              <a:blipFill rotWithShape="0">
                <a:blip r:embed="rId8"/>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71814123"/>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smtClean="0">
                <a:latin typeface="Microsoft YaHei" charset="-122"/>
                <a:ea typeface="Microsoft YaHei" charset="-122"/>
                <a:cs typeface="Microsoft YaHei" charset="-122"/>
              </a:rPr>
              <a:t>6.2.1</a:t>
            </a:r>
            <a:r>
              <a:rPr lang="zh-CN" altLang="en-US" sz="2800" dirty="0" smtClean="0">
                <a:latin typeface="Microsoft YaHei" charset="-122"/>
                <a:ea typeface="Microsoft YaHei" charset="-122"/>
                <a:cs typeface="Microsoft YaHei" charset="-122"/>
              </a:rPr>
              <a:t> 短期成本分析</a:t>
            </a:r>
            <a:endParaRPr lang="zh-CN" altLang="en-US" sz="2800" dirty="0">
              <a:latin typeface="Microsoft YaHei" charset="-122"/>
              <a:ea typeface="Microsoft YaHei" charset="-122"/>
              <a:cs typeface="Microsoft YaHei" charset="-122"/>
            </a:endParaRPr>
          </a:p>
        </p:txBody>
      </p:sp>
      <p:sp>
        <p:nvSpPr>
          <p:cNvPr id="17" name="圆角矩形 16"/>
          <p:cNvSpPr/>
          <p:nvPr/>
        </p:nvSpPr>
        <p:spPr>
          <a:xfrm>
            <a:off x="738164" y="1721093"/>
            <a:ext cx="2961966"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smtClean="0">
                <a:latin typeface="Microsoft YaHei" charset="-122"/>
                <a:ea typeface="Microsoft YaHei" charset="-122"/>
                <a:cs typeface="Microsoft YaHei" charset="-122"/>
              </a:rPr>
              <a:t>二、短期平均成本</a:t>
            </a:r>
            <a:endParaRPr kumimoji="1" lang="zh-CN" altLang="en-US" sz="2000" dirty="0">
              <a:latin typeface="Microsoft YaHei" charset="-122"/>
              <a:ea typeface="Microsoft YaHei" charset="-122"/>
              <a:cs typeface="Microsoft YaHei" charset="-122"/>
            </a:endParaRPr>
          </a:p>
        </p:txBody>
      </p:sp>
      <p:graphicFrame>
        <p:nvGraphicFramePr>
          <p:cNvPr id="11" name="图表 10"/>
          <p:cNvGraphicFramePr/>
          <p:nvPr>
            <p:extLst/>
          </p:nvPr>
        </p:nvGraphicFramePr>
        <p:xfrm>
          <a:off x="8219454" y="-106326"/>
          <a:ext cx="4329876" cy="21925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AlternateContent xmlns:mc="http://schemas.openxmlformats.org/markup-compatibility/2006" xmlns:a14="http://schemas.microsoft.com/office/drawing/2010/main">
        <mc:Choice Requires="a14">
          <p:sp>
            <p:nvSpPr>
              <p:cNvPr id="5" name="文本框 4"/>
              <p:cNvSpPr txBox="1"/>
              <p:nvPr/>
            </p:nvSpPr>
            <p:spPr>
              <a:xfrm>
                <a:off x="4222040" y="1867521"/>
                <a:ext cx="6803514" cy="2924711"/>
              </a:xfrm>
              <a:prstGeom prst="rect">
                <a:avLst/>
              </a:prstGeom>
              <a:noFill/>
            </p:spPr>
            <p:txBody>
              <a:bodyPr wrap="square" rtlCol="0">
                <a:spAutoFit/>
              </a:bodyPr>
              <a:lstStyle/>
              <a:p>
                <a:pPr>
                  <a:lnSpc>
                    <a:spcPct val="150000"/>
                  </a:lnSpc>
                </a:pPr>
                <a:r>
                  <a:rPr kumimoji="1" lang="zh-CN" altLang="en-US" sz="2400" dirty="0" smtClean="0">
                    <a:latin typeface="Microsoft YaHei" charset="-122"/>
                    <a:ea typeface="Microsoft YaHei" charset="-122"/>
                    <a:cs typeface="Microsoft YaHei" charset="-122"/>
                  </a:rPr>
                  <a:t>   短期平均成本</a:t>
                </a:r>
                <a:r>
                  <a:rPr kumimoji="1" lang="en-US" altLang="zh-CN" sz="2400" dirty="0" smtClean="0">
                    <a:latin typeface="Microsoft YaHei" charset="-122"/>
                    <a:ea typeface="Microsoft YaHei" charset="-122"/>
                    <a:cs typeface="Microsoft YaHei" charset="-122"/>
                  </a:rPr>
                  <a:t>=</a:t>
                </a:r>
                <a14:m>
                  <m:oMath xmlns:m="http://schemas.openxmlformats.org/officeDocument/2006/math">
                    <m:f>
                      <m:fPr>
                        <m:ctrlPr>
                          <a:rPr kumimoji="1" lang="mr-IN" altLang="zh-CN" sz="2400" i="1">
                            <a:latin typeface="Cambria Math" charset="0"/>
                            <a:ea typeface="Microsoft YaHei" charset="-122"/>
                            <a:cs typeface="Microsoft YaHei" charset="-122"/>
                          </a:rPr>
                        </m:ctrlPr>
                      </m:fPr>
                      <m:num>
                        <m:r>
                          <a:rPr kumimoji="1" lang="zh-CN" altLang="en-US" sz="2400">
                            <a:latin typeface="Cambria Math" charset="0"/>
                            <a:ea typeface="Microsoft YaHei" charset="-122"/>
                            <a:cs typeface="Microsoft YaHei" charset="-122"/>
                          </a:rPr>
                          <m:t>短期总成本</m:t>
                        </m:r>
                      </m:num>
                      <m:den>
                        <m:r>
                          <a:rPr kumimoji="1" lang="zh-CN" altLang="en-US" sz="2400">
                            <a:latin typeface="Cambria Math" charset="0"/>
                            <a:ea typeface="Microsoft YaHei" charset="-122"/>
                            <a:cs typeface="Microsoft YaHei" charset="-122"/>
                          </a:rPr>
                          <m:t>产量</m:t>
                        </m:r>
                      </m:den>
                    </m:f>
                  </m:oMath>
                </a14:m>
                <a:endParaRPr kumimoji="1" lang="en-US" altLang="zh-CN" sz="2400" i="1" dirty="0" smtClean="0">
                  <a:latin typeface="Cambria Math" charset="0"/>
                  <a:ea typeface="Microsoft YaHei" charset="-122"/>
                  <a:cs typeface="Microsoft YaHei" charset="-122"/>
                </a:endParaRPr>
              </a:p>
              <a:p>
                <a:pPr>
                  <a:lnSpc>
                    <a:spcPct val="150000"/>
                  </a:lnSpc>
                </a:pPr>
                <a14:m>
                  <m:oMathPara xmlns:m="http://schemas.openxmlformats.org/officeDocument/2006/math">
                    <m:oMathParaPr>
                      <m:jc m:val="left"/>
                    </m:oMathParaPr>
                    <m:oMath xmlns:m="http://schemas.openxmlformats.org/officeDocument/2006/math">
                      <m:r>
                        <a:rPr kumimoji="1" lang="zh-CN" altLang="en-US" sz="2400" b="0" i="0" smtClean="0">
                          <a:latin typeface="Cambria Math" charset="0"/>
                          <a:ea typeface="Microsoft YaHei" charset="-122"/>
                          <a:cs typeface="Microsoft YaHei" charset="-122"/>
                        </a:rPr>
                        <m:t>                               </m:t>
                      </m:r>
                      <m:r>
                        <a:rPr kumimoji="1" lang="en-US" altLang="zh-CN" sz="2400">
                          <a:latin typeface="Cambria Math" charset="0"/>
                          <a:ea typeface="Microsoft YaHei" charset="-122"/>
                          <a:cs typeface="Microsoft YaHei" charset="-122"/>
                        </a:rPr>
                        <m:t>=</m:t>
                      </m:r>
                      <m:f>
                        <m:fPr>
                          <m:ctrlPr>
                            <a:rPr kumimoji="1" lang="mr-IN" altLang="zh-CN" sz="2400" i="1" smtClean="0">
                              <a:latin typeface="Cambria Math" charset="0"/>
                              <a:ea typeface="Microsoft YaHei" charset="-122"/>
                              <a:cs typeface="Microsoft YaHei" charset="-122"/>
                            </a:rPr>
                          </m:ctrlPr>
                        </m:fPr>
                        <m:num>
                          <m:r>
                            <a:rPr kumimoji="1" lang="zh-CN" altLang="en-US" sz="2400" i="1" smtClean="0">
                              <a:latin typeface="Cambria Math" charset="0"/>
                              <a:ea typeface="Microsoft YaHei" charset="-122"/>
                              <a:cs typeface="Microsoft YaHei" charset="-122"/>
                            </a:rPr>
                            <m:t>总固定成本</m:t>
                          </m:r>
                          <m:r>
                            <a:rPr kumimoji="1" lang="en-US" altLang="zh-CN" sz="2400" b="0" i="1" smtClean="0">
                              <a:latin typeface="Cambria Math" charset="0"/>
                              <a:ea typeface="Microsoft YaHei" charset="-122"/>
                              <a:cs typeface="Microsoft YaHei" charset="-122"/>
                            </a:rPr>
                            <m:t>+</m:t>
                          </m:r>
                          <m:r>
                            <a:rPr kumimoji="1" lang="zh-CN" altLang="en-US" sz="2400" i="1" smtClean="0">
                              <a:latin typeface="Cambria Math" charset="0"/>
                              <a:ea typeface="Microsoft YaHei" charset="-122"/>
                              <a:cs typeface="Microsoft YaHei" charset="-122"/>
                            </a:rPr>
                            <m:t>总变动成本</m:t>
                          </m:r>
                        </m:num>
                        <m:den>
                          <m:r>
                            <a:rPr kumimoji="1" lang="zh-CN" altLang="en-US" sz="2400" i="1" smtClean="0">
                              <a:latin typeface="Cambria Math" charset="0"/>
                              <a:ea typeface="Microsoft YaHei" charset="-122"/>
                              <a:cs typeface="Microsoft YaHei" charset="-122"/>
                            </a:rPr>
                            <m:t>产量</m:t>
                          </m:r>
                        </m:den>
                      </m:f>
                    </m:oMath>
                  </m:oMathPara>
                </a14:m>
                <a:endParaRPr kumimoji="1" lang="en-US" altLang="zh-CN" sz="2400" dirty="0" smtClean="0">
                  <a:latin typeface="Microsoft YaHei" charset="-122"/>
                  <a:ea typeface="Microsoft YaHei" charset="-122"/>
                  <a:cs typeface="Microsoft YaHei" charset="-122"/>
                </a:endParaRPr>
              </a:p>
              <a:p>
                <a:pPr>
                  <a:lnSpc>
                    <a:spcPct val="150000"/>
                  </a:lnSpc>
                </a:pPr>
                <a:endParaRPr kumimoji="1" lang="en-US" altLang="zh-CN" sz="2400" dirty="0" smtClean="0">
                  <a:latin typeface="Microsoft YaHei" charset="-122"/>
                  <a:ea typeface="Microsoft YaHei" charset="-122"/>
                  <a:cs typeface="Microsoft YaHei" charset="-122"/>
                </a:endParaRPr>
              </a:p>
            </p:txBody>
          </p:sp>
        </mc:Choice>
        <mc:Fallback xmlns="">
          <p:sp>
            <p:nvSpPr>
              <p:cNvPr id="5" name="文本框 4"/>
              <p:cNvSpPr txBox="1">
                <a:spLocks noRot="1" noChangeAspect="1" noMove="1" noResize="1" noEditPoints="1" noAdjustHandles="1" noChangeArrowheads="1" noChangeShapeType="1" noTextEdit="1"/>
              </p:cNvSpPr>
              <p:nvPr/>
            </p:nvSpPr>
            <p:spPr>
              <a:xfrm>
                <a:off x="4222040" y="1867521"/>
                <a:ext cx="6803514" cy="2924711"/>
              </a:xfrm>
              <a:prstGeom prst="rect">
                <a:avLst/>
              </a:prstGeom>
              <a:blipFill rotWithShape="0">
                <a:blip r:embed="rId8"/>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534911330"/>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smtClean="0">
                <a:latin typeface="Microsoft YaHei" charset="-122"/>
                <a:ea typeface="Microsoft YaHei" charset="-122"/>
                <a:cs typeface="Microsoft YaHei" charset="-122"/>
              </a:rPr>
              <a:t>6.2.1</a:t>
            </a:r>
            <a:r>
              <a:rPr lang="zh-CN" altLang="en-US" sz="2800" dirty="0" smtClean="0">
                <a:latin typeface="Microsoft YaHei" charset="-122"/>
                <a:ea typeface="Microsoft YaHei" charset="-122"/>
                <a:cs typeface="Microsoft YaHei" charset="-122"/>
              </a:rPr>
              <a:t> 短期成本分析</a:t>
            </a:r>
            <a:endParaRPr lang="zh-CN" altLang="en-US" sz="2800" dirty="0">
              <a:latin typeface="Microsoft YaHei" charset="-122"/>
              <a:ea typeface="Microsoft YaHei" charset="-122"/>
              <a:cs typeface="Microsoft YaHei" charset="-122"/>
            </a:endParaRPr>
          </a:p>
        </p:txBody>
      </p:sp>
      <p:sp>
        <p:nvSpPr>
          <p:cNvPr id="17" name="圆角矩形 16"/>
          <p:cNvSpPr/>
          <p:nvPr/>
        </p:nvSpPr>
        <p:spPr>
          <a:xfrm>
            <a:off x="738164" y="1721093"/>
            <a:ext cx="2961966"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smtClean="0">
                <a:latin typeface="Microsoft YaHei" charset="-122"/>
                <a:ea typeface="Microsoft YaHei" charset="-122"/>
                <a:cs typeface="Microsoft YaHei" charset="-122"/>
              </a:rPr>
              <a:t>二、短期平均成本</a:t>
            </a:r>
            <a:endParaRPr kumimoji="1" lang="zh-CN" altLang="en-US" sz="2000" dirty="0">
              <a:latin typeface="Microsoft YaHei" charset="-122"/>
              <a:ea typeface="Microsoft YaHei" charset="-122"/>
              <a:cs typeface="Microsoft YaHei" charset="-122"/>
            </a:endParaRPr>
          </a:p>
        </p:txBody>
      </p:sp>
      <p:graphicFrame>
        <p:nvGraphicFramePr>
          <p:cNvPr id="11" name="图表 10"/>
          <p:cNvGraphicFramePr/>
          <p:nvPr>
            <p:extLst/>
          </p:nvPr>
        </p:nvGraphicFramePr>
        <p:xfrm>
          <a:off x="8219454" y="-106326"/>
          <a:ext cx="4329876" cy="21925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AlternateContent xmlns:mc="http://schemas.openxmlformats.org/markup-compatibility/2006" xmlns:a14="http://schemas.microsoft.com/office/drawing/2010/main">
        <mc:Choice Requires="a14">
          <p:sp>
            <p:nvSpPr>
              <p:cNvPr id="5" name="文本框 4"/>
              <p:cNvSpPr txBox="1"/>
              <p:nvPr/>
            </p:nvSpPr>
            <p:spPr>
              <a:xfrm>
                <a:off x="4222040" y="1867521"/>
                <a:ext cx="6803514" cy="3456395"/>
              </a:xfrm>
              <a:prstGeom prst="rect">
                <a:avLst/>
              </a:prstGeom>
              <a:noFill/>
            </p:spPr>
            <p:txBody>
              <a:bodyPr wrap="square" rtlCol="0">
                <a:spAutoFit/>
              </a:bodyPr>
              <a:lstStyle/>
              <a:p>
                <a:pPr>
                  <a:lnSpc>
                    <a:spcPct val="150000"/>
                  </a:lnSpc>
                </a:pPr>
                <a:r>
                  <a:rPr kumimoji="1" lang="zh-CN" altLang="en-US" sz="2400" dirty="0" smtClean="0">
                    <a:latin typeface="Microsoft YaHei" charset="-122"/>
                    <a:ea typeface="Microsoft YaHei" charset="-122"/>
                    <a:cs typeface="Microsoft YaHei" charset="-122"/>
                  </a:rPr>
                  <a:t>   短期平均成本</a:t>
                </a:r>
                <a:r>
                  <a:rPr kumimoji="1" lang="en-US" altLang="zh-CN" sz="2400" dirty="0" smtClean="0">
                    <a:latin typeface="Microsoft YaHei" charset="-122"/>
                    <a:ea typeface="Microsoft YaHei" charset="-122"/>
                    <a:cs typeface="Microsoft YaHei" charset="-122"/>
                  </a:rPr>
                  <a:t>=</a:t>
                </a:r>
                <a14:m>
                  <m:oMath xmlns:m="http://schemas.openxmlformats.org/officeDocument/2006/math">
                    <m:f>
                      <m:fPr>
                        <m:ctrlPr>
                          <a:rPr kumimoji="1" lang="mr-IN" altLang="zh-CN" sz="2400" i="1">
                            <a:latin typeface="Cambria Math" charset="0"/>
                            <a:ea typeface="Microsoft YaHei" charset="-122"/>
                            <a:cs typeface="Microsoft YaHei" charset="-122"/>
                          </a:rPr>
                        </m:ctrlPr>
                      </m:fPr>
                      <m:num>
                        <m:r>
                          <a:rPr kumimoji="1" lang="zh-CN" altLang="en-US" sz="2400">
                            <a:latin typeface="Cambria Math" charset="0"/>
                            <a:ea typeface="Microsoft YaHei" charset="-122"/>
                            <a:cs typeface="Microsoft YaHei" charset="-122"/>
                          </a:rPr>
                          <m:t>短期总成本</m:t>
                        </m:r>
                      </m:num>
                      <m:den>
                        <m:r>
                          <a:rPr kumimoji="1" lang="zh-CN" altLang="en-US" sz="2400">
                            <a:latin typeface="Cambria Math" charset="0"/>
                            <a:ea typeface="Microsoft YaHei" charset="-122"/>
                            <a:cs typeface="Microsoft YaHei" charset="-122"/>
                          </a:rPr>
                          <m:t>产量</m:t>
                        </m:r>
                      </m:den>
                    </m:f>
                  </m:oMath>
                </a14:m>
                <a:endParaRPr kumimoji="1" lang="en-US" altLang="zh-CN" sz="2400" i="1" dirty="0" smtClean="0">
                  <a:latin typeface="Cambria Math" charset="0"/>
                  <a:ea typeface="Microsoft YaHei" charset="-122"/>
                  <a:cs typeface="Microsoft YaHei" charset="-122"/>
                </a:endParaRPr>
              </a:p>
              <a:p>
                <a:pPr>
                  <a:lnSpc>
                    <a:spcPct val="150000"/>
                  </a:lnSpc>
                </a:pPr>
                <a14:m>
                  <m:oMathPara xmlns:m="http://schemas.openxmlformats.org/officeDocument/2006/math">
                    <m:oMathParaPr>
                      <m:jc m:val="left"/>
                    </m:oMathParaPr>
                    <m:oMath xmlns:m="http://schemas.openxmlformats.org/officeDocument/2006/math">
                      <m:r>
                        <a:rPr kumimoji="1" lang="zh-CN" altLang="en-US" sz="2400" b="0" i="0" smtClean="0">
                          <a:latin typeface="Cambria Math" charset="0"/>
                          <a:ea typeface="Microsoft YaHei" charset="-122"/>
                          <a:cs typeface="Microsoft YaHei" charset="-122"/>
                        </a:rPr>
                        <m:t>                               </m:t>
                      </m:r>
                      <m:r>
                        <a:rPr kumimoji="1" lang="en-US" altLang="zh-CN" sz="2400">
                          <a:latin typeface="Cambria Math" charset="0"/>
                          <a:ea typeface="Microsoft YaHei" charset="-122"/>
                          <a:cs typeface="Microsoft YaHei" charset="-122"/>
                        </a:rPr>
                        <m:t>=</m:t>
                      </m:r>
                      <m:f>
                        <m:fPr>
                          <m:ctrlPr>
                            <a:rPr kumimoji="1" lang="mr-IN" altLang="zh-CN" sz="2400" i="1" smtClean="0">
                              <a:latin typeface="Cambria Math" charset="0"/>
                              <a:ea typeface="Microsoft YaHei" charset="-122"/>
                              <a:cs typeface="Microsoft YaHei" charset="-122"/>
                            </a:rPr>
                          </m:ctrlPr>
                        </m:fPr>
                        <m:num>
                          <m:r>
                            <a:rPr kumimoji="1" lang="zh-CN" altLang="en-US" sz="2400" i="1" smtClean="0">
                              <a:latin typeface="Cambria Math" charset="0"/>
                              <a:ea typeface="Microsoft YaHei" charset="-122"/>
                              <a:cs typeface="Microsoft YaHei" charset="-122"/>
                            </a:rPr>
                            <m:t>总固定成本</m:t>
                          </m:r>
                          <m:r>
                            <a:rPr kumimoji="1" lang="en-US" altLang="zh-CN" sz="2400" b="0" i="1" smtClean="0">
                              <a:latin typeface="Cambria Math" charset="0"/>
                              <a:ea typeface="Microsoft YaHei" charset="-122"/>
                              <a:cs typeface="Microsoft YaHei" charset="-122"/>
                            </a:rPr>
                            <m:t>+</m:t>
                          </m:r>
                          <m:r>
                            <a:rPr kumimoji="1" lang="zh-CN" altLang="en-US" sz="2400" i="1" smtClean="0">
                              <a:latin typeface="Cambria Math" charset="0"/>
                              <a:ea typeface="Microsoft YaHei" charset="-122"/>
                              <a:cs typeface="Microsoft YaHei" charset="-122"/>
                            </a:rPr>
                            <m:t>总变动成本</m:t>
                          </m:r>
                        </m:num>
                        <m:den>
                          <m:r>
                            <a:rPr kumimoji="1" lang="zh-CN" altLang="en-US" sz="2400" i="1" smtClean="0">
                              <a:latin typeface="Cambria Math" charset="0"/>
                              <a:ea typeface="Microsoft YaHei" charset="-122"/>
                              <a:cs typeface="Microsoft YaHei" charset="-122"/>
                            </a:rPr>
                            <m:t>产量</m:t>
                          </m:r>
                        </m:den>
                      </m:f>
                    </m:oMath>
                  </m:oMathPara>
                </a14:m>
                <a:endParaRPr kumimoji="1" lang="en-US" altLang="zh-CN" sz="2400" dirty="0" smtClean="0">
                  <a:latin typeface="Microsoft YaHei" charset="-122"/>
                  <a:ea typeface="Microsoft YaHei" charset="-122"/>
                  <a:cs typeface="Microsoft YaHei" charset="-122"/>
                </a:endParaRPr>
              </a:p>
              <a:p>
                <a:pPr>
                  <a:lnSpc>
                    <a:spcPct val="150000"/>
                  </a:lnSpc>
                </a:pPr>
                <a:r>
                  <a:rPr kumimoji="1" lang="zh-CN" altLang="en-US" sz="2400" dirty="0">
                    <a:latin typeface="Microsoft YaHei" charset="-122"/>
                    <a:ea typeface="Microsoft YaHei" charset="-122"/>
                    <a:cs typeface="Microsoft YaHei" charset="-122"/>
                  </a:rPr>
                  <a:t> </a:t>
                </a:r>
                <a:r>
                  <a:rPr kumimoji="1" lang="zh-CN" altLang="en-US" sz="2400" dirty="0" smtClean="0">
                    <a:latin typeface="Microsoft YaHei" charset="-122"/>
                    <a:ea typeface="Microsoft YaHei" charset="-122"/>
                    <a:cs typeface="Microsoft YaHei" charset="-122"/>
                  </a:rPr>
                  <a:t>                      </a:t>
                </a:r>
                <a:r>
                  <a:rPr kumimoji="1" lang="en-US" altLang="zh-CN" sz="2400" dirty="0" smtClean="0">
                    <a:latin typeface="Microsoft YaHei" charset="-122"/>
                    <a:ea typeface="Microsoft YaHei" charset="-122"/>
                    <a:cs typeface="Microsoft YaHei" charset="-122"/>
                  </a:rPr>
                  <a:t>=</a:t>
                </a:r>
                <a:r>
                  <a:rPr kumimoji="1" lang="mr-IN" altLang="zh-CN" sz="2400" dirty="0" smtClean="0">
                    <a:ea typeface="Microsoft YaHei" charset="-122"/>
                    <a:cs typeface="Microsoft YaHei" charset="-122"/>
                  </a:rPr>
                  <a:t> </a:t>
                </a:r>
                <a14:m>
                  <m:oMath xmlns:m="http://schemas.openxmlformats.org/officeDocument/2006/math">
                    <m:f>
                      <m:fPr>
                        <m:ctrlPr>
                          <a:rPr kumimoji="1" lang="mr-IN" altLang="zh-CN" sz="2400" i="1">
                            <a:latin typeface="Cambria Math" charset="0"/>
                            <a:ea typeface="Microsoft YaHei" charset="-122"/>
                            <a:cs typeface="Microsoft YaHei" charset="-122"/>
                          </a:rPr>
                        </m:ctrlPr>
                      </m:fPr>
                      <m:num>
                        <m:r>
                          <a:rPr kumimoji="1" lang="zh-CN" altLang="en-US" sz="2400" i="1">
                            <a:latin typeface="Cambria Math" charset="0"/>
                            <a:ea typeface="Microsoft YaHei" charset="-122"/>
                            <a:cs typeface="Microsoft YaHei" charset="-122"/>
                          </a:rPr>
                          <m:t>总固定成本</m:t>
                        </m:r>
                      </m:num>
                      <m:den>
                        <m:r>
                          <a:rPr kumimoji="1" lang="zh-CN" altLang="en-US" sz="2400" i="1">
                            <a:latin typeface="Cambria Math" charset="0"/>
                            <a:ea typeface="Microsoft YaHei" charset="-122"/>
                            <a:cs typeface="Microsoft YaHei" charset="-122"/>
                          </a:rPr>
                          <m:t>产量</m:t>
                        </m:r>
                      </m:den>
                    </m:f>
                    <m:r>
                      <a:rPr kumimoji="1" lang="en-US" altLang="zh-CN" sz="2400" b="0" i="1" smtClean="0">
                        <a:latin typeface="Cambria Math" charset="0"/>
                        <a:ea typeface="Microsoft YaHei" charset="-122"/>
                        <a:cs typeface="Microsoft YaHei" charset="-122"/>
                      </a:rPr>
                      <m:t>+</m:t>
                    </m:r>
                    <m:f>
                      <m:fPr>
                        <m:ctrlPr>
                          <a:rPr kumimoji="1" lang="mr-IN" altLang="zh-CN" sz="2400" i="1">
                            <a:latin typeface="Cambria Math" charset="0"/>
                            <a:ea typeface="Microsoft YaHei" charset="-122"/>
                            <a:cs typeface="Microsoft YaHei" charset="-122"/>
                          </a:rPr>
                        </m:ctrlPr>
                      </m:fPr>
                      <m:num>
                        <m:r>
                          <a:rPr kumimoji="1" lang="zh-CN" altLang="en-US" sz="2400" i="1">
                            <a:latin typeface="Cambria Math" charset="0"/>
                            <a:ea typeface="Microsoft YaHei" charset="-122"/>
                            <a:cs typeface="Microsoft YaHei" charset="-122"/>
                          </a:rPr>
                          <m:t>总变动成本</m:t>
                        </m:r>
                      </m:num>
                      <m:den>
                        <m:r>
                          <a:rPr kumimoji="1" lang="zh-CN" altLang="en-US" sz="2400" i="1">
                            <a:latin typeface="Cambria Math" charset="0"/>
                            <a:ea typeface="Microsoft YaHei" charset="-122"/>
                            <a:cs typeface="Microsoft YaHei" charset="-122"/>
                          </a:rPr>
                          <m:t>产量</m:t>
                        </m:r>
                      </m:den>
                    </m:f>
                  </m:oMath>
                </a14:m>
                <a:endParaRPr kumimoji="1" lang="en-US" altLang="zh-CN" sz="2400" dirty="0" smtClean="0">
                  <a:latin typeface="Microsoft YaHei" charset="-122"/>
                  <a:ea typeface="Microsoft YaHei" charset="-122"/>
                  <a:cs typeface="Microsoft YaHei" charset="-122"/>
                </a:endParaRPr>
              </a:p>
            </p:txBody>
          </p:sp>
        </mc:Choice>
        <mc:Fallback xmlns="">
          <p:sp>
            <p:nvSpPr>
              <p:cNvPr id="5" name="文本框 4"/>
              <p:cNvSpPr txBox="1">
                <a:spLocks noRot="1" noChangeAspect="1" noMove="1" noResize="1" noEditPoints="1" noAdjustHandles="1" noChangeArrowheads="1" noChangeShapeType="1" noTextEdit="1"/>
              </p:cNvSpPr>
              <p:nvPr/>
            </p:nvSpPr>
            <p:spPr>
              <a:xfrm>
                <a:off x="4222040" y="1867521"/>
                <a:ext cx="6803514" cy="3456395"/>
              </a:xfrm>
              <a:prstGeom prst="rect">
                <a:avLst/>
              </a:prstGeom>
              <a:blipFill rotWithShape="0">
                <a:blip r:embed="rId8"/>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8776166"/>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smtClean="0">
                <a:latin typeface="Microsoft YaHei" charset="-122"/>
                <a:ea typeface="Microsoft YaHei" charset="-122"/>
                <a:cs typeface="Microsoft YaHei" charset="-122"/>
              </a:rPr>
              <a:t>6.2.1</a:t>
            </a:r>
            <a:r>
              <a:rPr lang="zh-CN" altLang="en-US" sz="2800" dirty="0" smtClean="0">
                <a:latin typeface="Microsoft YaHei" charset="-122"/>
                <a:ea typeface="Microsoft YaHei" charset="-122"/>
                <a:cs typeface="Microsoft YaHei" charset="-122"/>
              </a:rPr>
              <a:t> 短期成本分析</a:t>
            </a:r>
            <a:endParaRPr lang="zh-CN" altLang="en-US" sz="2800" dirty="0">
              <a:latin typeface="Microsoft YaHei" charset="-122"/>
              <a:ea typeface="Microsoft YaHei" charset="-122"/>
              <a:cs typeface="Microsoft YaHei" charset="-122"/>
            </a:endParaRPr>
          </a:p>
        </p:txBody>
      </p:sp>
      <p:sp>
        <p:nvSpPr>
          <p:cNvPr id="17" name="圆角矩形 16"/>
          <p:cNvSpPr/>
          <p:nvPr/>
        </p:nvSpPr>
        <p:spPr>
          <a:xfrm>
            <a:off x="738164" y="1721093"/>
            <a:ext cx="2961966"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smtClean="0">
                <a:latin typeface="Microsoft YaHei" charset="-122"/>
                <a:ea typeface="Microsoft YaHei" charset="-122"/>
                <a:cs typeface="Microsoft YaHei" charset="-122"/>
              </a:rPr>
              <a:t>二、短期平均成本</a:t>
            </a:r>
            <a:endParaRPr kumimoji="1" lang="zh-CN" altLang="en-US" sz="2000" dirty="0">
              <a:latin typeface="Microsoft YaHei" charset="-122"/>
              <a:ea typeface="Microsoft YaHei" charset="-122"/>
              <a:cs typeface="Microsoft YaHei" charset="-122"/>
            </a:endParaRPr>
          </a:p>
        </p:txBody>
      </p:sp>
      <p:graphicFrame>
        <p:nvGraphicFramePr>
          <p:cNvPr id="11" name="图表 10"/>
          <p:cNvGraphicFramePr/>
          <p:nvPr>
            <p:extLst/>
          </p:nvPr>
        </p:nvGraphicFramePr>
        <p:xfrm>
          <a:off x="8219454" y="-106326"/>
          <a:ext cx="4329876" cy="21925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AlternateContent xmlns:mc="http://schemas.openxmlformats.org/markup-compatibility/2006" xmlns:a14="http://schemas.microsoft.com/office/drawing/2010/main">
        <mc:Choice Requires="a14">
          <p:sp>
            <p:nvSpPr>
              <p:cNvPr id="5" name="文本框 4"/>
              <p:cNvSpPr txBox="1"/>
              <p:nvPr/>
            </p:nvSpPr>
            <p:spPr>
              <a:xfrm>
                <a:off x="4222040" y="1867521"/>
                <a:ext cx="6803514" cy="4010393"/>
              </a:xfrm>
              <a:prstGeom prst="rect">
                <a:avLst/>
              </a:prstGeom>
              <a:noFill/>
            </p:spPr>
            <p:txBody>
              <a:bodyPr wrap="square" rtlCol="0">
                <a:spAutoFit/>
              </a:bodyPr>
              <a:lstStyle/>
              <a:p>
                <a:pPr>
                  <a:lnSpc>
                    <a:spcPct val="150000"/>
                  </a:lnSpc>
                </a:pPr>
                <a:r>
                  <a:rPr kumimoji="1" lang="zh-CN" altLang="en-US" sz="2400" dirty="0" smtClean="0">
                    <a:latin typeface="Microsoft YaHei" charset="-122"/>
                    <a:ea typeface="Microsoft YaHei" charset="-122"/>
                    <a:cs typeface="Microsoft YaHei" charset="-122"/>
                  </a:rPr>
                  <a:t>   短期平均成本</a:t>
                </a:r>
                <a:r>
                  <a:rPr kumimoji="1" lang="en-US" altLang="zh-CN" sz="2400" dirty="0" smtClean="0">
                    <a:latin typeface="Microsoft YaHei" charset="-122"/>
                    <a:ea typeface="Microsoft YaHei" charset="-122"/>
                    <a:cs typeface="Microsoft YaHei" charset="-122"/>
                  </a:rPr>
                  <a:t>=</a:t>
                </a:r>
                <a14:m>
                  <m:oMath xmlns:m="http://schemas.openxmlformats.org/officeDocument/2006/math">
                    <m:f>
                      <m:fPr>
                        <m:ctrlPr>
                          <a:rPr kumimoji="1" lang="mr-IN" altLang="zh-CN" sz="2400" i="1">
                            <a:latin typeface="Cambria Math" charset="0"/>
                            <a:ea typeface="Microsoft YaHei" charset="-122"/>
                            <a:cs typeface="Microsoft YaHei" charset="-122"/>
                          </a:rPr>
                        </m:ctrlPr>
                      </m:fPr>
                      <m:num>
                        <m:r>
                          <a:rPr kumimoji="1" lang="zh-CN" altLang="en-US" sz="2400">
                            <a:latin typeface="Cambria Math" charset="0"/>
                            <a:ea typeface="Microsoft YaHei" charset="-122"/>
                            <a:cs typeface="Microsoft YaHei" charset="-122"/>
                          </a:rPr>
                          <m:t>短期总成本</m:t>
                        </m:r>
                      </m:num>
                      <m:den>
                        <m:r>
                          <a:rPr kumimoji="1" lang="zh-CN" altLang="en-US" sz="2400">
                            <a:latin typeface="Cambria Math" charset="0"/>
                            <a:ea typeface="Microsoft YaHei" charset="-122"/>
                            <a:cs typeface="Microsoft YaHei" charset="-122"/>
                          </a:rPr>
                          <m:t>产量</m:t>
                        </m:r>
                      </m:den>
                    </m:f>
                  </m:oMath>
                </a14:m>
                <a:endParaRPr kumimoji="1" lang="en-US" altLang="zh-CN" sz="2400" i="1" dirty="0" smtClean="0">
                  <a:latin typeface="Cambria Math" charset="0"/>
                  <a:ea typeface="Microsoft YaHei" charset="-122"/>
                  <a:cs typeface="Microsoft YaHei" charset="-122"/>
                </a:endParaRPr>
              </a:p>
              <a:p>
                <a:pPr>
                  <a:lnSpc>
                    <a:spcPct val="150000"/>
                  </a:lnSpc>
                </a:pPr>
                <a14:m>
                  <m:oMathPara xmlns:m="http://schemas.openxmlformats.org/officeDocument/2006/math">
                    <m:oMathParaPr>
                      <m:jc m:val="left"/>
                    </m:oMathParaPr>
                    <m:oMath xmlns:m="http://schemas.openxmlformats.org/officeDocument/2006/math">
                      <m:r>
                        <a:rPr kumimoji="1" lang="zh-CN" altLang="en-US" sz="2400" b="0" i="0" smtClean="0">
                          <a:latin typeface="Cambria Math" charset="0"/>
                          <a:ea typeface="Microsoft YaHei" charset="-122"/>
                          <a:cs typeface="Microsoft YaHei" charset="-122"/>
                        </a:rPr>
                        <m:t>                               </m:t>
                      </m:r>
                      <m:r>
                        <a:rPr kumimoji="1" lang="en-US" altLang="zh-CN" sz="2400">
                          <a:latin typeface="Cambria Math" charset="0"/>
                          <a:ea typeface="Microsoft YaHei" charset="-122"/>
                          <a:cs typeface="Microsoft YaHei" charset="-122"/>
                        </a:rPr>
                        <m:t>=</m:t>
                      </m:r>
                      <m:f>
                        <m:fPr>
                          <m:ctrlPr>
                            <a:rPr kumimoji="1" lang="mr-IN" altLang="zh-CN" sz="2400" i="1" smtClean="0">
                              <a:latin typeface="Cambria Math" charset="0"/>
                              <a:ea typeface="Microsoft YaHei" charset="-122"/>
                              <a:cs typeface="Microsoft YaHei" charset="-122"/>
                            </a:rPr>
                          </m:ctrlPr>
                        </m:fPr>
                        <m:num>
                          <m:r>
                            <a:rPr kumimoji="1" lang="zh-CN" altLang="en-US" sz="2400" i="1" smtClean="0">
                              <a:latin typeface="Cambria Math" charset="0"/>
                              <a:ea typeface="Microsoft YaHei" charset="-122"/>
                              <a:cs typeface="Microsoft YaHei" charset="-122"/>
                            </a:rPr>
                            <m:t>总固定成本</m:t>
                          </m:r>
                          <m:r>
                            <a:rPr kumimoji="1" lang="en-US" altLang="zh-CN" sz="2400" b="0" i="1" smtClean="0">
                              <a:latin typeface="Cambria Math" charset="0"/>
                              <a:ea typeface="Microsoft YaHei" charset="-122"/>
                              <a:cs typeface="Microsoft YaHei" charset="-122"/>
                            </a:rPr>
                            <m:t>+</m:t>
                          </m:r>
                          <m:r>
                            <a:rPr kumimoji="1" lang="zh-CN" altLang="en-US" sz="2400" i="1" smtClean="0">
                              <a:latin typeface="Cambria Math" charset="0"/>
                              <a:ea typeface="Microsoft YaHei" charset="-122"/>
                              <a:cs typeface="Microsoft YaHei" charset="-122"/>
                            </a:rPr>
                            <m:t>总变动成本</m:t>
                          </m:r>
                        </m:num>
                        <m:den>
                          <m:r>
                            <a:rPr kumimoji="1" lang="zh-CN" altLang="en-US" sz="2400" i="1" smtClean="0">
                              <a:latin typeface="Cambria Math" charset="0"/>
                              <a:ea typeface="Microsoft YaHei" charset="-122"/>
                              <a:cs typeface="Microsoft YaHei" charset="-122"/>
                            </a:rPr>
                            <m:t>产量</m:t>
                          </m:r>
                        </m:den>
                      </m:f>
                    </m:oMath>
                  </m:oMathPara>
                </a14:m>
                <a:endParaRPr kumimoji="1" lang="en-US" altLang="zh-CN" sz="2400" dirty="0" smtClean="0">
                  <a:latin typeface="Microsoft YaHei" charset="-122"/>
                  <a:ea typeface="Microsoft YaHei" charset="-122"/>
                  <a:cs typeface="Microsoft YaHei" charset="-122"/>
                </a:endParaRPr>
              </a:p>
              <a:p>
                <a:pPr>
                  <a:lnSpc>
                    <a:spcPct val="150000"/>
                  </a:lnSpc>
                </a:pPr>
                <a:r>
                  <a:rPr kumimoji="1" lang="zh-CN" altLang="en-US" sz="2400" dirty="0">
                    <a:latin typeface="Microsoft YaHei" charset="-122"/>
                    <a:ea typeface="Microsoft YaHei" charset="-122"/>
                    <a:cs typeface="Microsoft YaHei" charset="-122"/>
                  </a:rPr>
                  <a:t> </a:t>
                </a:r>
                <a:r>
                  <a:rPr kumimoji="1" lang="zh-CN" altLang="en-US" sz="2400" dirty="0" smtClean="0">
                    <a:latin typeface="Microsoft YaHei" charset="-122"/>
                    <a:ea typeface="Microsoft YaHei" charset="-122"/>
                    <a:cs typeface="Microsoft YaHei" charset="-122"/>
                  </a:rPr>
                  <a:t>                      </a:t>
                </a:r>
                <a:r>
                  <a:rPr kumimoji="1" lang="en-US" altLang="zh-CN" sz="2400" dirty="0" smtClean="0">
                    <a:latin typeface="Microsoft YaHei" charset="-122"/>
                    <a:ea typeface="Microsoft YaHei" charset="-122"/>
                    <a:cs typeface="Microsoft YaHei" charset="-122"/>
                  </a:rPr>
                  <a:t>=</a:t>
                </a:r>
                <a:r>
                  <a:rPr kumimoji="1" lang="mr-IN" altLang="zh-CN" sz="2400" dirty="0" smtClean="0">
                    <a:ea typeface="Microsoft YaHei" charset="-122"/>
                    <a:cs typeface="Microsoft YaHei" charset="-122"/>
                  </a:rPr>
                  <a:t> </a:t>
                </a:r>
                <a14:m>
                  <m:oMath xmlns:m="http://schemas.openxmlformats.org/officeDocument/2006/math">
                    <m:f>
                      <m:fPr>
                        <m:ctrlPr>
                          <a:rPr kumimoji="1" lang="mr-IN" altLang="zh-CN" sz="2400" i="1">
                            <a:latin typeface="Cambria Math" charset="0"/>
                            <a:ea typeface="Microsoft YaHei" charset="-122"/>
                            <a:cs typeface="Microsoft YaHei" charset="-122"/>
                          </a:rPr>
                        </m:ctrlPr>
                      </m:fPr>
                      <m:num>
                        <m:r>
                          <a:rPr kumimoji="1" lang="zh-CN" altLang="en-US" sz="2400" i="1">
                            <a:latin typeface="Cambria Math" charset="0"/>
                            <a:ea typeface="Microsoft YaHei" charset="-122"/>
                            <a:cs typeface="Microsoft YaHei" charset="-122"/>
                          </a:rPr>
                          <m:t>总固定成本</m:t>
                        </m:r>
                      </m:num>
                      <m:den>
                        <m:r>
                          <a:rPr kumimoji="1" lang="zh-CN" altLang="en-US" sz="2400" i="1">
                            <a:latin typeface="Cambria Math" charset="0"/>
                            <a:ea typeface="Microsoft YaHei" charset="-122"/>
                            <a:cs typeface="Microsoft YaHei" charset="-122"/>
                          </a:rPr>
                          <m:t>产量</m:t>
                        </m:r>
                      </m:den>
                    </m:f>
                    <m:r>
                      <a:rPr kumimoji="1" lang="en-US" altLang="zh-CN" sz="2400" b="0" i="1" smtClean="0">
                        <a:latin typeface="Cambria Math" charset="0"/>
                        <a:ea typeface="Microsoft YaHei" charset="-122"/>
                        <a:cs typeface="Microsoft YaHei" charset="-122"/>
                      </a:rPr>
                      <m:t>+</m:t>
                    </m:r>
                    <m:f>
                      <m:fPr>
                        <m:ctrlPr>
                          <a:rPr kumimoji="1" lang="mr-IN" altLang="zh-CN" sz="2400" i="1">
                            <a:latin typeface="Cambria Math" charset="0"/>
                            <a:ea typeface="Microsoft YaHei" charset="-122"/>
                            <a:cs typeface="Microsoft YaHei" charset="-122"/>
                          </a:rPr>
                        </m:ctrlPr>
                      </m:fPr>
                      <m:num>
                        <m:r>
                          <a:rPr kumimoji="1" lang="zh-CN" altLang="en-US" sz="2400" i="1">
                            <a:latin typeface="Cambria Math" charset="0"/>
                            <a:ea typeface="Microsoft YaHei" charset="-122"/>
                            <a:cs typeface="Microsoft YaHei" charset="-122"/>
                          </a:rPr>
                          <m:t>总变动成本</m:t>
                        </m:r>
                      </m:num>
                      <m:den>
                        <m:r>
                          <a:rPr kumimoji="1" lang="zh-CN" altLang="en-US" sz="2400" i="1">
                            <a:latin typeface="Cambria Math" charset="0"/>
                            <a:ea typeface="Microsoft YaHei" charset="-122"/>
                            <a:cs typeface="Microsoft YaHei" charset="-122"/>
                          </a:rPr>
                          <m:t>产量</m:t>
                        </m:r>
                      </m:den>
                    </m:f>
                  </m:oMath>
                </a14:m>
                <a:endParaRPr kumimoji="1" lang="en-US" altLang="zh-CN" sz="2400" dirty="0" smtClean="0">
                  <a:latin typeface="Microsoft YaHei" charset="-122"/>
                  <a:ea typeface="Microsoft YaHei" charset="-122"/>
                  <a:cs typeface="Microsoft YaHei" charset="-122"/>
                </a:endParaRPr>
              </a:p>
              <a:p>
                <a:pPr>
                  <a:lnSpc>
                    <a:spcPct val="150000"/>
                  </a:lnSpc>
                </a:pPr>
                <a:r>
                  <a:rPr kumimoji="1" lang="zh-CN" altLang="en-US" sz="2400" dirty="0">
                    <a:latin typeface="Microsoft YaHei" charset="-122"/>
                    <a:ea typeface="Microsoft YaHei" charset="-122"/>
                    <a:cs typeface="Microsoft YaHei" charset="-122"/>
                  </a:rPr>
                  <a:t> </a:t>
                </a:r>
                <a:r>
                  <a:rPr kumimoji="1" lang="zh-CN" altLang="en-US" sz="2400" dirty="0" smtClean="0">
                    <a:latin typeface="Microsoft YaHei" charset="-122"/>
                    <a:ea typeface="Microsoft YaHei" charset="-122"/>
                    <a:cs typeface="Microsoft YaHei" charset="-122"/>
                  </a:rPr>
                  <a:t>                      </a:t>
                </a:r>
                <a:r>
                  <a:rPr kumimoji="1" lang="en-US" altLang="zh-CN" sz="2400" dirty="0" smtClean="0">
                    <a:latin typeface="Microsoft YaHei" charset="-122"/>
                    <a:ea typeface="Microsoft YaHei" charset="-122"/>
                    <a:cs typeface="Microsoft YaHei" charset="-122"/>
                  </a:rPr>
                  <a:t>=</a:t>
                </a:r>
                <a:r>
                  <a:rPr kumimoji="1" lang="zh-CN" altLang="en-US" sz="2400" dirty="0" smtClean="0">
                    <a:latin typeface="Microsoft YaHei" charset="-122"/>
                    <a:ea typeface="Microsoft YaHei" charset="-122"/>
                    <a:cs typeface="Microsoft YaHei" charset="-122"/>
                  </a:rPr>
                  <a:t>平均固定成本</a:t>
                </a:r>
                <a:r>
                  <a:rPr kumimoji="1" lang="en-US" altLang="zh-CN" sz="2400" dirty="0" smtClean="0">
                    <a:latin typeface="Microsoft YaHei" charset="-122"/>
                    <a:ea typeface="Microsoft YaHei" charset="-122"/>
                    <a:cs typeface="Microsoft YaHei" charset="-122"/>
                  </a:rPr>
                  <a:t>+</a:t>
                </a:r>
                <a:r>
                  <a:rPr kumimoji="1" lang="zh-CN" altLang="en-US" sz="2400" dirty="0" smtClean="0">
                    <a:latin typeface="Microsoft YaHei" charset="-122"/>
                    <a:ea typeface="Microsoft YaHei" charset="-122"/>
                    <a:cs typeface="Microsoft YaHei" charset="-122"/>
                  </a:rPr>
                  <a:t>平均变动成本</a:t>
                </a:r>
                <a:endParaRPr kumimoji="1" lang="en-US" altLang="zh-CN" sz="2400" dirty="0" smtClean="0">
                  <a:latin typeface="Microsoft YaHei" charset="-122"/>
                  <a:ea typeface="Microsoft YaHei" charset="-122"/>
                  <a:cs typeface="Microsoft YaHei" charset="-122"/>
                </a:endParaRPr>
              </a:p>
            </p:txBody>
          </p:sp>
        </mc:Choice>
        <mc:Fallback xmlns="">
          <p:sp>
            <p:nvSpPr>
              <p:cNvPr id="5" name="文本框 4"/>
              <p:cNvSpPr txBox="1">
                <a:spLocks noRot="1" noChangeAspect="1" noMove="1" noResize="1" noEditPoints="1" noAdjustHandles="1" noChangeArrowheads="1" noChangeShapeType="1" noTextEdit="1"/>
              </p:cNvSpPr>
              <p:nvPr/>
            </p:nvSpPr>
            <p:spPr>
              <a:xfrm>
                <a:off x="4222040" y="1867521"/>
                <a:ext cx="6803514" cy="4010393"/>
              </a:xfrm>
              <a:prstGeom prst="rect">
                <a:avLst/>
              </a:prstGeom>
              <a:blipFill rotWithShape="0">
                <a:blip r:embed="rId8"/>
                <a:stretch>
                  <a:fillRect b="-91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610473783"/>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表格 8"/>
          <p:cNvGraphicFramePr>
            <a:graphicFrameLocks noGrp="1"/>
          </p:cNvGraphicFramePr>
          <p:nvPr>
            <p:extLst>
              <p:ext uri="{D42A27DB-BD31-4B8C-83A1-F6EECF244321}">
                <p14:modId xmlns:p14="http://schemas.microsoft.com/office/powerpoint/2010/main" val="1330302330"/>
              </p:ext>
            </p:extLst>
          </p:nvPr>
        </p:nvGraphicFramePr>
        <p:xfrm>
          <a:off x="222315" y="604761"/>
          <a:ext cx="11724999" cy="5450074"/>
        </p:xfrm>
        <a:graphic>
          <a:graphicData uri="http://schemas.openxmlformats.org/drawingml/2006/table">
            <a:tbl>
              <a:tblPr firstRow="1" firstCol="1" bandRow="1">
                <a:tableStyleId>{5940675A-B579-460E-94D1-54222C63F5DA}</a:tableStyleId>
              </a:tblPr>
              <a:tblGrid>
                <a:gridCol w="1539869"/>
                <a:gridCol w="1539869"/>
                <a:gridCol w="1539869"/>
                <a:gridCol w="1544268"/>
                <a:gridCol w="1669608"/>
                <a:gridCol w="1807535"/>
                <a:gridCol w="2083981"/>
              </a:tblGrid>
              <a:tr h="1925308">
                <a:tc>
                  <a:txBody>
                    <a:bodyPr/>
                    <a:lstStyle/>
                    <a:p>
                      <a:pPr indent="127000" algn="ctr">
                        <a:lnSpc>
                          <a:spcPct val="150000"/>
                        </a:lnSpc>
                        <a:spcAft>
                          <a:spcPts val="0"/>
                        </a:spcAft>
                      </a:pPr>
                      <a:r>
                        <a:rPr lang="zh-CN" sz="2400" kern="100" dirty="0">
                          <a:effectLst/>
                          <a:latin typeface="Microsoft YaHei" charset="-122"/>
                          <a:ea typeface="Microsoft YaHei" charset="-122"/>
                          <a:cs typeface="Microsoft YaHei" charset="-122"/>
                        </a:rPr>
                        <a:t>产量</a:t>
                      </a:r>
                      <a:r>
                        <a:rPr lang="en-US" sz="2400" kern="100" dirty="0" smtClean="0">
                          <a:effectLst/>
                          <a:latin typeface="Microsoft YaHei" charset="-122"/>
                          <a:ea typeface="Microsoft YaHei" charset="-122"/>
                          <a:cs typeface="Microsoft YaHei" charset="-122"/>
                        </a:rPr>
                        <a:t>Q</a:t>
                      </a:r>
                      <a:endParaRPr lang="zh-CN" sz="2400" b="0" kern="100" dirty="0">
                        <a:effectLst/>
                        <a:latin typeface="Microsoft YaHei" charset="-122"/>
                        <a:ea typeface="Microsoft YaHei" charset="-122"/>
                        <a:cs typeface="Microsoft YaHei" charset="-122"/>
                      </a:endParaRPr>
                    </a:p>
                  </a:txBody>
                  <a:tcPr marL="82468" marR="82468" marT="0" marB="0" anchor="ctr"/>
                </a:tc>
                <a:tc>
                  <a:txBody>
                    <a:bodyPr/>
                    <a:lstStyle/>
                    <a:p>
                      <a:pPr indent="127000" algn="ctr">
                        <a:lnSpc>
                          <a:spcPct val="150000"/>
                        </a:lnSpc>
                        <a:spcAft>
                          <a:spcPts val="0"/>
                        </a:spcAft>
                      </a:pPr>
                      <a:r>
                        <a:rPr lang="zh-CN" sz="2400" kern="100" dirty="0">
                          <a:effectLst/>
                          <a:latin typeface="Microsoft YaHei" charset="-122"/>
                          <a:ea typeface="Microsoft YaHei" charset="-122"/>
                          <a:cs typeface="Microsoft YaHei" charset="-122"/>
                        </a:rPr>
                        <a:t>总固定成本</a:t>
                      </a:r>
                      <a:r>
                        <a:rPr lang="en-US" sz="2400" kern="100" dirty="0" smtClean="0">
                          <a:effectLst/>
                          <a:latin typeface="Microsoft YaHei" charset="-122"/>
                          <a:ea typeface="Microsoft YaHei" charset="-122"/>
                          <a:cs typeface="Microsoft YaHei" charset="-122"/>
                        </a:rPr>
                        <a:t>TFC</a:t>
                      </a:r>
                      <a:endParaRPr lang="zh-CN" sz="2400" b="0" kern="100" dirty="0">
                        <a:effectLst/>
                        <a:latin typeface="Microsoft YaHei" charset="-122"/>
                        <a:ea typeface="Microsoft YaHei" charset="-122"/>
                        <a:cs typeface="Microsoft YaHei" charset="-122"/>
                      </a:endParaRPr>
                    </a:p>
                  </a:txBody>
                  <a:tcPr marL="82468" marR="82468" marT="0" marB="0" anchor="ctr"/>
                </a:tc>
                <a:tc>
                  <a:txBody>
                    <a:bodyPr/>
                    <a:lstStyle/>
                    <a:p>
                      <a:pPr indent="127000" algn="ctr">
                        <a:lnSpc>
                          <a:spcPct val="150000"/>
                        </a:lnSpc>
                        <a:spcAft>
                          <a:spcPts val="0"/>
                        </a:spcAft>
                      </a:pPr>
                      <a:r>
                        <a:rPr lang="zh-CN" sz="2400" kern="100" dirty="0">
                          <a:effectLst/>
                          <a:latin typeface="Microsoft YaHei" charset="-122"/>
                          <a:ea typeface="Microsoft YaHei" charset="-122"/>
                          <a:cs typeface="Microsoft YaHei" charset="-122"/>
                        </a:rPr>
                        <a:t>总变动成本</a:t>
                      </a:r>
                      <a:r>
                        <a:rPr lang="en-US" sz="2400" kern="100" dirty="0" smtClean="0">
                          <a:effectLst/>
                          <a:latin typeface="Microsoft YaHei" charset="-122"/>
                          <a:ea typeface="Microsoft YaHei" charset="-122"/>
                          <a:cs typeface="Microsoft YaHei" charset="-122"/>
                        </a:rPr>
                        <a:t>TVC</a:t>
                      </a:r>
                      <a:endParaRPr lang="zh-CN" sz="2400" b="0" kern="100" dirty="0">
                        <a:effectLst/>
                        <a:latin typeface="Microsoft YaHei" charset="-122"/>
                        <a:ea typeface="Microsoft YaHei" charset="-122"/>
                        <a:cs typeface="Microsoft YaHei" charset="-122"/>
                      </a:endParaRPr>
                    </a:p>
                  </a:txBody>
                  <a:tcPr marL="82468" marR="82468" marT="0" marB="0" anchor="ctr"/>
                </a:tc>
                <a:tc>
                  <a:txBody>
                    <a:bodyPr/>
                    <a:lstStyle/>
                    <a:p>
                      <a:pPr indent="127000" algn="ctr">
                        <a:lnSpc>
                          <a:spcPct val="150000"/>
                        </a:lnSpc>
                        <a:spcAft>
                          <a:spcPts val="0"/>
                        </a:spcAft>
                      </a:pPr>
                      <a:r>
                        <a:rPr lang="zh-CN" sz="2400" kern="100" dirty="0">
                          <a:effectLst/>
                          <a:latin typeface="Microsoft YaHei" charset="-122"/>
                          <a:ea typeface="Microsoft YaHei" charset="-122"/>
                          <a:cs typeface="Microsoft YaHei" charset="-122"/>
                        </a:rPr>
                        <a:t>总</a:t>
                      </a:r>
                      <a:r>
                        <a:rPr lang="zh-CN" sz="2400" kern="100" dirty="0" smtClean="0">
                          <a:effectLst/>
                          <a:latin typeface="Microsoft YaHei" charset="-122"/>
                          <a:ea typeface="Microsoft YaHei" charset="-122"/>
                          <a:cs typeface="Microsoft YaHei" charset="-122"/>
                        </a:rPr>
                        <a:t>成本</a:t>
                      </a:r>
                      <a:r>
                        <a:rPr lang="en-US" altLang="zh-CN" sz="2400" kern="100" dirty="0" smtClean="0">
                          <a:effectLst/>
                          <a:latin typeface="Microsoft YaHei" charset="-122"/>
                          <a:ea typeface="Microsoft YaHei" charset="-122"/>
                          <a:cs typeface="Microsoft YaHei" charset="-122"/>
                        </a:rPr>
                        <a:t>STC</a:t>
                      </a:r>
                      <a:endParaRPr lang="zh-CN" sz="2400" b="0" kern="100" dirty="0">
                        <a:effectLst/>
                        <a:latin typeface="Microsoft YaHei" charset="-122"/>
                        <a:ea typeface="Microsoft YaHei" charset="-122"/>
                        <a:cs typeface="Microsoft YaHei" charset="-122"/>
                      </a:endParaRPr>
                    </a:p>
                  </a:txBody>
                  <a:tcPr marL="82468" marR="82468" marT="0" marB="0" anchor="ctr"/>
                </a:tc>
                <a:tc>
                  <a:txBody>
                    <a:bodyPr/>
                    <a:lstStyle/>
                    <a:p>
                      <a:pPr indent="127000" algn="ctr">
                        <a:lnSpc>
                          <a:spcPct val="150000"/>
                        </a:lnSpc>
                        <a:spcAft>
                          <a:spcPts val="0"/>
                        </a:spcAft>
                      </a:pPr>
                      <a:r>
                        <a:rPr lang="zh-CN" sz="2400" kern="100" dirty="0">
                          <a:effectLst/>
                          <a:latin typeface="Microsoft YaHei" charset="-122"/>
                          <a:ea typeface="Microsoft YaHei" charset="-122"/>
                          <a:cs typeface="Microsoft YaHei" charset="-122"/>
                        </a:rPr>
                        <a:t>平均固定</a:t>
                      </a:r>
                      <a:r>
                        <a:rPr lang="zh-CN" sz="2400" kern="100" dirty="0" smtClean="0">
                          <a:effectLst/>
                          <a:latin typeface="Microsoft YaHei" charset="-122"/>
                          <a:ea typeface="Microsoft YaHei" charset="-122"/>
                          <a:cs typeface="Microsoft YaHei" charset="-122"/>
                        </a:rPr>
                        <a:t>成本</a:t>
                      </a:r>
                      <a:r>
                        <a:rPr lang="en-US" altLang="zh-CN" sz="2400" kern="100" dirty="0" smtClean="0">
                          <a:effectLst/>
                          <a:latin typeface="Microsoft YaHei" charset="-122"/>
                          <a:ea typeface="Microsoft YaHei" charset="-122"/>
                          <a:cs typeface="Microsoft YaHei" charset="-122"/>
                        </a:rPr>
                        <a:t>AFC</a:t>
                      </a:r>
                      <a:endParaRPr lang="zh-CN" sz="2400" b="0" kern="100" dirty="0">
                        <a:effectLst/>
                        <a:latin typeface="Microsoft YaHei" charset="-122"/>
                        <a:ea typeface="Microsoft YaHei" charset="-122"/>
                        <a:cs typeface="Microsoft YaHei" charset="-122"/>
                      </a:endParaRPr>
                    </a:p>
                  </a:txBody>
                  <a:tcPr marL="82468" marR="82468" marT="0" marB="0" anchor="ctr"/>
                </a:tc>
                <a:tc>
                  <a:txBody>
                    <a:bodyPr/>
                    <a:lstStyle/>
                    <a:p>
                      <a:pPr indent="127000" algn="ctr">
                        <a:lnSpc>
                          <a:spcPct val="150000"/>
                        </a:lnSpc>
                        <a:spcAft>
                          <a:spcPts val="0"/>
                        </a:spcAft>
                      </a:pPr>
                      <a:r>
                        <a:rPr lang="zh-CN" sz="2400" kern="100" dirty="0">
                          <a:effectLst/>
                          <a:latin typeface="Microsoft YaHei" charset="-122"/>
                          <a:ea typeface="Microsoft YaHei" charset="-122"/>
                          <a:cs typeface="Microsoft YaHei" charset="-122"/>
                        </a:rPr>
                        <a:t>平均变动</a:t>
                      </a:r>
                      <a:r>
                        <a:rPr lang="zh-CN" sz="2400" kern="100" dirty="0" smtClean="0">
                          <a:effectLst/>
                          <a:latin typeface="Microsoft YaHei" charset="-122"/>
                          <a:ea typeface="Microsoft YaHei" charset="-122"/>
                          <a:cs typeface="Microsoft YaHei" charset="-122"/>
                        </a:rPr>
                        <a:t>成本</a:t>
                      </a:r>
                      <a:r>
                        <a:rPr lang="en-US" altLang="zh-CN" sz="2400" kern="100" dirty="0" smtClean="0">
                          <a:effectLst/>
                          <a:latin typeface="Microsoft YaHei" charset="-122"/>
                          <a:ea typeface="Microsoft YaHei" charset="-122"/>
                          <a:cs typeface="Microsoft YaHei" charset="-122"/>
                        </a:rPr>
                        <a:t>AVC</a:t>
                      </a:r>
                      <a:endParaRPr lang="zh-CN" sz="2400" b="0" kern="100" dirty="0">
                        <a:effectLst/>
                        <a:latin typeface="Microsoft YaHei" charset="-122"/>
                        <a:ea typeface="Microsoft YaHei" charset="-122"/>
                        <a:cs typeface="Microsoft YaHei" charset="-122"/>
                      </a:endParaRPr>
                    </a:p>
                  </a:txBody>
                  <a:tcPr marL="82468" marR="82468" marT="0" marB="0" anchor="ctr"/>
                </a:tc>
                <a:tc>
                  <a:txBody>
                    <a:bodyPr/>
                    <a:lstStyle/>
                    <a:p>
                      <a:pPr indent="127000" algn="ctr">
                        <a:lnSpc>
                          <a:spcPct val="150000"/>
                        </a:lnSpc>
                        <a:spcAft>
                          <a:spcPts val="0"/>
                        </a:spcAft>
                      </a:pPr>
                      <a:r>
                        <a:rPr lang="zh-CN" sz="2400" kern="100" dirty="0">
                          <a:effectLst/>
                          <a:latin typeface="Microsoft YaHei" charset="-122"/>
                          <a:ea typeface="Microsoft YaHei" charset="-122"/>
                          <a:cs typeface="Microsoft YaHei" charset="-122"/>
                        </a:rPr>
                        <a:t>平均</a:t>
                      </a:r>
                      <a:r>
                        <a:rPr lang="zh-CN" sz="2400" kern="100" dirty="0" smtClean="0">
                          <a:effectLst/>
                          <a:latin typeface="Microsoft YaHei" charset="-122"/>
                          <a:ea typeface="Microsoft YaHei" charset="-122"/>
                          <a:cs typeface="Microsoft YaHei" charset="-122"/>
                        </a:rPr>
                        <a:t>成本</a:t>
                      </a:r>
                      <a:r>
                        <a:rPr lang="en-US" altLang="zh-CN" sz="2400" kern="100" dirty="0" smtClean="0">
                          <a:effectLst/>
                          <a:latin typeface="Microsoft YaHei" charset="-122"/>
                          <a:ea typeface="Microsoft YaHei" charset="-122"/>
                          <a:cs typeface="Microsoft YaHei" charset="-122"/>
                        </a:rPr>
                        <a:t>SAC</a:t>
                      </a:r>
                      <a:endParaRPr lang="zh-CN" sz="2400" b="0" kern="100" dirty="0">
                        <a:effectLst/>
                        <a:latin typeface="Microsoft YaHei" charset="-122"/>
                        <a:ea typeface="Microsoft YaHei" charset="-122"/>
                        <a:cs typeface="Microsoft YaHei" charset="-122"/>
                      </a:endParaRPr>
                    </a:p>
                  </a:txBody>
                  <a:tcPr marL="82468" marR="82468" marT="0" marB="0" anchor="ctr"/>
                </a:tc>
              </a:tr>
              <a:tr h="503538">
                <a:tc>
                  <a:txBody>
                    <a:bodyPr/>
                    <a:lstStyle/>
                    <a:p>
                      <a:pPr indent="127000" algn="ctr">
                        <a:lnSpc>
                          <a:spcPct val="150000"/>
                        </a:lnSpc>
                        <a:spcAft>
                          <a:spcPts val="0"/>
                        </a:spcAft>
                      </a:pPr>
                      <a:r>
                        <a:rPr lang="en-US" sz="2400" kern="100">
                          <a:effectLst/>
                          <a:latin typeface="Microsoft YaHei" charset="-122"/>
                          <a:ea typeface="Microsoft YaHei" charset="-122"/>
                          <a:cs typeface="Microsoft YaHei" charset="-122"/>
                        </a:rPr>
                        <a:t>0</a:t>
                      </a:r>
                      <a:endParaRPr lang="zh-CN" sz="2400" b="0" kern="100">
                        <a:effectLst/>
                        <a:latin typeface="Microsoft YaHei" charset="-122"/>
                        <a:ea typeface="Microsoft YaHei" charset="-122"/>
                        <a:cs typeface="Microsoft YaHei" charset="-122"/>
                      </a:endParaRPr>
                    </a:p>
                  </a:txBody>
                  <a:tcPr marL="82468" marR="82468" marT="0" marB="0" anchor="ctr"/>
                </a:tc>
                <a:tc>
                  <a:txBody>
                    <a:bodyPr/>
                    <a:lstStyle/>
                    <a:p>
                      <a:pPr indent="127000" algn="ctr">
                        <a:lnSpc>
                          <a:spcPct val="150000"/>
                        </a:lnSpc>
                        <a:spcAft>
                          <a:spcPts val="0"/>
                        </a:spcAft>
                      </a:pPr>
                      <a:r>
                        <a:rPr lang="en-US" sz="2400" kern="100">
                          <a:effectLst/>
                          <a:latin typeface="Microsoft YaHei" charset="-122"/>
                          <a:ea typeface="Microsoft YaHei" charset="-122"/>
                          <a:cs typeface="Microsoft YaHei" charset="-122"/>
                        </a:rPr>
                        <a:t>55</a:t>
                      </a:r>
                      <a:endParaRPr lang="zh-CN" sz="2400" b="0" kern="100">
                        <a:effectLst/>
                        <a:latin typeface="Microsoft YaHei" charset="-122"/>
                        <a:ea typeface="Microsoft YaHei" charset="-122"/>
                        <a:cs typeface="Microsoft YaHei" charset="-122"/>
                      </a:endParaRPr>
                    </a:p>
                  </a:txBody>
                  <a:tcPr marL="82468" marR="82468" marT="0" marB="0" anchor="ctr"/>
                </a:tc>
                <a:tc>
                  <a:txBody>
                    <a:bodyPr/>
                    <a:lstStyle/>
                    <a:p>
                      <a:pPr indent="127000" algn="ctr">
                        <a:lnSpc>
                          <a:spcPct val="150000"/>
                        </a:lnSpc>
                        <a:spcAft>
                          <a:spcPts val="0"/>
                        </a:spcAft>
                      </a:pPr>
                      <a:r>
                        <a:rPr lang="en-US" sz="2400" kern="100">
                          <a:effectLst/>
                          <a:latin typeface="Microsoft YaHei" charset="-122"/>
                          <a:ea typeface="Microsoft YaHei" charset="-122"/>
                          <a:cs typeface="Microsoft YaHei" charset="-122"/>
                        </a:rPr>
                        <a:t>0</a:t>
                      </a:r>
                      <a:endParaRPr lang="zh-CN" sz="2400" b="0" kern="100">
                        <a:effectLst/>
                        <a:latin typeface="Microsoft YaHei" charset="-122"/>
                        <a:ea typeface="Microsoft YaHei" charset="-122"/>
                        <a:cs typeface="Microsoft YaHei" charset="-122"/>
                      </a:endParaRPr>
                    </a:p>
                  </a:txBody>
                  <a:tcPr marL="82468" marR="82468" marT="0" marB="0" anchor="ctr"/>
                </a:tc>
                <a:tc>
                  <a:txBody>
                    <a:bodyPr/>
                    <a:lstStyle/>
                    <a:p>
                      <a:pPr indent="127000" algn="ctr">
                        <a:lnSpc>
                          <a:spcPct val="150000"/>
                        </a:lnSpc>
                        <a:spcAft>
                          <a:spcPts val="0"/>
                        </a:spcAft>
                      </a:pPr>
                      <a:r>
                        <a:rPr lang="en-US" sz="2400" kern="100">
                          <a:effectLst/>
                          <a:latin typeface="Microsoft YaHei" charset="-122"/>
                          <a:ea typeface="Microsoft YaHei" charset="-122"/>
                          <a:cs typeface="Microsoft YaHei" charset="-122"/>
                        </a:rPr>
                        <a:t>55</a:t>
                      </a:r>
                      <a:endParaRPr lang="zh-CN" sz="2400" b="0" kern="100">
                        <a:effectLst/>
                        <a:latin typeface="Microsoft YaHei" charset="-122"/>
                        <a:ea typeface="Microsoft YaHei" charset="-122"/>
                        <a:cs typeface="Microsoft YaHei" charset="-122"/>
                      </a:endParaRPr>
                    </a:p>
                  </a:txBody>
                  <a:tcPr marL="82468" marR="82468" marT="0" marB="0" anchor="ctr"/>
                </a:tc>
                <a:tc>
                  <a:txBody>
                    <a:bodyPr/>
                    <a:lstStyle/>
                    <a:p>
                      <a:pPr indent="127000" algn="ctr">
                        <a:lnSpc>
                          <a:spcPct val="150000"/>
                        </a:lnSpc>
                        <a:spcAft>
                          <a:spcPts val="0"/>
                        </a:spcAft>
                      </a:pPr>
                      <a:r>
                        <a:rPr lang="zh-CN" sz="2400" kern="100">
                          <a:effectLst/>
                          <a:latin typeface="Microsoft YaHei" charset="-122"/>
                          <a:ea typeface="Microsoft YaHei" charset="-122"/>
                          <a:cs typeface="Microsoft YaHei" charset="-122"/>
                        </a:rPr>
                        <a:t>—</a:t>
                      </a:r>
                      <a:endParaRPr lang="zh-CN" sz="2400" b="0" kern="100">
                        <a:effectLst/>
                        <a:latin typeface="Microsoft YaHei" charset="-122"/>
                        <a:ea typeface="Microsoft YaHei" charset="-122"/>
                        <a:cs typeface="Microsoft YaHei" charset="-122"/>
                      </a:endParaRPr>
                    </a:p>
                  </a:txBody>
                  <a:tcPr marL="82468" marR="82468" marT="0" marB="0" anchor="ctr"/>
                </a:tc>
                <a:tc>
                  <a:txBody>
                    <a:bodyPr/>
                    <a:lstStyle/>
                    <a:p>
                      <a:pPr indent="127000" algn="ctr">
                        <a:lnSpc>
                          <a:spcPct val="150000"/>
                        </a:lnSpc>
                        <a:spcAft>
                          <a:spcPts val="0"/>
                        </a:spcAft>
                      </a:pPr>
                      <a:r>
                        <a:rPr lang="zh-CN" sz="2400" kern="100">
                          <a:effectLst/>
                          <a:latin typeface="Microsoft YaHei" charset="-122"/>
                          <a:ea typeface="Microsoft YaHei" charset="-122"/>
                          <a:cs typeface="Microsoft YaHei" charset="-122"/>
                        </a:rPr>
                        <a:t>—</a:t>
                      </a:r>
                      <a:endParaRPr lang="zh-CN" sz="2400" b="0" kern="100">
                        <a:effectLst/>
                        <a:latin typeface="Microsoft YaHei" charset="-122"/>
                        <a:ea typeface="Microsoft YaHei" charset="-122"/>
                        <a:cs typeface="Microsoft YaHei" charset="-122"/>
                      </a:endParaRPr>
                    </a:p>
                  </a:txBody>
                  <a:tcPr marL="82468" marR="82468" marT="0" marB="0" anchor="ctr"/>
                </a:tc>
                <a:tc>
                  <a:txBody>
                    <a:bodyPr/>
                    <a:lstStyle/>
                    <a:p>
                      <a:pPr indent="127000" algn="ctr">
                        <a:lnSpc>
                          <a:spcPct val="150000"/>
                        </a:lnSpc>
                        <a:spcAft>
                          <a:spcPts val="0"/>
                        </a:spcAft>
                      </a:pPr>
                      <a:r>
                        <a:rPr lang="zh-CN" sz="2400" kern="100" dirty="0">
                          <a:effectLst/>
                          <a:latin typeface="Microsoft YaHei" charset="-122"/>
                          <a:ea typeface="Microsoft YaHei" charset="-122"/>
                          <a:cs typeface="Microsoft YaHei" charset="-122"/>
                        </a:rPr>
                        <a:t>—</a:t>
                      </a:r>
                      <a:endParaRPr lang="zh-CN" sz="2400" b="0" kern="100" dirty="0">
                        <a:effectLst/>
                        <a:latin typeface="Microsoft YaHei" charset="-122"/>
                        <a:ea typeface="Microsoft YaHei" charset="-122"/>
                        <a:cs typeface="Microsoft YaHei" charset="-122"/>
                      </a:endParaRPr>
                    </a:p>
                  </a:txBody>
                  <a:tcPr marL="82468" marR="82468" marT="0" marB="0" anchor="ctr"/>
                </a:tc>
              </a:tr>
              <a:tr h="503538">
                <a:tc>
                  <a:txBody>
                    <a:bodyPr/>
                    <a:lstStyle/>
                    <a:p>
                      <a:pPr indent="127000" algn="ctr">
                        <a:lnSpc>
                          <a:spcPct val="150000"/>
                        </a:lnSpc>
                        <a:spcAft>
                          <a:spcPts val="0"/>
                        </a:spcAft>
                      </a:pPr>
                      <a:r>
                        <a:rPr lang="en-US" sz="2400" kern="100">
                          <a:effectLst/>
                          <a:latin typeface="Microsoft YaHei" charset="-122"/>
                          <a:ea typeface="Microsoft YaHei" charset="-122"/>
                          <a:cs typeface="Microsoft YaHei" charset="-122"/>
                        </a:rPr>
                        <a:t>1</a:t>
                      </a:r>
                      <a:endParaRPr lang="zh-CN" sz="2400" b="0" kern="100">
                        <a:effectLst/>
                        <a:latin typeface="Microsoft YaHei" charset="-122"/>
                        <a:ea typeface="Microsoft YaHei" charset="-122"/>
                        <a:cs typeface="Microsoft YaHei" charset="-122"/>
                      </a:endParaRPr>
                    </a:p>
                  </a:txBody>
                  <a:tcPr marL="82468" marR="82468" marT="0" marB="0" anchor="ctr"/>
                </a:tc>
                <a:tc>
                  <a:txBody>
                    <a:bodyPr/>
                    <a:lstStyle/>
                    <a:p>
                      <a:pPr indent="127000" algn="ctr">
                        <a:lnSpc>
                          <a:spcPct val="150000"/>
                        </a:lnSpc>
                        <a:spcAft>
                          <a:spcPts val="0"/>
                        </a:spcAft>
                      </a:pPr>
                      <a:r>
                        <a:rPr lang="en-US" sz="2400" kern="100">
                          <a:effectLst/>
                          <a:latin typeface="Microsoft YaHei" charset="-122"/>
                          <a:ea typeface="Microsoft YaHei" charset="-122"/>
                          <a:cs typeface="Microsoft YaHei" charset="-122"/>
                        </a:rPr>
                        <a:t>55</a:t>
                      </a:r>
                      <a:endParaRPr lang="zh-CN" sz="2400" b="0" kern="100">
                        <a:effectLst/>
                        <a:latin typeface="Microsoft YaHei" charset="-122"/>
                        <a:ea typeface="Microsoft YaHei" charset="-122"/>
                        <a:cs typeface="Microsoft YaHei" charset="-122"/>
                      </a:endParaRPr>
                    </a:p>
                  </a:txBody>
                  <a:tcPr marL="82468" marR="82468" marT="0" marB="0" anchor="ctr"/>
                </a:tc>
                <a:tc>
                  <a:txBody>
                    <a:bodyPr/>
                    <a:lstStyle/>
                    <a:p>
                      <a:pPr indent="127000" algn="ctr">
                        <a:lnSpc>
                          <a:spcPct val="150000"/>
                        </a:lnSpc>
                        <a:spcAft>
                          <a:spcPts val="0"/>
                        </a:spcAft>
                      </a:pPr>
                      <a:r>
                        <a:rPr lang="en-US" sz="2400" kern="100">
                          <a:effectLst/>
                          <a:latin typeface="Microsoft YaHei" charset="-122"/>
                          <a:ea typeface="Microsoft YaHei" charset="-122"/>
                          <a:cs typeface="Microsoft YaHei" charset="-122"/>
                        </a:rPr>
                        <a:t>35</a:t>
                      </a:r>
                      <a:endParaRPr lang="zh-CN" sz="2400" b="0" kern="100">
                        <a:effectLst/>
                        <a:latin typeface="Microsoft YaHei" charset="-122"/>
                        <a:ea typeface="Microsoft YaHei" charset="-122"/>
                        <a:cs typeface="Microsoft YaHei" charset="-122"/>
                      </a:endParaRPr>
                    </a:p>
                  </a:txBody>
                  <a:tcPr marL="82468" marR="82468" marT="0" marB="0" anchor="ctr"/>
                </a:tc>
                <a:tc>
                  <a:txBody>
                    <a:bodyPr/>
                    <a:lstStyle/>
                    <a:p>
                      <a:pPr indent="127000" algn="ctr">
                        <a:lnSpc>
                          <a:spcPct val="150000"/>
                        </a:lnSpc>
                        <a:spcAft>
                          <a:spcPts val="0"/>
                        </a:spcAft>
                      </a:pPr>
                      <a:r>
                        <a:rPr lang="en-US" sz="2400" kern="100" dirty="0">
                          <a:effectLst/>
                          <a:latin typeface="Microsoft YaHei" charset="-122"/>
                          <a:ea typeface="Microsoft YaHei" charset="-122"/>
                          <a:cs typeface="Microsoft YaHei" charset="-122"/>
                        </a:rPr>
                        <a:t>90</a:t>
                      </a:r>
                      <a:endParaRPr lang="zh-CN" sz="2400" b="0" kern="100" dirty="0">
                        <a:effectLst/>
                        <a:latin typeface="Microsoft YaHei" charset="-122"/>
                        <a:ea typeface="Microsoft YaHei" charset="-122"/>
                        <a:cs typeface="Microsoft YaHei" charset="-122"/>
                      </a:endParaRPr>
                    </a:p>
                  </a:txBody>
                  <a:tcPr marL="82468" marR="82468" marT="0" marB="0" anchor="ctr"/>
                </a:tc>
                <a:tc>
                  <a:txBody>
                    <a:bodyPr/>
                    <a:lstStyle/>
                    <a:p>
                      <a:pPr indent="127000" algn="ctr">
                        <a:lnSpc>
                          <a:spcPct val="150000"/>
                        </a:lnSpc>
                        <a:spcAft>
                          <a:spcPts val="0"/>
                        </a:spcAft>
                      </a:pPr>
                      <a:r>
                        <a:rPr lang="en-US" sz="2400" kern="100">
                          <a:effectLst/>
                          <a:latin typeface="Microsoft YaHei" charset="-122"/>
                          <a:ea typeface="Microsoft YaHei" charset="-122"/>
                          <a:cs typeface="Microsoft YaHei" charset="-122"/>
                        </a:rPr>
                        <a:t>55</a:t>
                      </a:r>
                      <a:endParaRPr lang="zh-CN" sz="2400" b="0" kern="100">
                        <a:effectLst/>
                        <a:latin typeface="Microsoft YaHei" charset="-122"/>
                        <a:ea typeface="Microsoft YaHei" charset="-122"/>
                        <a:cs typeface="Microsoft YaHei" charset="-122"/>
                      </a:endParaRPr>
                    </a:p>
                  </a:txBody>
                  <a:tcPr marL="82468" marR="82468" marT="0" marB="0" anchor="ctr"/>
                </a:tc>
                <a:tc>
                  <a:txBody>
                    <a:bodyPr/>
                    <a:lstStyle/>
                    <a:p>
                      <a:pPr indent="127000" algn="ctr">
                        <a:lnSpc>
                          <a:spcPct val="150000"/>
                        </a:lnSpc>
                        <a:spcAft>
                          <a:spcPts val="0"/>
                        </a:spcAft>
                      </a:pPr>
                      <a:r>
                        <a:rPr lang="en-US" sz="2400" kern="100">
                          <a:effectLst/>
                          <a:latin typeface="Microsoft YaHei" charset="-122"/>
                          <a:ea typeface="Microsoft YaHei" charset="-122"/>
                          <a:cs typeface="Microsoft YaHei" charset="-122"/>
                        </a:rPr>
                        <a:t>35</a:t>
                      </a:r>
                      <a:endParaRPr lang="zh-CN" sz="2400" b="0" kern="100">
                        <a:effectLst/>
                        <a:latin typeface="Microsoft YaHei" charset="-122"/>
                        <a:ea typeface="Microsoft YaHei" charset="-122"/>
                        <a:cs typeface="Microsoft YaHei" charset="-122"/>
                      </a:endParaRPr>
                    </a:p>
                  </a:txBody>
                  <a:tcPr marL="82468" marR="82468" marT="0" marB="0" anchor="ctr"/>
                </a:tc>
                <a:tc>
                  <a:txBody>
                    <a:bodyPr/>
                    <a:lstStyle/>
                    <a:p>
                      <a:pPr indent="127000" algn="ctr">
                        <a:lnSpc>
                          <a:spcPct val="150000"/>
                        </a:lnSpc>
                        <a:spcAft>
                          <a:spcPts val="0"/>
                        </a:spcAft>
                      </a:pPr>
                      <a:r>
                        <a:rPr lang="en-US" sz="2400" kern="100">
                          <a:effectLst/>
                          <a:latin typeface="Microsoft YaHei" charset="-122"/>
                          <a:ea typeface="Microsoft YaHei" charset="-122"/>
                          <a:cs typeface="Microsoft YaHei" charset="-122"/>
                        </a:rPr>
                        <a:t>90</a:t>
                      </a:r>
                      <a:endParaRPr lang="zh-CN" sz="2400" b="0" kern="100">
                        <a:effectLst/>
                        <a:latin typeface="Microsoft YaHei" charset="-122"/>
                        <a:ea typeface="Microsoft YaHei" charset="-122"/>
                        <a:cs typeface="Microsoft YaHei" charset="-122"/>
                      </a:endParaRPr>
                    </a:p>
                  </a:txBody>
                  <a:tcPr marL="82468" marR="82468" marT="0" marB="0" anchor="ctr"/>
                </a:tc>
              </a:tr>
              <a:tr h="503538">
                <a:tc>
                  <a:txBody>
                    <a:bodyPr/>
                    <a:lstStyle/>
                    <a:p>
                      <a:pPr indent="127000" algn="ctr">
                        <a:lnSpc>
                          <a:spcPct val="150000"/>
                        </a:lnSpc>
                        <a:spcAft>
                          <a:spcPts val="0"/>
                        </a:spcAft>
                      </a:pPr>
                      <a:r>
                        <a:rPr lang="en-US" sz="2400" kern="100">
                          <a:effectLst/>
                          <a:latin typeface="Microsoft YaHei" charset="-122"/>
                          <a:ea typeface="Microsoft YaHei" charset="-122"/>
                          <a:cs typeface="Microsoft YaHei" charset="-122"/>
                        </a:rPr>
                        <a:t>2</a:t>
                      </a:r>
                      <a:endParaRPr lang="zh-CN" sz="2400" b="0" kern="100">
                        <a:effectLst/>
                        <a:latin typeface="Microsoft YaHei" charset="-122"/>
                        <a:ea typeface="Microsoft YaHei" charset="-122"/>
                        <a:cs typeface="Microsoft YaHei" charset="-122"/>
                      </a:endParaRPr>
                    </a:p>
                  </a:txBody>
                  <a:tcPr marL="82468" marR="82468" marT="0" marB="0" anchor="ctr"/>
                </a:tc>
                <a:tc>
                  <a:txBody>
                    <a:bodyPr/>
                    <a:lstStyle/>
                    <a:p>
                      <a:pPr indent="127000" algn="ctr">
                        <a:lnSpc>
                          <a:spcPct val="150000"/>
                        </a:lnSpc>
                        <a:spcAft>
                          <a:spcPts val="0"/>
                        </a:spcAft>
                      </a:pPr>
                      <a:r>
                        <a:rPr lang="en-US" sz="2400" kern="100" dirty="0">
                          <a:effectLst/>
                          <a:latin typeface="Microsoft YaHei" charset="-122"/>
                          <a:ea typeface="Microsoft YaHei" charset="-122"/>
                          <a:cs typeface="Microsoft YaHei" charset="-122"/>
                        </a:rPr>
                        <a:t>55</a:t>
                      </a:r>
                      <a:endParaRPr lang="zh-CN" sz="2400" b="0" kern="100" dirty="0">
                        <a:effectLst/>
                        <a:latin typeface="Microsoft YaHei" charset="-122"/>
                        <a:ea typeface="Microsoft YaHei" charset="-122"/>
                        <a:cs typeface="Microsoft YaHei" charset="-122"/>
                      </a:endParaRPr>
                    </a:p>
                  </a:txBody>
                  <a:tcPr marL="82468" marR="82468" marT="0" marB="0" anchor="ctr"/>
                </a:tc>
                <a:tc>
                  <a:txBody>
                    <a:bodyPr/>
                    <a:lstStyle/>
                    <a:p>
                      <a:pPr indent="127000" algn="ctr">
                        <a:lnSpc>
                          <a:spcPct val="150000"/>
                        </a:lnSpc>
                        <a:spcAft>
                          <a:spcPts val="0"/>
                        </a:spcAft>
                      </a:pPr>
                      <a:r>
                        <a:rPr lang="en-US" sz="2400" kern="100">
                          <a:effectLst/>
                          <a:latin typeface="Microsoft YaHei" charset="-122"/>
                          <a:ea typeface="Microsoft YaHei" charset="-122"/>
                          <a:cs typeface="Microsoft YaHei" charset="-122"/>
                        </a:rPr>
                        <a:t>55</a:t>
                      </a:r>
                      <a:endParaRPr lang="zh-CN" sz="2400" b="0" kern="100">
                        <a:effectLst/>
                        <a:latin typeface="Microsoft YaHei" charset="-122"/>
                        <a:ea typeface="Microsoft YaHei" charset="-122"/>
                        <a:cs typeface="Microsoft YaHei" charset="-122"/>
                      </a:endParaRPr>
                    </a:p>
                  </a:txBody>
                  <a:tcPr marL="82468" marR="82468" marT="0" marB="0" anchor="ctr"/>
                </a:tc>
                <a:tc>
                  <a:txBody>
                    <a:bodyPr/>
                    <a:lstStyle/>
                    <a:p>
                      <a:pPr indent="127000" algn="ctr">
                        <a:lnSpc>
                          <a:spcPct val="150000"/>
                        </a:lnSpc>
                        <a:spcAft>
                          <a:spcPts val="0"/>
                        </a:spcAft>
                      </a:pPr>
                      <a:r>
                        <a:rPr lang="en-US" sz="2400" kern="100" dirty="0">
                          <a:effectLst/>
                          <a:latin typeface="Microsoft YaHei" charset="-122"/>
                          <a:ea typeface="Microsoft YaHei" charset="-122"/>
                          <a:cs typeface="Microsoft YaHei" charset="-122"/>
                        </a:rPr>
                        <a:t>110</a:t>
                      </a:r>
                      <a:endParaRPr lang="zh-CN" sz="2400" b="0" kern="100" dirty="0">
                        <a:effectLst/>
                        <a:latin typeface="Microsoft YaHei" charset="-122"/>
                        <a:ea typeface="Microsoft YaHei" charset="-122"/>
                        <a:cs typeface="Microsoft YaHei" charset="-122"/>
                      </a:endParaRPr>
                    </a:p>
                  </a:txBody>
                  <a:tcPr marL="82468" marR="82468" marT="0" marB="0" anchor="ctr"/>
                </a:tc>
                <a:tc>
                  <a:txBody>
                    <a:bodyPr/>
                    <a:lstStyle/>
                    <a:p>
                      <a:pPr indent="127000" algn="ctr">
                        <a:lnSpc>
                          <a:spcPct val="150000"/>
                        </a:lnSpc>
                        <a:spcAft>
                          <a:spcPts val="0"/>
                        </a:spcAft>
                      </a:pPr>
                      <a:r>
                        <a:rPr lang="en-US" sz="2400" kern="100" dirty="0">
                          <a:effectLst/>
                          <a:latin typeface="Microsoft YaHei" charset="-122"/>
                          <a:ea typeface="Microsoft YaHei" charset="-122"/>
                          <a:cs typeface="Microsoft YaHei" charset="-122"/>
                        </a:rPr>
                        <a:t>27.50</a:t>
                      </a:r>
                      <a:endParaRPr lang="zh-CN" sz="2400" b="0" kern="100" dirty="0">
                        <a:effectLst/>
                        <a:latin typeface="Microsoft YaHei" charset="-122"/>
                        <a:ea typeface="Microsoft YaHei" charset="-122"/>
                        <a:cs typeface="Microsoft YaHei" charset="-122"/>
                      </a:endParaRPr>
                    </a:p>
                  </a:txBody>
                  <a:tcPr marL="82468" marR="82468" marT="0" marB="0" anchor="ctr"/>
                </a:tc>
                <a:tc>
                  <a:txBody>
                    <a:bodyPr/>
                    <a:lstStyle/>
                    <a:p>
                      <a:pPr indent="127000" algn="ctr">
                        <a:lnSpc>
                          <a:spcPct val="150000"/>
                        </a:lnSpc>
                        <a:spcAft>
                          <a:spcPts val="0"/>
                        </a:spcAft>
                      </a:pPr>
                      <a:r>
                        <a:rPr lang="en-US" sz="2400" kern="100">
                          <a:effectLst/>
                          <a:latin typeface="Microsoft YaHei" charset="-122"/>
                          <a:ea typeface="Microsoft YaHei" charset="-122"/>
                          <a:cs typeface="Microsoft YaHei" charset="-122"/>
                        </a:rPr>
                        <a:t>27.50</a:t>
                      </a:r>
                      <a:endParaRPr lang="zh-CN" sz="2400" b="0" kern="100">
                        <a:effectLst/>
                        <a:latin typeface="Microsoft YaHei" charset="-122"/>
                        <a:ea typeface="Microsoft YaHei" charset="-122"/>
                        <a:cs typeface="Microsoft YaHei" charset="-122"/>
                      </a:endParaRPr>
                    </a:p>
                  </a:txBody>
                  <a:tcPr marL="82468" marR="82468" marT="0" marB="0" anchor="ctr"/>
                </a:tc>
                <a:tc>
                  <a:txBody>
                    <a:bodyPr/>
                    <a:lstStyle/>
                    <a:p>
                      <a:pPr indent="127000" algn="ctr">
                        <a:lnSpc>
                          <a:spcPct val="150000"/>
                        </a:lnSpc>
                        <a:spcAft>
                          <a:spcPts val="0"/>
                        </a:spcAft>
                      </a:pPr>
                      <a:r>
                        <a:rPr lang="en-US" sz="2400" kern="100">
                          <a:effectLst/>
                          <a:latin typeface="Microsoft YaHei" charset="-122"/>
                          <a:ea typeface="Microsoft YaHei" charset="-122"/>
                          <a:cs typeface="Microsoft YaHei" charset="-122"/>
                        </a:rPr>
                        <a:t>55</a:t>
                      </a:r>
                      <a:endParaRPr lang="zh-CN" sz="2400" b="0" kern="100">
                        <a:effectLst/>
                        <a:latin typeface="Microsoft YaHei" charset="-122"/>
                        <a:ea typeface="Microsoft YaHei" charset="-122"/>
                        <a:cs typeface="Microsoft YaHei" charset="-122"/>
                      </a:endParaRPr>
                    </a:p>
                  </a:txBody>
                  <a:tcPr marL="82468" marR="82468" marT="0" marB="0" anchor="ctr"/>
                </a:tc>
              </a:tr>
              <a:tr h="503538">
                <a:tc>
                  <a:txBody>
                    <a:bodyPr/>
                    <a:lstStyle/>
                    <a:p>
                      <a:pPr indent="127000" algn="ctr">
                        <a:lnSpc>
                          <a:spcPct val="150000"/>
                        </a:lnSpc>
                        <a:spcAft>
                          <a:spcPts val="0"/>
                        </a:spcAft>
                      </a:pPr>
                      <a:r>
                        <a:rPr lang="en-US" sz="2400" kern="100">
                          <a:effectLst/>
                          <a:latin typeface="Microsoft YaHei" charset="-122"/>
                          <a:ea typeface="Microsoft YaHei" charset="-122"/>
                          <a:cs typeface="Microsoft YaHei" charset="-122"/>
                        </a:rPr>
                        <a:t>3</a:t>
                      </a:r>
                      <a:endParaRPr lang="zh-CN" sz="2400" b="0" kern="100">
                        <a:effectLst/>
                        <a:latin typeface="Microsoft YaHei" charset="-122"/>
                        <a:ea typeface="Microsoft YaHei" charset="-122"/>
                        <a:cs typeface="Microsoft YaHei" charset="-122"/>
                      </a:endParaRPr>
                    </a:p>
                  </a:txBody>
                  <a:tcPr marL="82468" marR="82468" marT="0" marB="0" anchor="ctr"/>
                </a:tc>
                <a:tc>
                  <a:txBody>
                    <a:bodyPr/>
                    <a:lstStyle/>
                    <a:p>
                      <a:pPr indent="127000" algn="ctr">
                        <a:lnSpc>
                          <a:spcPct val="150000"/>
                        </a:lnSpc>
                        <a:spcAft>
                          <a:spcPts val="0"/>
                        </a:spcAft>
                      </a:pPr>
                      <a:r>
                        <a:rPr lang="en-US" sz="2400" kern="100">
                          <a:effectLst/>
                          <a:latin typeface="Microsoft YaHei" charset="-122"/>
                          <a:ea typeface="Microsoft YaHei" charset="-122"/>
                          <a:cs typeface="Microsoft YaHei" charset="-122"/>
                        </a:rPr>
                        <a:t>55</a:t>
                      </a:r>
                      <a:endParaRPr lang="zh-CN" sz="2400" b="0" kern="100">
                        <a:effectLst/>
                        <a:latin typeface="Microsoft YaHei" charset="-122"/>
                        <a:ea typeface="Microsoft YaHei" charset="-122"/>
                        <a:cs typeface="Microsoft YaHei" charset="-122"/>
                      </a:endParaRPr>
                    </a:p>
                  </a:txBody>
                  <a:tcPr marL="82468" marR="82468" marT="0" marB="0" anchor="ctr"/>
                </a:tc>
                <a:tc>
                  <a:txBody>
                    <a:bodyPr/>
                    <a:lstStyle/>
                    <a:p>
                      <a:pPr indent="127000" algn="ctr">
                        <a:lnSpc>
                          <a:spcPct val="150000"/>
                        </a:lnSpc>
                        <a:spcAft>
                          <a:spcPts val="0"/>
                        </a:spcAft>
                      </a:pPr>
                      <a:r>
                        <a:rPr lang="en-US" sz="2400" kern="100">
                          <a:effectLst/>
                          <a:latin typeface="Microsoft YaHei" charset="-122"/>
                          <a:ea typeface="Microsoft YaHei" charset="-122"/>
                          <a:cs typeface="Microsoft YaHei" charset="-122"/>
                        </a:rPr>
                        <a:t>75</a:t>
                      </a:r>
                      <a:endParaRPr lang="zh-CN" sz="2400" b="0" kern="100">
                        <a:effectLst/>
                        <a:latin typeface="Microsoft YaHei" charset="-122"/>
                        <a:ea typeface="Microsoft YaHei" charset="-122"/>
                        <a:cs typeface="Microsoft YaHei" charset="-122"/>
                      </a:endParaRPr>
                    </a:p>
                  </a:txBody>
                  <a:tcPr marL="82468" marR="82468" marT="0" marB="0" anchor="ctr"/>
                </a:tc>
                <a:tc>
                  <a:txBody>
                    <a:bodyPr/>
                    <a:lstStyle/>
                    <a:p>
                      <a:pPr indent="127000" algn="ctr">
                        <a:lnSpc>
                          <a:spcPct val="150000"/>
                        </a:lnSpc>
                        <a:spcAft>
                          <a:spcPts val="0"/>
                        </a:spcAft>
                      </a:pPr>
                      <a:r>
                        <a:rPr lang="en-US" sz="2400" kern="100">
                          <a:effectLst/>
                          <a:latin typeface="Microsoft YaHei" charset="-122"/>
                          <a:ea typeface="Microsoft YaHei" charset="-122"/>
                          <a:cs typeface="Microsoft YaHei" charset="-122"/>
                        </a:rPr>
                        <a:t>130</a:t>
                      </a:r>
                      <a:endParaRPr lang="zh-CN" sz="2400" b="0" kern="100">
                        <a:effectLst/>
                        <a:latin typeface="Microsoft YaHei" charset="-122"/>
                        <a:ea typeface="Microsoft YaHei" charset="-122"/>
                        <a:cs typeface="Microsoft YaHei" charset="-122"/>
                      </a:endParaRPr>
                    </a:p>
                  </a:txBody>
                  <a:tcPr marL="82468" marR="82468" marT="0" marB="0" anchor="ctr"/>
                </a:tc>
                <a:tc>
                  <a:txBody>
                    <a:bodyPr/>
                    <a:lstStyle/>
                    <a:p>
                      <a:pPr indent="127000" algn="ctr">
                        <a:lnSpc>
                          <a:spcPct val="150000"/>
                        </a:lnSpc>
                        <a:spcAft>
                          <a:spcPts val="0"/>
                        </a:spcAft>
                      </a:pPr>
                      <a:r>
                        <a:rPr lang="en-US" sz="2400" kern="100">
                          <a:effectLst/>
                          <a:latin typeface="Microsoft YaHei" charset="-122"/>
                          <a:ea typeface="Microsoft YaHei" charset="-122"/>
                          <a:cs typeface="Microsoft YaHei" charset="-122"/>
                        </a:rPr>
                        <a:t>18.33</a:t>
                      </a:r>
                      <a:endParaRPr lang="zh-CN" sz="2400" b="0" kern="100">
                        <a:effectLst/>
                        <a:latin typeface="Microsoft YaHei" charset="-122"/>
                        <a:ea typeface="Microsoft YaHei" charset="-122"/>
                        <a:cs typeface="Microsoft YaHei" charset="-122"/>
                      </a:endParaRPr>
                    </a:p>
                  </a:txBody>
                  <a:tcPr marL="82468" marR="82468" marT="0" marB="0" anchor="ctr"/>
                </a:tc>
                <a:tc>
                  <a:txBody>
                    <a:bodyPr/>
                    <a:lstStyle/>
                    <a:p>
                      <a:pPr indent="127000" algn="ctr">
                        <a:lnSpc>
                          <a:spcPct val="150000"/>
                        </a:lnSpc>
                        <a:spcAft>
                          <a:spcPts val="0"/>
                        </a:spcAft>
                      </a:pPr>
                      <a:r>
                        <a:rPr lang="en-US" sz="2400" kern="100">
                          <a:effectLst/>
                          <a:latin typeface="Microsoft YaHei" charset="-122"/>
                          <a:ea typeface="Microsoft YaHei" charset="-122"/>
                          <a:cs typeface="Microsoft YaHei" charset="-122"/>
                        </a:rPr>
                        <a:t>25</a:t>
                      </a:r>
                      <a:endParaRPr lang="zh-CN" sz="2400" b="0" kern="100">
                        <a:effectLst/>
                        <a:latin typeface="Microsoft YaHei" charset="-122"/>
                        <a:ea typeface="Microsoft YaHei" charset="-122"/>
                        <a:cs typeface="Microsoft YaHei" charset="-122"/>
                      </a:endParaRPr>
                    </a:p>
                  </a:txBody>
                  <a:tcPr marL="82468" marR="82468" marT="0" marB="0" anchor="ctr"/>
                </a:tc>
                <a:tc>
                  <a:txBody>
                    <a:bodyPr/>
                    <a:lstStyle/>
                    <a:p>
                      <a:pPr indent="127000" algn="ctr">
                        <a:lnSpc>
                          <a:spcPct val="150000"/>
                        </a:lnSpc>
                        <a:spcAft>
                          <a:spcPts val="0"/>
                        </a:spcAft>
                      </a:pPr>
                      <a:r>
                        <a:rPr lang="en-US" sz="2400" kern="100">
                          <a:effectLst/>
                          <a:latin typeface="Microsoft YaHei" charset="-122"/>
                          <a:ea typeface="Microsoft YaHei" charset="-122"/>
                          <a:cs typeface="Microsoft YaHei" charset="-122"/>
                        </a:rPr>
                        <a:t>43.33</a:t>
                      </a:r>
                      <a:endParaRPr lang="zh-CN" sz="2400" b="0" kern="100">
                        <a:effectLst/>
                        <a:latin typeface="Microsoft YaHei" charset="-122"/>
                        <a:ea typeface="Microsoft YaHei" charset="-122"/>
                        <a:cs typeface="Microsoft YaHei" charset="-122"/>
                      </a:endParaRPr>
                    </a:p>
                  </a:txBody>
                  <a:tcPr marL="82468" marR="82468" marT="0" marB="0" anchor="ctr"/>
                </a:tc>
              </a:tr>
              <a:tr h="503538">
                <a:tc>
                  <a:txBody>
                    <a:bodyPr/>
                    <a:lstStyle/>
                    <a:p>
                      <a:pPr indent="127000" algn="ctr">
                        <a:lnSpc>
                          <a:spcPct val="150000"/>
                        </a:lnSpc>
                        <a:spcAft>
                          <a:spcPts val="0"/>
                        </a:spcAft>
                      </a:pPr>
                      <a:r>
                        <a:rPr lang="en-US" sz="2400" kern="100">
                          <a:effectLst/>
                          <a:latin typeface="Microsoft YaHei" charset="-122"/>
                          <a:ea typeface="Microsoft YaHei" charset="-122"/>
                          <a:cs typeface="Microsoft YaHei" charset="-122"/>
                        </a:rPr>
                        <a:t>4</a:t>
                      </a:r>
                      <a:endParaRPr lang="zh-CN" sz="2400" b="0" kern="100">
                        <a:effectLst/>
                        <a:latin typeface="Microsoft YaHei" charset="-122"/>
                        <a:ea typeface="Microsoft YaHei" charset="-122"/>
                        <a:cs typeface="Microsoft YaHei" charset="-122"/>
                      </a:endParaRPr>
                    </a:p>
                  </a:txBody>
                  <a:tcPr marL="82468" marR="82468" marT="0" marB="0" anchor="ctr"/>
                </a:tc>
                <a:tc>
                  <a:txBody>
                    <a:bodyPr/>
                    <a:lstStyle/>
                    <a:p>
                      <a:pPr indent="127000" algn="ctr">
                        <a:lnSpc>
                          <a:spcPct val="150000"/>
                        </a:lnSpc>
                        <a:spcAft>
                          <a:spcPts val="0"/>
                        </a:spcAft>
                      </a:pPr>
                      <a:r>
                        <a:rPr lang="en-US" sz="2400" kern="100">
                          <a:effectLst/>
                          <a:latin typeface="Microsoft YaHei" charset="-122"/>
                          <a:ea typeface="Microsoft YaHei" charset="-122"/>
                          <a:cs typeface="Microsoft YaHei" charset="-122"/>
                        </a:rPr>
                        <a:t>55</a:t>
                      </a:r>
                      <a:endParaRPr lang="zh-CN" sz="2400" b="0" kern="100">
                        <a:effectLst/>
                        <a:latin typeface="Microsoft YaHei" charset="-122"/>
                        <a:ea typeface="Microsoft YaHei" charset="-122"/>
                        <a:cs typeface="Microsoft YaHei" charset="-122"/>
                      </a:endParaRPr>
                    </a:p>
                  </a:txBody>
                  <a:tcPr marL="82468" marR="82468" marT="0" marB="0" anchor="ctr"/>
                </a:tc>
                <a:tc>
                  <a:txBody>
                    <a:bodyPr/>
                    <a:lstStyle/>
                    <a:p>
                      <a:pPr indent="127000" algn="ctr">
                        <a:lnSpc>
                          <a:spcPct val="150000"/>
                        </a:lnSpc>
                        <a:spcAft>
                          <a:spcPts val="0"/>
                        </a:spcAft>
                      </a:pPr>
                      <a:r>
                        <a:rPr lang="en-US" sz="2400" kern="100">
                          <a:effectLst/>
                          <a:latin typeface="Microsoft YaHei" charset="-122"/>
                          <a:ea typeface="Microsoft YaHei" charset="-122"/>
                          <a:cs typeface="Microsoft YaHei" charset="-122"/>
                        </a:rPr>
                        <a:t>105</a:t>
                      </a:r>
                      <a:endParaRPr lang="zh-CN" sz="2400" b="0" kern="100">
                        <a:effectLst/>
                        <a:latin typeface="Microsoft YaHei" charset="-122"/>
                        <a:ea typeface="Microsoft YaHei" charset="-122"/>
                        <a:cs typeface="Microsoft YaHei" charset="-122"/>
                      </a:endParaRPr>
                    </a:p>
                  </a:txBody>
                  <a:tcPr marL="82468" marR="82468" marT="0" marB="0" anchor="ctr"/>
                </a:tc>
                <a:tc>
                  <a:txBody>
                    <a:bodyPr/>
                    <a:lstStyle/>
                    <a:p>
                      <a:pPr indent="127000" algn="ctr">
                        <a:lnSpc>
                          <a:spcPct val="150000"/>
                        </a:lnSpc>
                        <a:spcAft>
                          <a:spcPts val="0"/>
                        </a:spcAft>
                      </a:pPr>
                      <a:r>
                        <a:rPr lang="en-US" sz="2400" kern="100">
                          <a:effectLst/>
                          <a:latin typeface="Microsoft YaHei" charset="-122"/>
                          <a:ea typeface="Microsoft YaHei" charset="-122"/>
                          <a:cs typeface="Microsoft YaHei" charset="-122"/>
                        </a:rPr>
                        <a:t>160</a:t>
                      </a:r>
                      <a:endParaRPr lang="zh-CN" sz="2400" b="0" kern="100">
                        <a:effectLst/>
                        <a:latin typeface="Microsoft YaHei" charset="-122"/>
                        <a:ea typeface="Microsoft YaHei" charset="-122"/>
                        <a:cs typeface="Microsoft YaHei" charset="-122"/>
                      </a:endParaRPr>
                    </a:p>
                  </a:txBody>
                  <a:tcPr marL="82468" marR="82468" marT="0" marB="0" anchor="ctr"/>
                </a:tc>
                <a:tc>
                  <a:txBody>
                    <a:bodyPr/>
                    <a:lstStyle/>
                    <a:p>
                      <a:pPr indent="127000" algn="ctr">
                        <a:lnSpc>
                          <a:spcPct val="150000"/>
                        </a:lnSpc>
                        <a:spcAft>
                          <a:spcPts val="0"/>
                        </a:spcAft>
                      </a:pPr>
                      <a:r>
                        <a:rPr lang="en-US" sz="2400" kern="100" dirty="0">
                          <a:effectLst/>
                          <a:latin typeface="Microsoft YaHei" charset="-122"/>
                          <a:ea typeface="Microsoft YaHei" charset="-122"/>
                          <a:cs typeface="Microsoft YaHei" charset="-122"/>
                        </a:rPr>
                        <a:t>13.75</a:t>
                      </a:r>
                      <a:endParaRPr lang="zh-CN" sz="2400" b="0" kern="100" dirty="0">
                        <a:effectLst/>
                        <a:latin typeface="Microsoft YaHei" charset="-122"/>
                        <a:ea typeface="Microsoft YaHei" charset="-122"/>
                        <a:cs typeface="Microsoft YaHei" charset="-122"/>
                      </a:endParaRPr>
                    </a:p>
                  </a:txBody>
                  <a:tcPr marL="82468" marR="82468" marT="0" marB="0" anchor="ctr"/>
                </a:tc>
                <a:tc>
                  <a:txBody>
                    <a:bodyPr/>
                    <a:lstStyle/>
                    <a:p>
                      <a:pPr indent="127000" algn="ctr">
                        <a:lnSpc>
                          <a:spcPct val="150000"/>
                        </a:lnSpc>
                        <a:spcAft>
                          <a:spcPts val="0"/>
                        </a:spcAft>
                      </a:pPr>
                      <a:r>
                        <a:rPr lang="en-US" sz="2400" kern="100" dirty="0">
                          <a:effectLst/>
                          <a:latin typeface="Microsoft YaHei" charset="-122"/>
                          <a:ea typeface="Microsoft YaHei" charset="-122"/>
                          <a:cs typeface="Microsoft YaHei" charset="-122"/>
                        </a:rPr>
                        <a:t>26.25</a:t>
                      </a:r>
                      <a:endParaRPr lang="zh-CN" sz="2400" b="0" kern="100" dirty="0">
                        <a:effectLst/>
                        <a:latin typeface="Microsoft YaHei" charset="-122"/>
                        <a:ea typeface="Microsoft YaHei" charset="-122"/>
                        <a:cs typeface="Microsoft YaHei" charset="-122"/>
                      </a:endParaRPr>
                    </a:p>
                  </a:txBody>
                  <a:tcPr marL="82468" marR="82468" marT="0" marB="0" anchor="ctr"/>
                </a:tc>
                <a:tc>
                  <a:txBody>
                    <a:bodyPr/>
                    <a:lstStyle/>
                    <a:p>
                      <a:pPr indent="127000" algn="ctr">
                        <a:lnSpc>
                          <a:spcPct val="150000"/>
                        </a:lnSpc>
                        <a:spcAft>
                          <a:spcPts val="0"/>
                        </a:spcAft>
                      </a:pPr>
                      <a:r>
                        <a:rPr lang="en-US" sz="2400" kern="100">
                          <a:effectLst/>
                          <a:latin typeface="Microsoft YaHei" charset="-122"/>
                          <a:ea typeface="Microsoft YaHei" charset="-122"/>
                          <a:cs typeface="Microsoft YaHei" charset="-122"/>
                        </a:rPr>
                        <a:t>40</a:t>
                      </a:r>
                      <a:endParaRPr lang="zh-CN" sz="2400" b="0" kern="100">
                        <a:effectLst/>
                        <a:latin typeface="Microsoft YaHei" charset="-122"/>
                        <a:ea typeface="Microsoft YaHei" charset="-122"/>
                        <a:cs typeface="Microsoft YaHei" charset="-122"/>
                      </a:endParaRPr>
                    </a:p>
                  </a:txBody>
                  <a:tcPr marL="82468" marR="82468" marT="0" marB="0" anchor="ctr"/>
                </a:tc>
              </a:tr>
              <a:tr h="503538">
                <a:tc>
                  <a:txBody>
                    <a:bodyPr/>
                    <a:lstStyle/>
                    <a:p>
                      <a:pPr indent="127000" algn="ctr">
                        <a:lnSpc>
                          <a:spcPct val="150000"/>
                        </a:lnSpc>
                        <a:spcAft>
                          <a:spcPts val="0"/>
                        </a:spcAft>
                      </a:pPr>
                      <a:r>
                        <a:rPr lang="en-US" sz="2400" kern="100">
                          <a:effectLst/>
                          <a:latin typeface="Microsoft YaHei" charset="-122"/>
                          <a:ea typeface="Microsoft YaHei" charset="-122"/>
                          <a:cs typeface="Microsoft YaHei" charset="-122"/>
                        </a:rPr>
                        <a:t>5</a:t>
                      </a:r>
                      <a:endParaRPr lang="zh-CN" sz="2400" b="0" kern="100">
                        <a:effectLst/>
                        <a:latin typeface="Microsoft YaHei" charset="-122"/>
                        <a:ea typeface="Microsoft YaHei" charset="-122"/>
                        <a:cs typeface="Microsoft YaHei" charset="-122"/>
                      </a:endParaRPr>
                    </a:p>
                  </a:txBody>
                  <a:tcPr marL="82468" marR="82468" marT="0" marB="0" anchor="ctr"/>
                </a:tc>
                <a:tc>
                  <a:txBody>
                    <a:bodyPr/>
                    <a:lstStyle/>
                    <a:p>
                      <a:pPr indent="127000" algn="ctr">
                        <a:lnSpc>
                          <a:spcPct val="150000"/>
                        </a:lnSpc>
                        <a:spcAft>
                          <a:spcPts val="0"/>
                        </a:spcAft>
                      </a:pPr>
                      <a:r>
                        <a:rPr lang="en-US" sz="2400" kern="100">
                          <a:effectLst/>
                          <a:latin typeface="Microsoft YaHei" charset="-122"/>
                          <a:ea typeface="Microsoft YaHei" charset="-122"/>
                          <a:cs typeface="Microsoft YaHei" charset="-122"/>
                        </a:rPr>
                        <a:t>55</a:t>
                      </a:r>
                      <a:endParaRPr lang="zh-CN" sz="2400" b="0" kern="100">
                        <a:effectLst/>
                        <a:latin typeface="Microsoft YaHei" charset="-122"/>
                        <a:ea typeface="Microsoft YaHei" charset="-122"/>
                        <a:cs typeface="Microsoft YaHei" charset="-122"/>
                      </a:endParaRPr>
                    </a:p>
                  </a:txBody>
                  <a:tcPr marL="82468" marR="82468" marT="0" marB="0" anchor="ctr"/>
                </a:tc>
                <a:tc>
                  <a:txBody>
                    <a:bodyPr/>
                    <a:lstStyle/>
                    <a:p>
                      <a:pPr indent="127000" algn="ctr">
                        <a:lnSpc>
                          <a:spcPct val="150000"/>
                        </a:lnSpc>
                        <a:spcAft>
                          <a:spcPts val="0"/>
                        </a:spcAft>
                      </a:pPr>
                      <a:r>
                        <a:rPr lang="en-US" sz="2400" kern="100">
                          <a:effectLst/>
                          <a:latin typeface="Microsoft YaHei" charset="-122"/>
                          <a:ea typeface="Microsoft YaHei" charset="-122"/>
                          <a:cs typeface="Microsoft YaHei" charset="-122"/>
                        </a:rPr>
                        <a:t>155</a:t>
                      </a:r>
                      <a:endParaRPr lang="zh-CN" sz="2400" b="0" kern="100">
                        <a:effectLst/>
                        <a:latin typeface="Microsoft YaHei" charset="-122"/>
                        <a:ea typeface="Microsoft YaHei" charset="-122"/>
                        <a:cs typeface="Microsoft YaHei" charset="-122"/>
                      </a:endParaRPr>
                    </a:p>
                  </a:txBody>
                  <a:tcPr marL="82468" marR="82468" marT="0" marB="0" anchor="ctr"/>
                </a:tc>
                <a:tc>
                  <a:txBody>
                    <a:bodyPr/>
                    <a:lstStyle/>
                    <a:p>
                      <a:pPr indent="127000" algn="ctr">
                        <a:lnSpc>
                          <a:spcPct val="150000"/>
                        </a:lnSpc>
                        <a:spcAft>
                          <a:spcPts val="0"/>
                        </a:spcAft>
                      </a:pPr>
                      <a:r>
                        <a:rPr lang="en-US" sz="2400" kern="100">
                          <a:effectLst/>
                          <a:latin typeface="Microsoft YaHei" charset="-122"/>
                          <a:ea typeface="Microsoft YaHei" charset="-122"/>
                          <a:cs typeface="Microsoft YaHei" charset="-122"/>
                        </a:rPr>
                        <a:t>210</a:t>
                      </a:r>
                      <a:endParaRPr lang="zh-CN" sz="2400" b="0" kern="100">
                        <a:effectLst/>
                        <a:latin typeface="Microsoft YaHei" charset="-122"/>
                        <a:ea typeface="Microsoft YaHei" charset="-122"/>
                        <a:cs typeface="Microsoft YaHei" charset="-122"/>
                      </a:endParaRPr>
                    </a:p>
                  </a:txBody>
                  <a:tcPr marL="82468" marR="82468" marT="0" marB="0" anchor="ctr"/>
                </a:tc>
                <a:tc>
                  <a:txBody>
                    <a:bodyPr/>
                    <a:lstStyle/>
                    <a:p>
                      <a:pPr indent="127000" algn="ctr">
                        <a:lnSpc>
                          <a:spcPct val="150000"/>
                        </a:lnSpc>
                        <a:spcAft>
                          <a:spcPts val="0"/>
                        </a:spcAft>
                      </a:pPr>
                      <a:r>
                        <a:rPr lang="en-US" sz="2400" kern="100">
                          <a:effectLst/>
                          <a:latin typeface="Microsoft YaHei" charset="-122"/>
                          <a:ea typeface="Microsoft YaHei" charset="-122"/>
                          <a:cs typeface="Microsoft YaHei" charset="-122"/>
                        </a:rPr>
                        <a:t>11</a:t>
                      </a:r>
                      <a:endParaRPr lang="zh-CN" sz="2400" b="0" kern="100">
                        <a:effectLst/>
                        <a:latin typeface="Microsoft YaHei" charset="-122"/>
                        <a:ea typeface="Microsoft YaHei" charset="-122"/>
                        <a:cs typeface="Microsoft YaHei" charset="-122"/>
                      </a:endParaRPr>
                    </a:p>
                  </a:txBody>
                  <a:tcPr marL="82468" marR="82468" marT="0" marB="0" anchor="ctr"/>
                </a:tc>
                <a:tc>
                  <a:txBody>
                    <a:bodyPr/>
                    <a:lstStyle/>
                    <a:p>
                      <a:pPr indent="127000" algn="ctr">
                        <a:lnSpc>
                          <a:spcPct val="150000"/>
                        </a:lnSpc>
                        <a:spcAft>
                          <a:spcPts val="0"/>
                        </a:spcAft>
                      </a:pPr>
                      <a:r>
                        <a:rPr lang="en-US" sz="2400" kern="100" dirty="0">
                          <a:effectLst/>
                          <a:latin typeface="Microsoft YaHei" charset="-122"/>
                          <a:ea typeface="Microsoft YaHei" charset="-122"/>
                          <a:cs typeface="Microsoft YaHei" charset="-122"/>
                        </a:rPr>
                        <a:t>31</a:t>
                      </a:r>
                      <a:endParaRPr lang="zh-CN" sz="2400" b="0" kern="100" dirty="0">
                        <a:effectLst/>
                        <a:latin typeface="Microsoft YaHei" charset="-122"/>
                        <a:ea typeface="Microsoft YaHei" charset="-122"/>
                        <a:cs typeface="Microsoft YaHei" charset="-122"/>
                      </a:endParaRPr>
                    </a:p>
                  </a:txBody>
                  <a:tcPr marL="82468" marR="82468" marT="0" marB="0" anchor="ctr"/>
                </a:tc>
                <a:tc>
                  <a:txBody>
                    <a:bodyPr/>
                    <a:lstStyle/>
                    <a:p>
                      <a:pPr indent="127000" algn="ctr">
                        <a:lnSpc>
                          <a:spcPct val="150000"/>
                        </a:lnSpc>
                        <a:spcAft>
                          <a:spcPts val="0"/>
                        </a:spcAft>
                      </a:pPr>
                      <a:r>
                        <a:rPr lang="en-US" sz="2400" kern="100" dirty="0">
                          <a:effectLst/>
                          <a:latin typeface="Microsoft YaHei" charset="-122"/>
                          <a:ea typeface="Microsoft YaHei" charset="-122"/>
                          <a:cs typeface="Microsoft YaHei" charset="-122"/>
                        </a:rPr>
                        <a:t>42</a:t>
                      </a:r>
                      <a:endParaRPr lang="zh-CN" sz="2400" b="0" kern="100" dirty="0">
                        <a:effectLst/>
                        <a:latin typeface="Microsoft YaHei" charset="-122"/>
                        <a:ea typeface="Microsoft YaHei" charset="-122"/>
                        <a:cs typeface="Microsoft YaHei" charset="-122"/>
                      </a:endParaRPr>
                    </a:p>
                  </a:txBody>
                  <a:tcPr marL="82468" marR="82468" marT="0" marB="0" anchor="ctr"/>
                </a:tc>
              </a:tr>
              <a:tr h="503538">
                <a:tc>
                  <a:txBody>
                    <a:bodyPr/>
                    <a:lstStyle/>
                    <a:p>
                      <a:pPr indent="127000" algn="ctr">
                        <a:lnSpc>
                          <a:spcPct val="150000"/>
                        </a:lnSpc>
                        <a:spcAft>
                          <a:spcPts val="0"/>
                        </a:spcAft>
                      </a:pPr>
                      <a:r>
                        <a:rPr lang="en-US" sz="2400" kern="100">
                          <a:effectLst/>
                          <a:latin typeface="Microsoft YaHei" charset="-122"/>
                          <a:ea typeface="Microsoft YaHei" charset="-122"/>
                          <a:cs typeface="Microsoft YaHei" charset="-122"/>
                        </a:rPr>
                        <a:t>6</a:t>
                      </a:r>
                      <a:endParaRPr lang="zh-CN" sz="2400" b="0" kern="100">
                        <a:effectLst/>
                        <a:latin typeface="Microsoft YaHei" charset="-122"/>
                        <a:ea typeface="Microsoft YaHei" charset="-122"/>
                        <a:cs typeface="Microsoft YaHei" charset="-122"/>
                      </a:endParaRPr>
                    </a:p>
                  </a:txBody>
                  <a:tcPr marL="82468" marR="82468" marT="0" marB="0" anchor="ctr"/>
                </a:tc>
                <a:tc>
                  <a:txBody>
                    <a:bodyPr/>
                    <a:lstStyle/>
                    <a:p>
                      <a:pPr indent="127000" algn="ctr">
                        <a:lnSpc>
                          <a:spcPct val="150000"/>
                        </a:lnSpc>
                        <a:spcAft>
                          <a:spcPts val="0"/>
                        </a:spcAft>
                      </a:pPr>
                      <a:r>
                        <a:rPr lang="en-US" sz="2400" kern="100">
                          <a:effectLst/>
                          <a:latin typeface="Microsoft YaHei" charset="-122"/>
                          <a:ea typeface="Microsoft YaHei" charset="-122"/>
                          <a:cs typeface="Microsoft YaHei" charset="-122"/>
                        </a:rPr>
                        <a:t>55</a:t>
                      </a:r>
                      <a:endParaRPr lang="zh-CN" sz="2400" b="0" kern="100">
                        <a:effectLst/>
                        <a:latin typeface="Microsoft YaHei" charset="-122"/>
                        <a:ea typeface="Microsoft YaHei" charset="-122"/>
                        <a:cs typeface="Microsoft YaHei" charset="-122"/>
                      </a:endParaRPr>
                    </a:p>
                  </a:txBody>
                  <a:tcPr marL="82468" marR="82468" marT="0" marB="0" anchor="ctr"/>
                </a:tc>
                <a:tc>
                  <a:txBody>
                    <a:bodyPr/>
                    <a:lstStyle/>
                    <a:p>
                      <a:pPr indent="127000" algn="ctr">
                        <a:lnSpc>
                          <a:spcPct val="150000"/>
                        </a:lnSpc>
                        <a:spcAft>
                          <a:spcPts val="0"/>
                        </a:spcAft>
                      </a:pPr>
                      <a:r>
                        <a:rPr lang="en-US" sz="2400" kern="100" dirty="0">
                          <a:effectLst/>
                          <a:latin typeface="Microsoft YaHei" charset="-122"/>
                          <a:ea typeface="Microsoft YaHei" charset="-122"/>
                          <a:cs typeface="Microsoft YaHei" charset="-122"/>
                        </a:rPr>
                        <a:t>210</a:t>
                      </a:r>
                      <a:endParaRPr lang="zh-CN" sz="2400" b="0" kern="100" dirty="0">
                        <a:effectLst/>
                        <a:latin typeface="Microsoft YaHei" charset="-122"/>
                        <a:ea typeface="Microsoft YaHei" charset="-122"/>
                        <a:cs typeface="Microsoft YaHei" charset="-122"/>
                      </a:endParaRPr>
                    </a:p>
                  </a:txBody>
                  <a:tcPr marL="82468" marR="82468" marT="0" marB="0" anchor="ctr"/>
                </a:tc>
                <a:tc>
                  <a:txBody>
                    <a:bodyPr/>
                    <a:lstStyle/>
                    <a:p>
                      <a:pPr indent="127000" algn="ctr">
                        <a:lnSpc>
                          <a:spcPct val="150000"/>
                        </a:lnSpc>
                        <a:spcAft>
                          <a:spcPts val="0"/>
                        </a:spcAft>
                      </a:pPr>
                      <a:r>
                        <a:rPr lang="en-US" sz="2400" kern="100">
                          <a:effectLst/>
                          <a:latin typeface="Microsoft YaHei" charset="-122"/>
                          <a:ea typeface="Microsoft YaHei" charset="-122"/>
                          <a:cs typeface="Microsoft YaHei" charset="-122"/>
                        </a:rPr>
                        <a:t>265</a:t>
                      </a:r>
                      <a:endParaRPr lang="zh-CN" sz="2400" b="0" kern="100">
                        <a:effectLst/>
                        <a:latin typeface="Microsoft YaHei" charset="-122"/>
                        <a:ea typeface="Microsoft YaHei" charset="-122"/>
                        <a:cs typeface="Microsoft YaHei" charset="-122"/>
                      </a:endParaRPr>
                    </a:p>
                  </a:txBody>
                  <a:tcPr marL="82468" marR="82468" marT="0" marB="0" anchor="ctr"/>
                </a:tc>
                <a:tc>
                  <a:txBody>
                    <a:bodyPr/>
                    <a:lstStyle/>
                    <a:p>
                      <a:pPr indent="127000" algn="ctr">
                        <a:lnSpc>
                          <a:spcPct val="150000"/>
                        </a:lnSpc>
                        <a:spcAft>
                          <a:spcPts val="0"/>
                        </a:spcAft>
                      </a:pPr>
                      <a:r>
                        <a:rPr lang="en-US" sz="2400" kern="100">
                          <a:effectLst/>
                          <a:latin typeface="Microsoft YaHei" charset="-122"/>
                          <a:ea typeface="Microsoft YaHei" charset="-122"/>
                          <a:cs typeface="Microsoft YaHei" charset="-122"/>
                        </a:rPr>
                        <a:t>9.17</a:t>
                      </a:r>
                      <a:endParaRPr lang="zh-CN" sz="2400" b="0" kern="100">
                        <a:effectLst/>
                        <a:latin typeface="Microsoft YaHei" charset="-122"/>
                        <a:ea typeface="Microsoft YaHei" charset="-122"/>
                        <a:cs typeface="Microsoft YaHei" charset="-122"/>
                      </a:endParaRPr>
                    </a:p>
                  </a:txBody>
                  <a:tcPr marL="82468" marR="82468" marT="0" marB="0" anchor="ctr"/>
                </a:tc>
                <a:tc>
                  <a:txBody>
                    <a:bodyPr/>
                    <a:lstStyle/>
                    <a:p>
                      <a:pPr indent="127000" algn="ctr">
                        <a:lnSpc>
                          <a:spcPct val="150000"/>
                        </a:lnSpc>
                        <a:spcAft>
                          <a:spcPts val="0"/>
                        </a:spcAft>
                      </a:pPr>
                      <a:r>
                        <a:rPr lang="en-US" sz="2400" kern="100" dirty="0">
                          <a:effectLst/>
                          <a:latin typeface="Microsoft YaHei" charset="-122"/>
                          <a:ea typeface="Microsoft YaHei" charset="-122"/>
                          <a:cs typeface="Microsoft YaHei" charset="-122"/>
                        </a:rPr>
                        <a:t>35</a:t>
                      </a:r>
                      <a:endParaRPr lang="zh-CN" sz="2400" b="0" kern="100" dirty="0">
                        <a:effectLst/>
                        <a:latin typeface="Microsoft YaHei" charset="-122"/>
                        <a:ea typeface="Microsoft YaHei" charset="-122"/>
                        <a:cs typeface="Microsoft YaHei" charset="-122"/>
                      </a:endParaRPr>
                    </a:p>
                  </a:txBody>
                  <a:tcPr marL="82468" marR="82468" marT="0" marB="0" anchor="ctr"/>
                </a:tc>
                <a:tc>
                  <a:txBody>
                    <a:bodyPr/>
                    <a:lstStyle/>
                    <a:p>
                      <a:pPr indent="127000" algn="ctr">
                        <a:lnSpc>
                          <a:spcPct val="150000"/>
                        </a:lnSpc>
                        <a:spcAft>
                          <a:spcPts val="0"/>
                        </a:spcAft>
                      </a:pPr>
                      <a:r>
                        <a:rPr lang="en-US" sz="2400" kern="100" dirty="0">
                          <a:effectLst/>
                          <a:latin typeface="Microsoft YaHei" charset="-122"/>
                          <a:ea typeface="Microsoft YaHei" charset="-122"/>
                          <a:cs typeface="Microsoft YaHei" charset="-122"/>
                        </a:rPr>
                        <a:t>44.17</a:t>
                      </a:r>
                      <a:endParaRPr lang="zh-CN" sz="2400" b="0" kern="100" dirty="0">
                        <a:effectLst/>
                        <a:latin typeface="Microsoft YaHei" charset="-122"/>
                        <a:ea typeface="Microsoft YaHei" charset="-122"/>
                        <a:cs typeface="Microsoft YaHei" charset="-122"/>
                      </a:endParaRPr>
                    </a:p>
                  </a:txBody>
                  <a:tcPr marL="82468" marR="82468" marT="0" marB="0" anchor="ctr"/>
                </a:tc>
              </a:tr>
            </a:tbl>
          </a:graphicData>
        </a:graphic>
      </p:graphicFrame>
    </p:spTree>
    <p:extLst>
      <p:ext uri="{BB962C8B-B14F-4D97-AF65-F5344CB8AC3E}">
        <p14:creationId xmlns:p14="http://schemas.microsoft.com/office/powerpoint/2010/main" val="1683511483"/>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圆角矩形 5"/>
          <p:cNvSpPr/>
          <p:nvPr/>
        </p:nvSpPr>
        <p:spPr>
          <a:xfrm>
            <a:off x="8832112" y="3902149"/>
            <a:ext cx="3359888" cy="2955851"/>
          </a:xfrm>
          <a:prstGeom prst="roundRect">
            <a:avLst/>
          </a:prstGeom>
        </p:spPr>
        <p:style>
          <a:lnRef idx="2">
            <a:schemeClr val="accent1"/>
          </a:lnRef>
          <a:fillRef idx="1">
            <a:schemeClr val="lt1"/>
          </a:fillRef>
          <a:effectRef idx="0">
            <a:schemeClr val="accent1"/>
          </a:effectRef>
          <a:fontRef idx="minor">
            <a:schemeClr val="dk1"/>
          </a:fontRef>
        </p:style>
        <p:txBody>
          <a:bodyPr rtlCol="0" anchor="t"/>
          <a:lstStyle/>
          <a:p>
            <a:pPr>
              <a:lnSpc>
                <a:spcPct val="150000"/>
              </a:lnSpc>
            </a:pPr>
            <a:r>
              <a:rPr kumimoji="1" lang="zh-CN" altLang="en-US" sz="2400" dirty="0" smtClean="0">
                <a:latin typeface="Microsoft YaHei" charset="-122"/>
                <a:ea typeface="Microsoft YaHei" charset="-122"/>
                <a:cs typeface="Microsoft YaHei" charset="-122"/>
              </a:rPr>
              <a:t>横轴：产量</a:t>
            </a:r>
            <a:r>
              <a:rPr kumimoji="1" lang="en-US" altLang="zh-CN" sz="2400" dirty="0" smtClean="0">
                <a:latin typeface="Microsoft YaHei" charset="-122"/>
                <a:ea typeface="Microsoft YaHei" charset="-122"/>
                <a:cs typeface="Microsoft YaHei" charset="-122"/>
              </a:rPr>
              <a:t>Q</a:t>
            </a:r>
          </a:p>
          <a:p>
            <a:pPr>
              <a:lnSpc>
                <a:spcPct val="150000"/>
              </a:lnSpc>
            </a:pPr>
            <a:r>
              <a:rPr kumimoji="1" lang="zh-CN" altLang="en-US" sz="2400" dirty="0" smtClean="0">
                <a:latin typeface="Microsoft YaHei" charset="-122"/>
                <a:ea typeface="Microsoft YaHei" charset="-122"/>
                <a:cs typeface="Microsoft YaHei" charset="-122"/>
              </a:rPr>
              <a:t>纵轴：成本</a:t>
            </a:r>
            <a:r>
              <a:rPr kumimoji="1" lang="en-US" altLang="zh-CN" sz="2400" dirty="0" smtClean="0">
                <a:latin typeface="Microsoft YaHei" charset="-122"/>
                <a:ea typeface="Microsoft YaHei" charset="-122"/>
                <a:cs typeface="Microsoft YaHei" charset="-122"/>
              </a:rPr>
              <a:t>C</a:t>
            </a:r>
          </a:p>
          <a:p>
            <a:pPr>
              <a:lnSpc>
                <a:spcPct val="150000"/>
              </a:lnSpc>
            </a:pPr>
            <a:r>
              <a:rPr kumimoji="1" lang="en-US" altLang="zh-CN" sz="2400" dirty="0" smtClean="0">
                <a:latin typeface="Microsoft YaHei" charset="-122"/>
                <a:ea typeface="Microsoft YaHei" charset="-122"/>
                <a:cs typeface="Microsoft YaHei" charset="-122"/>
              </a:rPr>
              <a:t>SAC</a:t>
            </a:r>
            <a:r>
              <a:rPr kumimoji="1" lang="zh-CN" altLang="en-US" sz="2400" dirty="0" smtClean="0">
                <a:latin typeface="Microsoft YaHei" charset="-122"/>
                <a:ea typeface="Microsoft YaHei" charset="-122"/>
                <a:cs typeface="Microsoft YaHei" charset="-122"/>
              </a:rPr>
              <a:t>：</a:t>
            </a:r>
            <a:r>
              <a:rPr kumimoji="1" lang="zh-CN" altLang="en-US" sz="2400" dirty="0">
                <a:latin typeface="Microsoft YaHei" charset="-122"/>
                <a:ea typeface="Microsoft YaHei" charset="-122"/>
                <a:cs typeface="Microsoft YaHei" charset="-122"/>
              </a:rPr>
              <a:t>短期平均成本</a:t>
            </a:r>
            <a:endParaRPr kumimoji="1" lang="en-US" altLang="zh-CN" sz="2400" dirty="0" smtClean="0">
              <a:latin typeface="Microsoft YaHei" charset="-122"/>
              <a:ea typeface="Microsoft YaHei" charset="-122"/>
              <a:cs typeface="Microsoft YaHei" charset="-122"/>
            </a:endParaRPr>
          </a:p>
          <a:p>
            <a:pPr>
              <a:lnSpc>
                <a:spcPct val="150000"/>
              </a:lnSpc>
            </a:pPr>
            <a:r>
              <a:rPr kumimoji="1" lang="en-US" altLang="zh-CN" sz="2400" dirty="0" smtClean="0">
                <a:latin typeface="Microsoft YaHei" charset="-122"/>
                <a:ea typeface="Microsoft YaHei" charset="-122"/>
                <a:cs typeface="Microsoft YaHei" charset="-122"/>
              </a:rPr>
              <a:t>AFC</a:t>
            </a:r>
            <a:r>
              <a:rPr kumimoji="1" lang="zh-CN" altLang="en-US" sz="2400" dirty="0" smtClean="0">
                <a:latin typeface="Microsoft YaHei" charset="-122"/>
                <a:ea typeface="Microsoft YaHei" charset="-122"/>
                <a:cs typeface="Microsoft YaHei" charset="-122"/>
              </a:rPr>
              <a:t>：平均</a:t>
            </a:r>
            <a:r>
              <a:rPr kumimoji="1" lang="zh-CN" altLang="en-US" sz="2400" dirty="0">
                <a:latin typeface="Microsoft YaHei" charset="-122"/>
                <a:ea typeface="Microsoft YaHei" charset="-122"/>
                <a:cs typeface="Microsoft YaHei" charset="-122"/>
              </a:rPr>
              <a:t>固定成本</a:t>
            </a:r>
            <a:endParaRPr kumimoji="1" lang="en-US" altLang="zh-CN" sz="2400" dirty="0" smtClean="0">
              <a:latin typeface="Microsoft YaHei" charset="-122"/>
              <a:ea typeface="Microsoft YaHei" charset="-122"/>
              <a:cs typeface="Microsoft YaHei" charset="-122"/>
            </a:endParaRPr>
          </a:p>
          <a:p>
            <a:pPr>
              <a:lnSpc>
                <a:spcPct val="150000"/>
              </a:lnSpc>
            </a:pPr>
            <a:r>
              <a:rPr kumimoji="1" lang="en-US" altLang="zh-CN" sz="2400" dirty="0" smtClean="0">
                <a:latin typeface="Microsoft YaHei" charset="-122"/>
                <a:ea typeface="Microsoft YaHei" charset="-122"/>
                <a:cs typeface="Microsoft YaHei" charset="-122"/>
              </a:rPr>
              <a:t>AVC</a:t>
            </a:r>
            <a:r>
              <a:rPr kumimoji="1" lang="zh-CN" altLang="en-US" sz="2400" dirty="0" smtClean="0">
                <a:latin typeface="Microsoft YaHei" charset="-122"/>
                <a:ea typeface="Microsoft YaHei" charset="-122"/>
                <a:cs typeface="Microsoft YaHei" charset="-122"/>
              </a:rPr>
              <a:t>：</a:t>
            </a:r>
            <a:r>
              <a:rPr kumimoji="1" lang="zh-CN" altLang="en-US" sz="2400" dirty="0">
                <a:latin typeface="Microsoft YaHei" charset="-122"/>
                <a:ea typeface="Microsoft YaHei" charset="-122"/>
                <a:cs typeface="Microsoft YaHei" charset="-122"/>
              </a:rPr>
              <a:t>平均变动成本</a:t>
            </a:r>
          </a:p>
        </p:txBody>
      </p:sp>
      <p:pic>
        <p:nvPicPr>
          <p:cNvPr id="7" name="图片 6" descr="6851bd9557b99fa44d1f6395f70966d"/>
          <p:cNvPicPr/>
          <p:nvPr/>
        </p:nvPicPr>
        <p:blipFill rotWithShape="1">
          <a:blip r:embed="rId3">
            <a:clrChange>
              <a:clrFrom>
                <a:srgbClr val="FEFDFF">
                  <a:alpha val="100000"/>
                </a:srgbClr>
              </a:clrFrom>
              <a:clrTo>
                <a:srgbClr val="FEFDFF">
                  <a:alpha val="100000"/>
                  <a:alpha val="0"/>
                </a:srgbClr>
              </a:clrTo>
            </a:clrChange>
          </a:blip>
          <a:srcRect l="4950" r="5296" b="10937"/>
          <a:stretch/>
        </p:blipFill>
        <p:spPr>
          <a:xfrm>
            <a:off x="772993" y="952222"/>
            <a:ext cx="7520403" cy="5065806"/>
          </a:xfrm>
          <a:prstGeom prst="rect">
            <a:avLst/>
          </a:prstGeom>
        </p:spPr>
      </p:pic>
    </p:spTree>
    <p:extLst>
      <p:ext uri="{BB962C8B-B14F-4D97-AF65-F5344CB8AC3E}">
        <p14:creationId xmlns:p14="http://schemas.microsoft.com/office/powerpoint/2010/main" val="1383835749"/>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圆角矩形 5"/>
          <p:cNvSpPr/>
          <p:nvPr/>
        </p:nvSpPr>
        <p:spPr>
          <a:xfrm>
            <a:off x="8832112" y="3902149"/>
            <a:ext cx="3359888" cy="2955851"/>
          </a:xfrm>
          <a:prstGeom prst="roundRect">
            <a:avLst/>
          </a:prstGeom>
        </p:spPr>
        <p:style>
          <a:lnRef idx="2">
            <a:schemeClr val="accent1"/>
          </a:lnRef>
          <a:fillRef idx="1">
            <a:schemeClr val="lt1"/>
          </a:fillRef>
          <a:effectRef idx="0">
            <a:schemeClr val="accent1"/>
          </a:effectRef>
          <a:fontRef idx="minor">
            <a:schemeClr val="dk1"/>
          </a:fontRef>
        </p:style>
        <p:txBody>
          <a:bodyPr rtlCol="0" anchor="t"/>
          <a:lstStyle/>
          <a:p>
            <a:pPr>
              <a:lnSpc>
                <a:spcPct val="150000"/>
              </a:lnSpc>
            </a:pPr>
            <a:r>
              <a:rPr kumimoji="1" lang="zh-CN" altLang="en-US" sz="2400" dirty="0" smtClean="0">
                <a:latin typeface="Microsoft YaHei" charset="-122"/>
                <a:ea typeface="Microsoft YaHei" charset="-122"/>
                <a:cs typeface="Microsoft YaHei" charset="-122"/>
              </a:rPr>
              <a:t>横轴：产量</a:t>
            </a:r>
            <a:r>
              <a:rPr kumimoji="1" lang="en-US" altLang="zh-CN" sz="2400" dirty="0" smtClean="0">
                <a:latin typeface="Microsoft YaHei" charset="-122"/>
                <a:ea typeface="Microsoft YaHei" charset="-122"/>
                <a:cs typeface="Microsoft YaHei" charset="-122"/>
              </a:rPr>
              <a:t>Q</a:t>
            </a:r>
          </a:p>
          <a:p>
            <a:pPr>
              <a:lnSpc>
                <a:spcPct val="150000"/>
              </a:lnSpc>
            </a:pPr>
            <a:r>
              <a:rPr kumimoji="1" lang="zh-CN" altLang="en-US" sz="2400" dirty="0" smtClean="0">
                <a:latin typeface="Microsoft YaHei" charset="-122"/>
                <a:ea typeface="Microsoft YaHei" charset="-122"/>
                <a:cs typeface="Microsoft YaHei" charset="-122"/>
              </a:rPr>
              <a:t>纵轴：成本</a:t>
            </a:r>
            <a:r>
              <a:rPr kumimoji="1" lang="en-US" altLang="zh-CN" sz="2400" dirty="0" smtClean="0">
                <a:latin typeface="Microsoft YaHei" charset="-122"/>
                <a:ea typeface="Microsoft YaHei" charset="-122"/>
                <a:cs typeface="Microsoft YaHei" charset="-122"/>
              </a:rPr>
              <a:t>C</a:t>
            </a:r>
          </a:p>
          <a:p>
            <a:pPr>
              <a:lnSpc>
                <a:spcPct val="150000"/>
              </a:lnSpc>
            </a:pPr>
            <a:r>
              <a:rPr kumimoji="1" lang="en-US" altLang="zh-CN" sz="2400" dirty="0" smtClean="0">
                <a:latin typeface="Microsoft YaHei" charset="-122"/>
                <a:ea typeface="Microsoft YaHei" charset="-122"/>
                <a:cs typeface="Microsoft YaHei" charset="-122"/>
              </a:rPr>
              <a:t>SAC</a:t>
            </a:r>
            <a:r>
              <a:rPr kumimoji="1" lang="zh-CN" altLang="en-US" sz="2400" dirty="0" smtClean="0">
                <a:latin typeface="Microsoft YaHei" charset="-122"/>
                <a:ea typeface="Microsoft YaHei" charset="-122"/>
                <a:cs typeface="Microsoft YaHei" charset="-122"/>
              </a:rPr>
              <a:t>：</a:t>
            </a:r>
            <a:r>
              <a:rPr kumimoji="1" lang="zh-CN" altLang="en-US" sz="2400" dirty="0">
                <a:latin typeface="Microsoft YaHei" charset="-122"/>
                <a:ea typeface="Microsoft YaHei" charset="-122"/>
                <a:cs typeface="Microsoft YaHei" charset="-122"/>
              </a:rPr>
              <a:t>短期平均成本</a:t>
            </a:r>
            <a:endParaRPr kumimoji="1" lang="en-US" altLang="zh-CN" sz="2400" dirty="0" smtClean="0">
              <a:latin typeface="Microsoft YaHei" charset="-122"/>
              <a:ea typeface="Microsoft YaHei" charset="-122"/>
              <a:cs typeface="Microsoft YaHei" charset="-122"/>
            </a:endParaRPr>
          </a:p>
          <a:p>
            <a:pPr>
              <a:lnSpc>
                <a:spcPct val="150000"/>
              </a:lnSpc>
            </a:pPr>
            <a:r>
              <a:rPr kumimoji="1" lang="en-US" altLang="zh-CN" sz="2400" dirty="0" smtClean="0">
                <a:latin typeface="Microsoft YaHei" charset="-122"/>
                <a:ea typeface="Microsoft YaHei" charset="-122"/>
                <a:cs typeface="Microsoft YaHei" charset="-122"/>
              </a:rPr>
              <a:t>AFC</a:t>
            </a:r>
            <a:r>
              <a:rPr kumimoji="1" lang="zh-CN" altLang="en-US" sz="2400" dirty="0" smtClean="0">
                <a:latin typeface="Microsoft YaHei" charset="-122"/>
                <a:ea typeface="Microsoft YaHei" charset="-122"/>
                <a:cs typeface="Microsoft YaHei" charset="-122"/>
              </a:rPr>
              <a:t>：平均</a:t>
            </a:r>
            <a:r>
              <a:rPr kumimoji="1" lang="zh-CN" altLang="en-US" sz="2400" dirty="0">
                <a:latin typeface="Microsoft YaHei" charset="-122"/>
                <a:ea typeface="Microsoft YaHei" charset="-122"/>
                <a:cs typeface="Microsoft YaHei" charset="-122"/>
              </a:rPr>
              <a:t>固定成本</a:t>
            </a:r>
            <a:endParaRPr kumimoji="1" lang="en-US" altLang="zh-CN" sz="2400" dirty="0" smtClean="0">
              <a:latin typeface="Microsoft YaHei" charset="-122"/>
              <a:ea typeface="Microsoft YaHei" charset="-122"/>
              <a:cs typeface="Microsoft YaHei" charset="-122"/>
            </a:endParaRPr>
          </a:p>
          <a:p>
            <a:pPr>
              <a:lnSpc>
                <a:spcPct val="150000"/>
              </a:lnSpc>
            </a:pPr>
            <a:r>
              <a:rPr kumimoji="1" lang="en-US" altLang="zh-CN" sz="2400" dirty="0" smtClean="0">
                <a:latin typeface="Microsoft YaHei" charset="-122"/>
                <a:ea typeface="Microsoft YaHei" charset="-122"/>
                <a:cs typeface="Microsoft YaHei" charset="-122"/>
              </a:rPr>
              <a:t>AVC</a:t>
            </a:r>
            <a:r>
              <a:rPr kumimoji="1" lang="zh-CN" altLang="en-US" sz="2400" dirty="0" smtClean="0">
                <a:latin typeface="Microsoft YaHei" charset="-122"/>
                <a:ea typeface="Microsoft YaHei" charset="-122"/>
                <a:cs typeface="Microsoft YaHei" charset="-122"/>
              </a:rPr>
              <a:t>：</a:t>
            </a:r>
            <a:r>
              <a:rPr kumimoji="1" lang="zh-CN" altLang="en-US" sz="2400" dirty="0">
                <a:latin typeface="Microsoft YaHei" charset="-122"/>
                <a:ea typeface="Microsoft YaHei" charset="-122"/>
                <a:cs typeface="Microsoft YaHei" charset="-122"/>
              </a:rPr>
              <a:t>平均变动成本</a:t>
            </a:r>
          </a:p>
        </p:txBody>
      </p:sp>
      <p:pic>
        <p:nvPicPr>
          <p:cNvPr id="7" name="图片 6" descr="6851bd9557b99fa44d1f6395f70966d"/>
          <p:cNvPicPr/>
          <p:nvPr/>
        </p:nvPicPr>
        <p:blipFill rotWithShape="1">
          <a:blip r:embed="rId3">
            <a:clrChange>
              <a:clrFrom>
                <a:srgbClr val="FEFDFF">
                  <a:alpha val="100000"/>
                </a:srgbClr>
              </a:clrFrom>
              <a:clrTo>
                <a:srgbClr val="FEFDFF">
                  <a:alpha val="100000"/>
                  <a:alpha val="0"/>
                </a:srgbClr>
              </a:clrTo>
            </a:clrChange>
          </a:blip>
          <a:srcRect l="4950" r="5296" b="10937"/>
          <a:stretch/>
        </p:blipFill>
        <p:spPr>
          <a:xfrm>
            <a:off x="772993" y="952222"/>
            <a:ext cx="7520403" cy="5065806"/>
          </a:xfrm>
          <a:prstGeom prst="rect">
            <a:avLst/>
          </a:prstGeom>
        </p:spPr>
      </p:pic>
    </p:spTree>
    <p:extLst>
      <p:ext uri="{BB962C8B-B14F-4D97-AF65-F5344CB8AC3E}">
        <p14:creationId xmlns:p14="http://schemas.microsoft.com/office/powerpoint/2010/main" val="24462721"/>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圆角矩形 5"/>
          <p:cNvSpPr/>
          <p:nvPr/>
        </p:nvSpPr>
        <p:spPr>
          <a:xfrm>
            <a:off x="8832112" y="3902149"/>
            <a:ext cx="3359888" cy="2955851"/>
          </a:xfrm>
          <a:prstGeom prst="roundRect">
            <a:avLst/>
          </a:prstGeom>
        </p:spPr>
        <p:style>
          <a:lnRef idx="2">
            <a:schemeClr val="accent1"/>
          </a:lnRef>
          <a:fillRef idx="1">
            <a:schemeClr val="lt1"/>
          </a:fillRef>
          <a:effectRef idx="0">
            <a:schemeClr val="accent1"/>
          </a:effectRef>
          <a:fontRef idx="minor">
            <a:schemeClr val="dk1"/>
          </a:fontRef>
        </p:style>
        <p:txBody>
          <a:bodyPr rtlCol="0" anchor="t"/>
          <a:lstStyle/>
          <a:p>
            <a:pPr>
              <a:lnSpc>
                <a:spcPct val="150000"/>
              </a:lnSpc>
            </a:pPr>
            <a:r>
              <a:rPr kumimoji="1" lang="zh-CN" altLang="en-US" sz="2400" dirty="0" smtClean="0">
                <a:latin typeface="Microsoft YaHei" charset="-122"/>
                <a:ea typeface="Microsoft YaHei" charset="-122"/>
                <a:cs typeface="Microsoft YaHei" charset="-122"/>
              </a:rPr>
              <a:t>横轴：产量</a:t>
            </a:r>
            <a:r>
              <a:rPr kumimoji="1" lang="en-US" altLang="zh-CN" sz="2400" dirty="0" smtClean="0">
                <a:latin typeface="Microsoft YaHei" charset="-122"/>
                <a:ea typeface="Microsoft YaHei" charset="-122"/>
                <a:cs typeface="Microsoft YaHei" charset="-122"/>
              </a:rPr>
              <a:t>Q</a:t>
            </a:r>
          </a:p>
          <a:p>
            <a:pPr>
              <a:lnSpc>
                <a:spcPct val="150000"/>
              </a:lnSpc>
            </a:pPr>
            <a:r>
              <a:rPr kumimoji="1" lang="zh-CN" altLang="en-US" sz="2400" dirty="0" smtClean="0">
                <a:latin typeface="Microsoft YaHei" charset="-122"/>
                <a:ea typeface="Microsoft YaHei" charset="-122"/>
                <a:cs typeface="Microsoft YaHei" charset="-122"/>
              </a:rPr>
              <a:t>纵轴：成本</a:t>
            </a:r>
            <a:r>
              <a:rPr kumimoji="1" lang="en-US" altLang="zh-CN" sz="2400" dirty="0" smtClean="0">
                <a:latin typeface="Microsoft YaHei" charset="-122"/>
                <a:ea typeface="Microsoft YaHei" charset="-122"/>
                <a:cs typeface="Microsoft YaHei" charset="-122"/>
              </a:rPr>
              <a:t>C</a:t>
            </a:r>
          </a:p>
          <a:p>
            <a:pPr>
              <a:lnSpc>
                <a:spcPct val="150000"/>
              </a:lnSpc>
            </a:pPr>
            <a:r>
              <a:rPr kumimoji="1" lang="en-US" altLang="zh-CN" sz="2400" dirty="0" smtClean="0">
                <a:latin typeface="Microsoft YaHei" charset="-122"/>
                <a:ea typeface="Microsoft YaHei" charset="-122"/>
                <a:cs typeface="Microsoft YaHei" charset="-122"/>
              </a:rPr>
              <a:t>SAC</a:t>
            </a:r>
            <a:r>
              <a:rPr kumimoji="1" lang="zh-CN" altLang="en-US" sz="2400" dirty="0" smtClean="0">
                <a:latin typeface="Microsoft YaHei" charset="-122"/>
                <a:ea typeface="Microsoft YaHei" charset="-122"/>
                <a:cs typeface="Microsoft YaHei" charset="-122"/>
              </a:rPr>
              <a:t>：</a:t>
            </a:r>
            <a:r>
              <a:rPr kumimoji="1" lang="zh-CN" altLang="en-US" sz="2400" dirty="0">
                <a:latin typeface="Microsoft YaHei" charset="-122"/>
                <a:ea typeface="Microsoft YaHei" charset="-122"/>
                <a:cs typeface="Microsoft YaHei" charset="-122"/>
              </a:rPr>
              <a:t>短期平均成本</a:t>
            </a:r>
            <a:endParaRPr kumimoji="1" lang="en-US" altLang="zh-CN" sz="2400" dirty="0" smtClean="0">
              <a:latin typeface="Microsoft YaHei" charset="-122"/>
              <a:ea typeface="Microsoft YaHei" charset="-122"/>
              <a:cs typeface="Microsoft YaHei" charset="-122"/>
            </a:endParaRPr>
          </a:p>
          <a:p>
            <a:pPr>
              <a:lnSpc>
                <a:spcPct val="150000"/>
              </a:lnSpc>
            </a:pPr>
            <a:r>
              <a:rPr kumimoji="1" lang="en-US" altLang="zh-CN" sz="2400" dirty="0" smtClean="0">
                <a:latin typeface="Microsoft YaHei" charset="-122"/>
                <a:ea typeface="Microsoft YaHei" charset="-122"/>
                <a:cs typeface="Microsoft YaHei" charset="-122"/>
              </a:rPr>
              <a:t>AFC</a:t>
            </a:r>
            <a:r>
              <a:rPr kumimoji="1" lang="zh-CN" altLang="en-US" sz="2400" dirty="0" smtClean="0">
                <a:latin typeface="Microsoft YaHei" charset="-122"/>
                <a:ea typeface="Microsoft YaHei" charset="-122"/>
                <a:cs typeface="Microsoft YaHei" charset="-122"/>
              </a:rPr>
              <a:t>：平均</a:t>
            </a:r>
            <a:r>
              <a:rPr kumimoji="1" lang="zh-CN" altLang="en-US" sz="2400" dirty="0">
                <a:latin typeface="Microsoft YaHei" charset="-122"/>
                <a:ea typeface="Microsoft YaHei" charset="-122"/>
                <a:cs typeface="Microsoft YaHei" charset="-122"/>
              </a:rPr>
              <a:t>固定成本</a:t>
            </a:r>
            <a:endParaRPr kumimoji="1" lang="en-US" altLang="zh-CN" sz="2400" dirty="0" smtClean="0">
              <a:latin typeface="Microsoft YaHei" charset="-122"/>
              <a:ea typeface="Microsoft YaHei" charset="-122"/>
              <a:cs typeface="Microsoft YaHei" charset="-122"/>
            </a:endParaRPr>
          </a:p>
          <a:p>
            <a:pPr>
              <a:lnSpc>
                <a:spcPct val="150000"/>
              </a:lnSpc>
            </a:pPr>
            <a:r>
              <a:rPr kumimoji="1" lang="en-US" altLang="zh-CN" sz="2400" dirty="0" smtClean="0">
                <a:latin typeface="Microsoft YaHei" charset="-122"/>
                <a:ea typeface="Microsoft YaHei" charset="-122"/>
                <a:cs typeface="Microsoft YaHei" charset="-122"/>
              </a:rPr>
              <a:t>AVC</a:t>
            </a:r>
            <a:r>
              <a:rPr kumimoji="1" lang="zh-CN" altLang="en-US" sz="2400" dirty="0" smtClean="0">
                <a:latin typeface="Microsoft YaHei" charset="-122"/>
                <a:ea typeface="Microsoft YaHei" charset="-122"/>
                <a:cs typeface="Microsoft YaHei" charset="-122"/>
              </a:rPr>
              <a:t>：</a:t>
            </a:r>
            <a:r>
              <a:rPr kumimoji="1" lang="zh-CN" altLang="en-US" sz="2400" dirty="0">
                <a:latin typeface="Microsoft YaHei" charset="-122"/>
                <a:ea typeface="Microsoft YaHei" charset="-122"/>
                <a:cs typeface="Microsoft YaHei" charset="-122"/>
              </a:rPr>
              <a:t>平均变动成本</a:t>
            </a:r>
          </a:p>
        </p:txBody>
      </p:sp>
      <p:pic>
        <p:nvPicPr>
          <p:cNvPr id="7" name="图片 6" descr="6851bd9557b99fa44d1f6395f70966d"/>
          <p:cNvPicPr/>
          <p:nvPr/>
        </p:nvPicPr>
        <p:blipFill rotWithShape="1">
          <a:blip r:embed="rId3">
            <a:clrChange>
              <a:clrFrom>
                <a:srgbClr val="FEFDFF">
                  <a:alpha val="100000"/>
                </a:srgbClr>
              </a:clrFrom>
              <a:clrTo>
                <a:srgbClr val="FEFDFF">
                  <a:alpha val="100000"/>
                  <a:alpha val="0"/>
                </a:srgbClr>
              </a:clrTo>
            </a:clrChange>
          </a:blip>
          <a:srcRect l="4950" r="5296" b="10937"/>
          <a:stretch/>
        </p:blipFill>
        <p:spPr>
          <a:xfrm>
            <a:off x="772993" y="952222"/>
            <a:ext cx="7520403" cy="5065806"/>
          </a:xfrm>
          <a:prstGeom prst="rect">
            <a:avLst/>
          </a:prstGeom>
        </p:spPr>
      </p:pic>
    </p:spTree>
    <p:extLst>
      <p:ext uri="{BB962C8B-B14F-4D97-AF65-F5344CB8AC3E}">
        <p14:creationId xmlns:p14="http://schemas.microsoft.com/office/powerpoint/2010/main" val="1042670073"/>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圆角矩形 16"/>
          <p:cNvSpPr/>
          <p:nvPr/>
        </p:nvSpPr>
        <p:spPr>
          <a:xfrm>
            <a:off x="270331" y="655942"/>
            <a:ext cx="4407994"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smtClean="0">
                <a:latin typeface="Microsoft YaHei" charset="-122"/>
                <a:ea typeface="Microsoft YaHei" charset="-122"/>
                <a:cs typeface="Microsoft YaHei" charset="-122"/>
              </a:rPr>
              <a:t>习题练习</a:t>
            </a:r>
            <a:endParaRPr kumimoji="1" lang="zh-CN" altLang="en-US" sz="2000" dirty="0">
              <a:latin typeface="Microsoft YaHei" charset="-122"/>
              <a:ea typeface="Microsoft YaHei" charset="-122"/>
              <a:cs typeface="Microsoft YaHei" charset="-122"/>
            </a:endParaRPr>
          </a:p>
        </p:txBody>
      </p:sp>
      <p:sp>
        <p:nvSpPr>
          <p:cNvPr id="6" name="文本框 5"/>
          <p:cNvSpPr txBox="1"/>
          <p:nvPr/>
        </p:nvSpPr>
        <p:spPr>
          <a:xfrm>
            <a:off x="489097" y="1472751"/>
            <a:ext cx="10781414" cy="2862322"/>
          </a:xfrm>
          <a:prstGeom prst="rect">
            <a:avLst/>
          </a:prstGeom>
          <a:noFill/>
        </p:spPr>
        <p:txBody>
          <a:bodyPr wrap="square" rtlCol="0">
            <a:spAutoFit/>
          </a:bodyPr>
          <a:lstStyle/>
          <a:p>
            <a:pPr>
              <a:lnSpc>
                <a:spcPct val="150000"/>
              </a:lnSpc>
            </a:pPr>
            <a:r>
              <a:rPr kumimoji="1" lang="zh-CN" altLang="en-US" sz="2400" dirty="0">
                <a:latin typeface="Microsoft YaHei" charset="-122"/>
                <a:ea typeface="Microsoft YaHei" charset="-122"/>
                <a:cs typeface="Microsoft YaHei" charset="-122"/>
              </a:rPr>
              <a:t>随着产量的增加，平均固定成本（）</a:t>
            </a:r>
          </a:p>
          <a:p>
            <a:pPr>
              <a:lnSpc>
                <a:spcPct val="150000"/>
              </a:lnSpc>
            </a:pPr>
            <a:r>
              <a:rPr kumimoji="1" lang="en-US" altLang="zh-CN" sz="2400" dirty="0" smtClean="0">
                <a:latin typeface="Microsoft YaHei" charset="-122"/>
                <a:ea typeface="Microsoft YaHei" charset="-122"/>
                <a:cs typeface="Microsoft YaHei" charset="-122"/>
              </a:rPr>
              <a:t>A</a:t>
            </a:r>
            <a:r>
              <a:rPr kumimoji="1" lang="en-US" altLang="zh-CN" sz="2400" dirty="0">
                <a:latin typeface="Microsoft YaHei" charset="-122"/>
                <a:ea typeface="Microsoft YaHei" charset="-122"/>
                <a:cs typeface="Microsoft YaHei" charset="-122"/>
              </a:rPr>
              <a:t>:</a:t>
            </a:r>
            <a:r>
              <a:rPr kumimoji="1" lang="zh-CN" altLang="en-US" sz="2400" dirty="0">
                <a:latin typeface="Microsoft YaHei" charset="-122"/>
                <a:ea typeface="Microsoft YaHei" charset="-122"/>
                <a:cs typeface="Microsoft YaHei" charset="-122"/>
              </a:rPr>
              <a:t>固定不变  </a:t>
            </a:r>
          </a:p>
          <a:p>
            <a:pPr>
              <a:lnSpc>
                <a:spcPct val="150000"/>
              </a:lnSpc>
            </a:pPr>
            <a:r>
              <a:rPr kumimoji="1" lang="en-US" altLang="zh-CN" sz="2400" dirty="0">
                <a:latin typeface="Microsoft YaHei" charset="-122"/>
                <a:ea typeface="Microsoft YaHei" charset="-122"/>
                <a:cs typeface="Microsoft YaHei" charset="-122"/>
              </a:rPr>
              <a:t>B:</a:t>
            </a:r>
            <a:r>
              <a:rPr kumimoji="1" lang="zh-CN" altLang="en-US" sz="2400" dirty="0">
                <a:latin typeface="Microsoft YaHei" charset="-122"/>
                <a:ea typeface="Microsoft YaHei" charset="-122"/>
                <a:cs typeface="Microsoft YaHei" charset="-122"/>
              </a:rPr>
              <a:t>先下降后上升</a:t>
            </a:r>
          </a:p>
          <a:p>
            <a:pPr>
              <a:lnSpc>
                <a:spcPct val="150000"/>
              </a:lnSpc>
            </a:pPr>
            <a:r>
              <a:rPr kumimoji="1" lang="en-US" altLang="zh-CN" sz="2400" dirty="0">
                <a:latin typeface="Microsoft YaHei" charset="-122"/>
                <a:ea typeface="Microsoft YaHei" charset="-122"/>
                <a:cs typeface="Microsoft YaHei" charset="-122"/>
              </a:rPr>
              <a:t>C:</a:t>
            </a:r>
            <a:r>
              <a:rPr kumimoji="1" lang="zh-CN" altLang="en-US" sz="2400" dirty="0">
                <a:latin typeface="Microsoft YaHei" charset="-122"/>
                <a:ea typeface="Microsoft YaHei" charset="-122"/>
                <a:cs typeface="Microsoft YaHei" charset="-122"/>
              </a:rPr>
              <a:t>不断下降 </a:t>
            </a:r>
          </a:p>
          <a:p>
            <a:pPr>
              <a:lnSpc>
                <a:spcPct val="150000"/>
              </a:lnSpc>
            </a:pPr>
            <a:r>
              <a:rPr kumimoji="1" lang="en-US" altLang="zh-CN" sz="2400" dirty="0">
                <a:latin typeface="Microsoft YaHei" charset="-122"/>
                <a:ea typeface="Microsoft YaHei" charset="-122"/>
                <a:cs typeface="Microsoft YaHei" charset="-122"/>
              </a:rPr>
              <a:t>D:</a:t>
            </a:r>
            <a:r>
              <a:rPr kumimoji="1" lang="zh-CN" altLang="en-US" sz="2400" dirty="0">
                <a:latin typeface="Microsoft YaHei" charset="-122"/>
                <a:ea typeface="Microsoft YaHei" charset="-122"/>
                <a:cs typeface="Microsoft YaHei" charset="-122"/>
              </a:rPr>
              <a:t>不断</a:t>
            </a:r>
            <a:r>
              <a:rPr kumimoji="1" lang="zh-CN" altLang="en-US" sz="2400" dirty="0" smtClean="0">
                <a:latin typeface="Microsoft YaHei" charset="-122"/>
                <a:ea typeface="Microsoft YaHei" charset="-122"/>
                <a:cs typeface="Microsoft YaHei" charset="-122"/>
              </a:rPr>
              <a:t>上升</a:t>
            </a:r>
            <a:endParaRPr kumimoji="1" lang="zh-CN" altLang="en-US" sz="24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26081664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r>
              <a:rPr lang="en-US" altLang="zh-CN" sz="2800" dirty="0" smtClean="0">
                <a:latin typeface="Microsoft YaHei" charset="-122"/>
                <a:ea typeface="Microsoft YaHei" charset="-122"/>
                <a:cs typeface="Microsoft YaHei" charset="-122"/>
              </a:rPr>
              <a:t>5.4.1</a:t>
            </a:r>
            <a:r>
              <a:rPr lang="zh-CN" altLang="en-US" sz="2800" dirty="0" smtClean="0">
                <a:latin typeface="Microsoft YaHei" charset="-122"/>
                <a:ea typeface="Microsoft YaHei" charset="-122"/>
                <a:cs typeface="Microsoft YaHei" charset="-122"/>
              </a:rPr>
              <a:t> 规模报酬的含义</a:t>
            </a:r>
            <a:endParaRPr lang="zh-CN" altLang="en-US" sz="2800" dirty="0">
              <a:latin typeface="Microsoft YaHei" charset="-122"/>
              <a:ea typeface="Microsoft YaHei" charset="-122"/>
              <a:cs typeface="Microsoft YaHei" charset="-122"/>
            </a:endParaRPr>
          </a:p>
        </p:txBody>
      </p:sp>
      <p:sp>
        <p:nvSpPr>
          <p:cNvPr id="17" name="圆角矩形 16"/>
          <p:cNvSpPr/>
          <p:nvPr/>
        </p:nvSpPr>
        <p:spPr>
          <a:xfrm>
            <a:off x="334127" y="1676667"/>
            <a:ext cx="4109536"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nSpc>
                <a:spcPct val="150000"/>
              </a:lnSpc>
            </a:pPr>
            <a:r>
              <a:rPr kumimoji="1" lang="zh-CN" altLang="en-US" sz="2000" dirty="0" smtClean="0">
                <a:latin typeface="Microsoft YaHei" charset="-122"/>
                <a:ea typeface="Microsoft YaHei" charset="-122"/>
                <a:cs typeface="Microsoft YaHei" charset="-122"/>
              </a:rPr>
              <a:t>一、规模报酬的含义</a:t>
            </a:r>
            <a:r>
              <a:rPr kumimoji="1" lang="en-US" altLang="zh-CN" sz="2000" dirty="0" smtClean="0">
                <a:latin typeface="Microsoft YaHei" charset="-122"/>
                <a:ea typeface="Microsoft YaHei" charset="-122"/>
                <a:cs typeface="Microsoft YaHei" charset="-122"/>
              </a:rPr>
              <a:t>【</a:t>
            </a:r>
            <a:r>
              <a:rPr kumimoji="1" lang="zh-CN" altLang="en-US" sz="2000" dirty="0" smtClean="0">
                <a:latin typeface="Microsoft YaHei" charset="-122"/>
                <a:ea typeface="Microsoft YaHei" charset="-122"/>
                <a:cs typeface="Microsoft YaHei" charset="-122"/>
              </a:rPr>
              <a:t>选择</a:t>
            </a:r>
            <a:r>
              <a:rPr kumimoji="1" lang="en-US" altLang="zh-CN" sz="2000" dirty="0" smtClean="0">
                <a:latin typeface="Microsoft YaHei" charset="-122"/>
                <a:ea typeface="Microsoft YaHei" charset="-122"/>
                <a:cs typeface="Microsoft YaHei" charset="-122"/>
              </a:rPr>
              <a:t>】</a:t>
            </a:r>
            <a:endParaRPr kumimoji="1" lang="en-US" altLang="zh-CN" sz="2000" dirty="0">
              <a:latin typeface="Microsoft YaHei" charset="-122"/>
              <a:ea typeface="Microsoft YaHei" charset="-122"/>
              <a:cs typeface="Microsoft YaHei" charset="-122"/>
            </a:endParaRPr>
          </a:p>
        </p:txBody>
      </p:sp>
      <p:sp>
        <p:nvSpPr>
          <p:cNvPr id="19" name="文本框 18"/>
          <p:cNvSpPr txBox="1"/>
          <p:nvPr/>
        </p:nvSpPr>
        <p:spPr>
          <a:xfrm>
            <a:off x="184731" y="3664263"/>
            <a:ext cx="11846257" cy="1015663"/>
          </a:xfrm>
          <a:prstGeom prst="rect">
            <a:avLst/>
          </a:prstGeom>
          <a:noFill/>
        </p:spPr>
        <p:txBody>
          <a:bodyPr wrap="square" rtlCol="0">
            <a:spAutoFit/>
          </a:bodyPr>
          <a:lstStyle/>
          <a:p>
            <a:pPr>
              <a:lnSpc>
                <a:spcPct val="150000"/>
              </a:lnSpc>
            </a:pPr>
            <a:r>
              <a:rPr kumimoji="1" lang="zh-CN" altLang="en-US" sz="2000" dirty="0">
                <a:latin typeface="Microsoft YaHei" charset="-122"/>
                <a:ea typeface="Microsoft YaHei" charset="-122"/>
                <a:cs typeface="Microsoft YaHei" charset="-122"/>
              </a:rPr>
              <a:t>第一阶段：规模报酬</a:t>
            </a:r>
            <a:r>
              <a:rPr kumimoji="1" lang="zh-CN" altLang="en-US" sz="2000" b="1" dirty="0">
                <a:solidFill>
                  <a:srgbClr val="FF0000"/>
                </a:solidFill>
                <a:latin typeface="Microsoft YaHei" charset="-122"/>
                <a:ea typeface="Microsoft YaHei" charset="-122"/>
                <a:cs typeface="Microsoft YaHei" charset="-122"/>
              </a:rPr>
              <a:t>递增</a:t>
            </a:r>
            <a:r>
              <a:rPr kumimoji="1" lang="zh-CN" altLang="en-US" sz="2000" dirty="0">
                <a:latin typeface="Microsoft YaHei" charset="-122"/>
                <a:ea typeface="Microsoft YaHei" charset="-122"/>
                <a:cs typeface="Microsoft YaHei" charset="-122"/>
              </a:rPr>
              <a:t>阶段</a:t>
            </a:r>
            <a:r>
              <a:rPr kumimoji="1" lang="zh-CN" altLang="en-US" sz="2000" dirty="0" smtClean="0">
                <a:latin typeface="Microsoft YaHei" charset="-122"/>
                <a:ea typeface="Microsoft YaHei" charset="-122"/>
                <a:cs typeface="Microsoft YaHei" charset="-122"/>
              </a:rPr>
              <a:t>。产量</a:t>
            </a:r>
            <a:r>
              <a:rPr kumimoji="1" lang="zh-CN" altLang="en-US" sz="2000" dirty="0">
                <a:latin typeface="Microsoft YaHei" charset="-122"/>
                <a:ea typeface="Microsoft YaHei" charset="-122"/>
                <a:cs typeface="Microsoft YaHei" charset="-122"/>
              </a:rPr>
              <a:t>或收益增加的幅度</a:t>
            </a:r>
            <a:r>
              <a:rPr kumimoji="1" lang="zh-CN" altLang="en-US" sz="2000" b="1" dirty="0">
                <a:solidFill>
                  <a:srgbClr val="FF0000"/>
                </a:solidFill>
                <a:latin typeface="Microsoft YaHei" charset="-122"/>
                <a:ea typeface="Microsoft YaHei" charset="-122"/>
                <a:cs typeface="Microsoft YaHei" charset="-122"/>
              </a:rPr>
              <a:t>大于</a:t>
            </a:r>
            <a:r>
              <a:rPr kumimoji="1" lang="zh-CN" altLang="en-US" sz="2000" dirty="0">
                <a:latin typeface="Microsoft YaHei" charset="-122"/>
                <a:ea typeface="Microsoft YaHei" charset="-122"/>
                <a:cs typeface="Microsoft YaHei" charset="-122"/>
              </a:rPr>
              <a:t>各种要素</a:t>
            </a:r>
            <a:r>
              <a:rPr kumimoji="1" lang="zh-CN" altLang="en-US" sz="2000" dirty="0" smtClean="0">
                <a:latin typeface="Microsoft YaHei" charset="-122"/>
                <a:ea typeface="Microsoft YaHei" charset="-122"/>
                <a:cs typeface="Microsoft YaHei" charset="-122"/>
              </a:rPr>
              <a:t>投入增加</a:t>
            </a:r>
            <a:r>
              <a:rPr kumimoji="1" lang="zh-CN" altLang="en-US" sz="2000" dirty="0">
                <a:latin typeface="Microsoft YaHei" charset="-122"/>
                <a:ea typeface="Microsoft YaHei" charset="-122"/>
                <a:cs typeface="Microsoft YaHei" charset="-122"/>
              </a:rPr>
              <a:t>的幅度</a:t>
            </a:r>
            <a:r>
              <a:rPr kumimoji="1" lang="zh-CN" altLang="en-US" sz="2000" dirty="0" smtClean="0">
                <a:latin typeface="Microsoft YaHei" charset="-122"/>
                <a:ea typeface="Microsoft YaHei" charset="-122"/>
                <a:cs typeface="Microsoft YaHei" charset="-122"/>
              </a:rPr>
              <a:t>。</a:t>
            </a:r>
            <a:endParaRPr kumimoji="1" lang="en-US" altLang="zh-CN" sz="2000" dirty="0" smtClean="0">
              <a:latin typeface="Microsoft YaHei" charset="-122"/>
              <a:ea typeface="Microsoft YaHei" charset="-122"/>
              <a:cs typeface="Microsoft YaHei" charset="-122"/>
            </a:endParaRPr>
          </a:p>
          <a:p>
            <a:pPr>
              <a:lnSpc>
                <a:spcPct val="150000"/>
              </a:lnSpc>
            </a:pPr>
            <a:r>
              <a:rPr kumimoji="1" lang="zh-CN" altLang="en-US" sz="2000" dirty="0">
                <a:latin typeface="Microsoft YaHei" charset="-122"/>
                <a:ea typeface="Microsoft YaHei" charset="-122"/>
                <a:cs typeface="Microsoft YaHei" charset="-122"/>
              </a:rPr>
              <a:t>第二</a:t>
            </a:r>
            <a:r>
              <a:rPr kumimoji="1" lang="zh-CN" altLang="en-US" sz="2000" dirty="0" smtClean="0">
                <a:latin typeface="Microsoft YaHei" charset="-122"/>
                <a:ea typeface="Microsoft YaHei" charset="-122"/>
                <a:cs typeface="Microsoft YaHei" charset="-122"/>
              </a:rPr>
              <a:t>阶段：规模</a:t>
            </a:r>
            <a:r>
              <a:rPr kumimoji="1" lang="zh-CN" altLang="en-US" sz="2000" dirty="0">
                <a:latin typeface="Microsoft YaHei" charset="-122"/>
                <a:ea typeface="Microsoft YaHei" charset="-122"/>
                <a:cs typeface="Microsoft YaHei" charset="-122"/>
              </a:rPr>
              <a:t>报酬</a:t>
            </a:r>
            <a:r>
              <a:rPr kumimoji="1" lang="zh-CN" altLang="en-US" sz="2000" b="1" dirty="0">
                <a:solidFill>
                  <a:srgbClr val="FF0000"/>
                </a:solidFill>
                <a:latin typeface="Microsoft YaHei" charset="-122"/>
                <a:ea typeface="Microsoft YaHei" charset="-122"/>
                <a:cs typeface="Microsoft YaHei" charset="-122"/>
              </a:rPr>
              <a:t>不变</a:t>
            </a:r>
            <a:r>
              <a:rPr kumimoji="1" lang="zh-CN" altLang="en-US" sz="2000" dirty="0">
                <a:latin typeface="Microsoft YaHei" charset="-122"/>
                <a:ea typeface="Microsoft YaHei" charset="-122"/>
                <a:cs typeface="Microsoft YaHei" charset="-122"/>
              </a:rPr>
              <a:t>阶段</a:t>
            </a:r>
            <a:r>
              <a:rPr kumimoji="1" lang="zh-CN" altLang="en-US" sz="2000" dirty="0" smtClean="0">
                <a:latin typeface="Microsoft YaHei" charset="-122"/>
                <a:ea typeface="Microsoft YaHei" charset="-122"/>
                <a:cs typeface="Microsoft YaHei" charset="-122"/>
              </a:rPr>
              <a:t>。产量</a:t>
            </a:r>
            <a:r>
              <a:rPr kumimoji="1" lang="zh-CN" altLang="en-US" sz="2000" dirty="0">
                <a:latin typeface="Microsoft YaHei" charset="-122"/>
                <a:ea typeface="Microsoft YaHei" charset="-122"/>
                <a:cs typeface="Microsoft YaHei" charset="-122"/>
              </a:rPr>
              <a:t>或收益增加的</a:t>
            </a:r>
            <a:r>
              <a:rPr kumimoji="1" lang="zh-CN" altLang="en-US" sz="2000" dirty="0" smtClean="0">
                <a:latin typeface="Microsoft YaHei" charset="-122"/>
                <a:ea typeface="Microsoft YaHei" charset="-122"/>
                <a:cs typeface="Microsoft YaHei" charset="-122"/>
              </a:rPr>
              <a:t>幅度</a:t>
            </a:r>
            <a:r>
              <a:rPr kumimoji="1" lang="zh-CN" altLang="en-US" sz="2000" b="1" dirty="0" smtClean="0">
                <a:solidFill>
                  <a:srgbClr val="FF0000"/>
                </a:solidFill>
                <a:latin typeface="Microsoft YaHei" charset="-122"/>
                <a:ea typeface="Microsoft YaHei" charset="-122"/>
                <a:cs typeface="Microsoft YaHei" charset="-122"/>
              </a:rPr>
              <a:t>等于</a:t>
            </a:r>
            <a:r>
              <a:rPr kumimoji="1" lang="zh-CN" altLang="en-US" sz="2000" dirty="0" smtClean="0">
                <a:latin typeface="Microsoft YaHei" charset="-122"/>
                <a:ea typeface="Microsoft YaHei" charset="-122"/>
                <a:cs typeface="Microsoft YaHei" charset="-122"/>
              </a:rPr>
              <a:t>各种</a:t>
            </a:r>
            <a:r>
              <a:rPr kumimoji="1" lang="zh-CN" altLang="en-US" sz="2000" dirty="0">
                <a:latin typeface="Microsoft YaHei" charset="-122"/>
                <a:ea typeface="Microsoft YaHei" charset="-122"/>
                <a:cs typeface="Microsoft YaHei" charset="-122"/>
              </a:rPr>
              <a:t>要素投入增加</a:t>
            </a:r>
            <a:r>
              <a:rPr kumimoji="1" lang="zh-CN" altLang="en-US" sz="2000" dirty="0" smtClean="0">
                <a:latin typeface="Microsoft YaHei" charset="-122"/>
                <a:ea typeface="Microsoft YaHei" charset="-122"/>
                <a:cs typeface="Microsoft YaHei" charset="-122"/>
              </a:rPr>
              <a:t>的幅度。</a:t>
            </a:r>
            <a:endParaRPr kumimoji="1" lang="en-US" altLang="zh-CN" sz="2000" dirty="0" smtClean="0">
              <a:latin typeface="Microsoft YaHei" charset="-122"/>
              <a:ea typeface="Microsoft YaHei" charset="-122"/>
              <a:cs typeface="Microsoft YaHei" charset="-122"/>
            </a:endParaRPr>
          </a:p>
        </p:txBody>
      </p:sp>
      <p:sp>
        <p:nvSpPr>
          <p:cNvPr id="11" name="Rectangle 8"/>
          <p:cNvSpPr>
            <a:spLocks noChangeArrowheads="1"/>
          </p:cNvSpPr>
          <p:nvPr/>
        </p:nvSpPr>
        <p:spPr bwMode="auto">
          <a:xfrm>
            <a:off x="0" y="42578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 name="Rectangle 6"/>
          <p:cNvSpPr>
            <a:spLocks noChangeArrowheads="1"/>
          </p:cNvSpPr>
          <p:nvPr/>
        </p:nvSpPr>
        <p:spPr bwMode="auto">
          <a:xfrm>
            <a:off x="0" y="-200055"/>
            <a:ext cx="18473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sz="2000"/>
          </a:p>
        </p:txBody>
      </p:sp>
      <p:sp>
        <p:nvSpPr>
          <p:cNvPr id="5" name="Rectangle 9"/>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32" name="图片 31" descr="e23b9f2516ccd6876308ceb860d96ca"/>
          <p:cNvPicPr/>
          <p:nvPr/>
        </p:nvPicPr>
        <p:blipFill rotWithShape="1">
          <a:blip r:embed="rId3"/>
          <a:srcRect t="3622" b="7992"/>
          <a:stretch/>
        </p:blipFill>
        <p:spPr>
          <a:xfrm>
            <a:off x="6919683" y="0"/>
            <a:ext cx="5272317" cy="3151504"/>
          </a:xfrm>
          <a:prstGeom prst="rect">
            <a:avLst/>
          </a:prstGeom>
        </p:spPr>
      </p:pic>
      <p:sp>
        <p:nvSpPr>
          <p:cNvPr id="12" name="矩形 11"/>
          <p:cNvSpPr/>
          <p:nvPr/>
        </p:nvSpPr>
        <p:spPr>
          <a:xfrm>
            <a:off x="184731" y="179200"/>
            <a:ext cx="1954381" cy="276999"/>
          </a:xfrm>
          <a:prstGeom prst="rect">
            <a:avLst/>
          </a:prstGeom>
        </p:spPr>
        <p:txBody>
          <a:bodyPr wrap="none">
            <a:spAutoFit/>
          </a:bodyPr>
          <a:lstStyle/>
          <a:p>
            <a:r>
              <a:rPr lang="en-US" altLang="zh-CN" sz="1200" dirty="0">
                <a:solidFill>
                  <a:schemeClr val="bg1">
                    <a:lumMod val="75000"/>
                  </a:schemeClr>
                </a:solidFill>
                <a:latin typeface="SimSun" charset="-122"/>
                <a:ea typeface="SimSun" charset="-122"/>
                <a:cs typeface="SimSun" charset="-122"/>
              </a:rPr>
              <a:t>5.4.1</a:t>
            </a:r>
            <a:r>
              <a:rPr lang="zh-CN" altLang="en-US" sz="1200" dirty="0">
                <a:solidFill>
                  <a:schemeClr val="bg1">
                    <a:lumMod val="75000"/>
                  </a:schemeClr>
                </a:solidFill>
                <a:latin typeface="SimSun" charset="-122"/>
                <a:ea typeface="SimSun" charset="-122"/>
                <a:cs typeface="SimSun" charset="-122"/>
              </a:rPr>
              <a:t>一、规模报酬的含义</a:t>
            </a:r>
          </a:p>
        </p:txBody>
      </p:sp>
    </p:spTree>
    <p:extLst>
      <p:ext uri="{BB962C8B-B14F-4D97-AF65-F5344CB8AC3E}">
        <p14:creationId xmlns:p14="http://schemas.microsoft.com/office/powerpoint/2010/main" val="1014652738"/>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圆角矩形 16"/>
          <p:cNvSpPr/>
          <p:nvPr/>
        </p:nvSpPr>
        <p:spPr>
          <a:xfrm>
            <a:off x="270331" y="655942"/>
            <a:ext cx="4407994"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smtClean="0">
                <a:latin typeface="Microsoft YaHei" charset="-122"/>
                <a:ea typeface="Microsoft YaHei" charset="-122"/>
                <a:cs typeface="Microsoft YaHei" charset="-122"/>
              </a:rPr>
              <a:t>习题练习</a:t>
            </a:r>
            <a:endParaRPr kumimoji="1" lang="zh-CN" altLang="en-US" sz="2000" dirty="0">
              <a:latin typeface="Microsoft YaHei" charset="-122"/>
              <a:ea typeface="Microsoft YaHei" charset="-122"/>
              <a:cs typeface="Microsoft YaHei" charset="-122"/>
            </a:endParaRPr>
          </a:p>
        </p:txBody>
      </p:sp>
      <p:sp>
        <p:nvSpPr>
          <p:cNvPr id="6" name="文本框 5"/>
          <p:cNvSpPr txBox="1"/>
          <p:nvPr/>
        </p:nvSpPr>
        <p:spPr>
          <a:xfrm>
            <a:off x="489097" y="1472751"/>
            <a:ext cx="10781414" cy="2862322"/>
          </a:xfrm>
          <a:prstGeom prst="rect">
            <a:avLst/>
          </a:prstGeom>
          <a:noFill/>
        </p:spPr>
        <p:txBody>
          <a:bodyPr wrap="square" rtlCol="0">
            <a:spAutoFit/>
          </a:bodyPr>
          <a:lstStyle/>
          <a:p>
            <a:pPr>
              <a:lnSpc>
                <a:spcPct val="150000"/>
              </a:lnSpc>
            </a:pPr>
            <a:r>
              <a:rPr kumimoji="1" lang="zh-CN" altLang="en-US" sz="2400" dirty="0">
                <a:latin typeface="Microsoft YaHei" charset="-122"/>
                <a:ea typeface="Microsoft YaHei" charset="-122"/>
                <a:cs typeface="Microsoft YaHei" charset="-122"/>
              </a:rPr>
              <a:t>随着产量的增加，平均固定成本</a:t>
            </a:r>
            <a:r>
              <a:rPr kumimoji="1" lang="zh-CN" altLang="en-US" sz="2400" dirty="0" smtClean="0">
                <a:latin typeface="Microsoft YaHei" charset="-122"/>
                <a:ea typeface="Microsoft YaHei" charset="-122"/>
                <a:cs typeface="Microsoft YaHei" charset="-122"/>
              </a:rPr>
              <a:t>（</a:t>
            </a:r>
            <a:r>
              <a:rPr kumimoji="1" lang="en-US" altLang="zh-CN" sz="2400" dirty="0" smtClean="0">
                <a:solidFill>
                  <a:srgbClr val="C00000"/>
                </a:solidFill>
                <a:latin typeface="Microsoft YaHei" charset="-122"/>
                <a:ea typeface="Microsoft YaHei" charset="-122"/>
                <a:cs typeface="Microsoft YaHei" charset="-122"/>
              </a:rPr>
              <a:t>C</a:t>
            </a:r>
            <a:r>
              <a:rPr kumimoji="1" lang="zh-CN" altLang="en-US" sz="2400" dirty="0" smtClean="0">
                <a:latin typeface="Microsoft YaHei" charset="-122"/>
                <a:ea typeface="Microsoft YaHei" charset="-122"/>
                <a:cs typeface="Microsoft YaHei" charset="-122"/>
              </a:rPr>
              <a:t>）</a:t>
            </a:r>
            <a:endParaRPr kumimoji="1" lang="zh-CN" altLang="en-US" sz="2400" dirty="0">
              <a:latin typeface="Microsoft YaHei" charset="-122"/>
              <a:ea typeface="Microsoft YaHei" charset="-122"/>
              <a:cs typeface="Microsoft YaHei" charset="-122"/>
            </a:endParaRPr>
          </a:p>
          <a:p>
            <a:pPr>
              <a:lnSpc>
                <a:spcPct val="150000"/>
              </a:lnSpc>
            </a:pPr>
            <a:r>
              <a:rPr kumimoji="1" lang="en-US" altLang="zh-CN" sz="2400" dirty="0" smtClean="0">
                <a:latin typeface="Microsoft YaHei" charset="-122"/>
                <a:ea typeface="Microsoft YaHei" charset="-122"/>
                <a:cs typeface="Microsoft YaHei" charset="-122"/>
              </a:rPr>
              <a:t>A</a:t>
            </a:r>
            <a:r>
              <a:rPr kumimoji="1" lang="en-US" altLang="zh-CN" sz="2400" dirty="0">
                <a:latin typeface="Microsoft YaHei" charset="-122"/>
                <a:ea typeface="Microsoft YaHei" charset="-122"/>
                <a:cs typeface="Microsoft YaHei" charset="-122"/>
              </a:rPr>
              <a:t>:</a:t>
            </a:r>
            <a:r>
              <a:rPr kumimoji="1" lang="zh-CN" altLang="en-US" sz="2400" dirty="0">
                <a:latin typeface="Microsoft YaHei" charset="-122"/>
                <a:ea typeface="Microsoft YaHei" charset="-122"/>
                <a:cs typeface="Microsoft YaHei" charset="-122"/>
              </a:rPr>
              <a:t>固定不变  </a:t>
            </a:r>
          </a:p>
          <a:p>
            <a:pPr>
              <a:lnSpc>
                <a:spcPct val="150000"/>
              </a:lnSpc>
            </a:pPr>
            <a:r>
              <a:rPr kumimoji="1" lang="en-US" altLang="zh-CN" sz="2400" dirty="0">
                <a:latin typeface="Microsoft YaHei" charset="-122"/>
                <a:ea typeface="Microsoft YaHei" charset="-122"/>
                <a:cs typeface="Microsoft YaHei" charset="-122"/>
              </a:rPr>
              <a:t>B:</a:t>
            </a:r>
            <a:r>
              <a:rPr kumimoji="1" lang="zh-CN" altLang="en-US" sz="2400" dirty="0">
                <a:latin typeface="Microsoft YaHei" charset="-122"/>
                <a:ea typeface="Microsoft YaHei" charset="-122"/>
                <a:cs typeface="Microsoft YaHei" charset="-122"/>
              </a:rPr>
              <a:t>先下降后上升</a:t>
            </a:r>
          </a:p>
          <a:p>
            <a:pPr>
              <a:lnSpc>
                <a:spcPct val="150000"/>
              </a:lnSpc>
            </a:pPr>
            <a:r>
              <a:rPr kumimoji="1" lang="en-US" altLang="zh-CN" sz="2400" dirty="0">
                <a:solidFill>
                  <a:srgbClr val="C00000"/>
                </a:solidFill>
                <a:latin typeface="Microsoft YaHei" charset="-122"/>
                <a:ea typeface="Microsoft YaHei" charset="-122"/>
                <a:cs typeface="Microsoft YaHei" charset="-122"/>
              </a:rPr>
              <a:t>C:</a:t>
            </a:r>
            <a:r>
              <a:rPr kumimoji="1" lang="zh-CN" altLang="en-US" sz="2400" dirty="0">
                <a:solidFill>
                  <a:srgbClr val="C00000"/>
                </a:solidFill>
                <a:latin typeface="Microsoft YaHei" charset="-122"/>
                <a:ea typeface="Microsoft YaHei" charset="-122"/>
                <a:cs typeface="Microsoft YaHei" charset="-122"/>
              </a:rPr>
              <a:t>不断下降 </a:t>
            </a:r>
          </a:p>
          <a:p>
            <a:pPr>
              <a:lnSpc>
                <a:spcPct val="150000"/>
              </a:lnSpc>
            </a:pPr>
            <a:r>
              <a:rPr kumimoji="1" lang="en-US" altLang="zh-CN" sz="2400" dirty="0">
                <a:latin typeface="Microsoft YaHei" charset="-122"/>
                <a:ea typeface="Microsoft YaHei" charset="-122"/>
                <a:cs typeface="Microsoft YaHei" charset="-122"/>
              </a:rPr>
              <a:t>D:</a:t>
            </a:r>
            <a:r>
              <a:rPr kumimoji="1" lang="zh-CN" altLang="en-US" sz="2400" dirty="0">
                <a:latin typeface="Microsoft YaHei" charset="-122"/>
                <a:ea typeface="Microsoft YaHei" charset="-122"/>
                <a:cs typeface="Microsoft YaHei" charset="-122"/>
              </a:rPr>
              <a:t>不断</a:t>
            </a:r>
            <a:r>
              <a:rPr kumimoji="1" lang="zh-CN" altLang="en-US" sz="2400" dirty="0" smtClean="0">
                <a:latin typeface="Microsoft YaHei" charset="-122"/>
                <a:ea typeface="Microsoft YaHei" charset="-122"/>
                <a:cs typeface="Microsoft YaHei" charset="-122"/>
              </a:rPr>
              <a:t>上升</a:t>
            </a:r>
            <a:endParaRPr kumimoji="1" lang="zh-CN" altLang="en-US" sz="24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2129121544"/>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smtClean="0">
                <a:latin typeface="Microsoft YaHei" charset="-122"/>
                <a:ea typeface="Microsoft YaHei" charset="-122"/>
                <a:cs typeface="Microsoft YaHei" charset="-122"/>
              </a:rPr>
              <a:t>6.2.1</a:t>
            </a:r>
            <a:r>
              <a:rPr lang="zh-CN" altLang="en-US" sz="2800" dirty="0" smtClean="0">
                <a:latin typeface="Microsoft YaHei" charset="-122"/>
                <a:ea typeface="Microsoft YaHei" charset="-122"/>
                <a:cs typeface="Microsoft YaHei" charset="-122"/>
              </a:rPr>
              <a:t> 短期成本分析</a:t>
            </a:r>
            <a:endParaRPr lang="zh-CN" altLang="en-US" sz="2800" dirty="0">
              <a:latin typeface="Microsoft YaHei" charset="-122"/>
              <a:ea typeface="Microsoft YaHei" charset="-122"/>
              <a:cs typeface="Microsoft YaHei" charset="-122"/>
            </a:endParaRPr>
          </a:p>
        </p:txBody>
      </p:sp>
      <p:sp>
        <p:nvSpPr>
          <p:cNvPr id="17" name="圆角矩形 16"/>
          <p:cNvSpPr/>
          <p:nvPr/>
        </p:nvSpPr>
        <p:spPr>
          <a:xfrm>
            <a:off x="738164" y="1721093"/>
            <a:ext cx="2961966"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smtClean="0">
                <a:latin typeface="Microsoft YaHei" charset="-122"/>
                <a:ea typeface="Microsoft YaHei" charset="-122"/>
                <a:cs typeface="Microsoft YaHei" charset="-122"/>
              </a:rPr>
              <a:t>三、短期边际成本</a:t>
            </a:r>
            <a:endParaRPr kumimoji="1" lang="zh-CN" altLang="en-US" sz="2000" dirty="0">
              <a:latin typeface="Microsoft YaHei" charset="-122"/>
              <a:ea typeface="Microsoft YaHei" charset="-122"/>
              <a:cs typeface="Microsoft YaHei" charset="-122"/>
            </a:endParaRPr>
          </a:p>
        </p:txBody>
      </p:sp>
      <p:graphicFrame>
        <p:nvGraphicFramePr>
          <p:cNvPr id="11" name="图表 10"/>
          <p:cNvGraphicFramePr/>
          <p:nvPr>
            <p:extLst/>
          </p:nvPr>
        </p:nvGraphicFramePr>
        <p:xfrm>
          <a:off x="8219454" y="-106326"/>
          <a:ext cx="4329876" cy="21925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文本框 4"/>
          <p:cNvSpPr txBox="1"/>
          <p:nvPr/>
        </p:nvSpPr>
        <p:spPr>
          <a:xfrm>
            <a:off x="738164" y="2680452"/>
            <a:ext cx="10781414" cy="1754326"/>
          </a:xfrm>
          <a:prstGeom prst="rect">
            <a:avLst/>
          </a:prstGeom>
          <a:noFill/>
        </p:spPr>
        <p:txBody>
          <a:bodyPr wrap="square" rtlCol="0">
            <a:spAutoFit/>
          </a:bodyPr>
          <a:lstStyle/>
          <a:p>
            <a:pPr>
              <a:lnSpc>
                <a:spcPct val="150000"/>
              </a:lnSpc>
            </a:pPr>
            <a:r>
              <a:rPr kumimoji="1" lang="zh-CN" altLang="en-US" sz="2400" dirty="0" smtClean="0">
                <a:latin typeface="Microsoft YaHei" charset="-122"/>
                <a:ea typeface="Microsoft YaHei" charset="-122"/>
                <a:cs typeface="Microsoft YaHei" charset="-122"/>
              </a:rPr>
              <a:t>短期边际成本（</a:t>
            </a:r>
            <a:r>
              <a:rPr kumimoji="1" lang="en-US" altLang="zh-CN" sz="2400" dirty="0">
                <a:latin typeface="Microsoft YaHei" charset="-122"/>
                <a:ea typeface="Microsoft YaHei" charset="-122"/>
                <a:cs typeface="Microsoft YaHei" charset="-122"/>
              </a:rPr>
              <a:t> </a:t>
            </a:r>
            <a:r>
              <a:rPr kumimoji="1" lang="en-US" altLang="zh-CN" sz="2400" dirty="0" smtClean="0">
                <a:latin typeface="Microsoft YaHei" charset="-122"/>
                <a:ea typeface="Microsoft YaHei" charset="-122"/>
                <a:cs typeface="Microsoft YaHei" charset="-122"/>
              </a:rPr>
              <a:t>short-run </a:t>
            </a:r>
            <a:r>
              <a:rPr kumimoji="1" lang="en-US" altLang="zh-CN" sz="2400" dirty="0">
                <a:latin typeface="Microsoft YaHei" charset="-122"/>
                <a:ea typeface="Microsoft YaHei" charset="-122"/>
                <a:cs typeface="Microsoft YaHei" charset="-122"/>
              </a:rPr>
              <a:t>marginal cost </a:t>
            </a:r>
            <a:r>
              <a:rPr kumimoji="1" lang="zh-CN" altLang="en-US" sz="2400" dirty="0" smtClean="0">
                <a:latin typeface="Microsoft YaHei" charset="-122"/>
                <a:ea typeface="Microsoft YaHei" charset="-122"/>
                <a:cs typeface="Microsoft YaHei" charset="-122"/>
              </a:rPr>
              <a:t>，</a:t>
            </a:r>
            <a:r>
              <a:rPr kumimoji="1" lang="en-US" altLang="zh-CN" sz="2400" dirty="0" smtClean="0">
                <a:latin typeface="Microsoft YaHei" charset="-122"/>
                <a:ea typeface="Microsoft YaHei" charset="-122"/>
                <a:cs typeface="Microsoft YaHei" charset="-122"/>
              </a:rPr>
              <a:t>SMC</a:t>
            </a:r>
            <a:r>
              <a:rPr kumimoji="1" lang="zh-CN" altLang="en-US" sz="2400" dirty="0" smtClean="0">
                <a:latin typeface="Microsoft YaHei" charset="-122"/>
                <a:ea typeface="Microsoft YaHei" charset="-122"/>
                <a:cs typeface="Microsoft YaHei" charset="-122"/>
              </a:rPr>
              <a:t>）：指</a:t>
            </a:r>
            <a:r>
              <a:rPr kumimoji="1" lang="zh-CN" altLang="en-US" sz="2400" dirty="0">
                <a:latin typeface="Microsoft YaHei" charset="-122"/>
                <a:ea typeface="Microsoft YaHei" charset="-122"/>
                <a:cs typeface="Microsoft YaHei" charset="-122"/>
              </a:rPr>
              <a:t>企业在短期内每增加一单位产品所增加的成本</a:t>
            </a:r>
            <a:r>
              <a:rPr kumimoji="1" lang="zh-CN" altLang="en-US" sz="2400" dirty="0" smtClean="0">
                <a:latin typeface="Microsoft YaHei" charset="-122"/>
                <a:ea typeface="Microsoft YaHei" charset="-122"/>
                <a:cs typeface="Microsoft YaHei" charset="-122"/>
              </a:rPr>
              <a:t>。</a:t>
            </a:r>
            <a:endParaRPr kumimoji="1" lang="en-US" altLang="zh-CN" sz="2400" dirty="0" smtClean="0">
              <a:latin typeface="Microsoft YaHei" charset="-122"/>
              <a:ea typeface="Microsoft YaHei" charset="-122"/>
              <a:cs typeface="Microsoft YaHei" charset="-122"/>
            </a:endParaRPr>
          </a:p>
          <a:p>
            <a:pPr algn="ctr">
              <a:lnSpc>
                <a:spcPct val="150000"/>
              </a:lnSpc>
            </a:pPr>
            <a:r>
              <a:rPr kumimoji="1" lang="zh-CN" altLang="en-US" sz="2400" dirty="0">
                <a:latin typeface="Microsoft YaHei" charset="-122"/>
                <a:ea typeface="Microsoft YaHei" charset="-122"/>
                <a:cs typeface="Microsoft YaHei" charset="-122"/>
              </a:rPr>
              <a:t>短期边际成本</a:t>
            </a:r>
            <a:r>
              <a:rPr kumimoji="1" lang="en-US" altLang="zh-CN" sz="2400" dirty="0">
                <a:latin typeface="Microsoft YaHei" charset="-122"/>
                <a:ea typeface="Microsoft YaHei" charset="-122"/>
                <a:cs typeface="Microsoft YaHei" charset="-122"/>
              </a:rPr>
              <a:t>=</a:t>
            </a:r>
            <a:r>
              <a:rPr kumimoji="1" lang="zh-CN" altLang="en-US" sz="2400" dirty="0">
                <a:latin typeface="Microsoft YaHei" charset="-122"/>
                <a:ea typeface="Microsoft YaHei" charset="-122"/>
                <a:cs typeface="Microsoft YaHei" charset="-122"/>
              </a:rPr>
              <a:t>短期总成本的增量</a:t>
            </a:r>
            <a:r>
              <a:rPr kumimoji="1" lang="en-US" altLang="zh-CN" sz="2400" dirty="0">
                <a:latin typeface="Microsoft YaHei" charset="-122"/>
                <a:ea typeface="Microsoft YaHei" charset="-122"/>
                <a:cs typeface="Microsoft YaHei" charset="-122"/>
              </a:rPr>
              <a:t>÷</a:t>
            </a:r>
            <a:r>
              <a:rPr kumimoji="1" lang="zh-CN" altLang="en-US" sz="2400" dirty="0">
                <a:latin typeface="Microsoft YaHei" charset="-122"/>
                <a:ea typeface="Microsoft YaHei" charset="-122"/>
                <a:cs typeface="Microsoft YaHei" charset="-122"/>
              </a:rPr>
              <a:t>总产量的</a:t>
            </a:r>
            <a:r>
              <a:rPr kumimoji="1" lang="zh-CN" altLang="en-US" sz="2400" dirty="0" smtClean="0">
                <a:latin typeface="Microsoft YaHei" charset="-122"/>
                <a:ea typeface="Microsoft YaHei" charset="-122"/>
                <a:cs typeface="Microsoft YaHei" charset="-122"/>
              </a:rPr>
              <a:t>增量</a:t>
            </a:r>
            <a:endParaRPr kumimoji="1" lang="en-US" altLang="zh-CN" sz="2400" dirty="0">
              <a:latin typeface="Microsoft YaHei" charset="-122"/>
              <a:ea typeface="Microsoft YaHei" charset="-122"/>
              <a:cs typeface="Microsoft YaHei" charset="-122"/>
            </a:endParaRPr>
          </a:p>
        </p:txBody>
      </p:sp>
      <p:sp>
        <p:nvSpPr>
          <p:cNvPr id="6" name="圆角矩形 5"/>
          <p:cNvSpPr/>
          <p:nvPr/>
        </p:nvSpPr>
        <p:spPr>
          <a:xfrm>
            <a:off x="8704448" y="4742195"/>
            <a:ext cx="3359888" cy="1998920"/>
          </a:xfrm>
          <a:prstGeom prst="roundRect">
            <a:avLst/>
          </a:prstGeom>
        </p:spPr>
        <p:style>
          <a:lnRef idx="2">
            <a:schemeClr val="accent1"/>
          </a:lnRef>
          <a:fillRef idx="1">
            <a:schemeClr val="lt1"/>
          </a:fillRef>
          <a:effectRef idx="0">
            <a:schemeClr val="accent1"/>
          </a:effectRef>
          <a:fontRef idx="minor">
            <a:schemeClr val="dk1"/>
          </a:fontRef>
        </p:style>
        <p:txBody>
          <a:bodyPr rtlCol="0" anchor="t"/>
          <a:lstStyle/>
          <a:p>
            <a:pPr>
              <a:lnSpc>
                <a:spcPct val="150000"/>
              </a:lnSpc>
            </a:pPr>
            <a:r>
              <a:rPr kumimoji="1" lang="en-US" altLang="zh-CN" sz="2400" dirty="0">
                <a:latin typeface="Microsoft YaHei" charset="-122"/>
                <a:ea typeface="Microsoft YaHei" charset="-122"/>
                <a:cs typeface="Microsoft YaHei" charset="-122"/>
              </a:rPr>
              <a:t>STC</a:t>
            </a:r>
            <a:r>
              <a:rPr kumimoji="1" lang="zh-CN" altLang="en-US" sz="2400" dirty="0">
                <a:latin typeface="Microsoft YaHei" charset="-122"/>
                <a:ea typeface="Microsoft YaHei" charset="-122"/>
                <a:cs typeface="Microsoft YaHei" charset="-122"/>
              </a:rPr>
              <a:t>：短期总</a:t>
            </a:r>
            <a:r>
              <a:rPr kumimoji="1" lang="zh-CN" altLang="en-US" sz="2400" dirty="0" smtClean="0">
                <a:latin typeface="Microsoft YaHei" charset="-122"/>
                <a:ea typeface="Microsoft YaHei" charset="-122"/>
                <a:cs typeface="Microsoft YaHei" charset="-122"/>
              </a:rPr>
              <a:t>成本</a:t>
            </a:r>
            <a:endParaRPr kumimoji="1" lang="en-US" altLang="zh-CN" sz="2400" dirty="0" smtClean="0">
              <a:latin typeface="Microsoft YaHei" charset="-122"/>
              <a:ea typeface="Microsoft YaHei" charset="-122"/>
              <a:cs typeface="Microsoft YaHei" charset="-122"/>
            </a:endParaRPr>
          </a:p>
          <a:p>
            <a:pPr>
              <a:lnSpc>
                <a:spcPct val="150000"/>
              </a:lnSpc>
            </a:pPr>
            <a:r>
              <a:rPr kumimoji="1" lang="en-US" altLang="zh-CN" sz="2400" dirty="0" smtClean="0">
                <a:latin typeface="Microsoft YaHei" charset="-122"/>
                <a:ea typeface="Microsoft YaHei" charset="-122"/>
                <a:cs typeface="Microsoft YaHei" charset="-122"/>
              </a:rPr>
              <a:t>Q</a:t>
            </a:r>
            <a:r>
              <a:rPr kumimoji="1" lang="zh-CN" altLang="en-US" sz="2400" dirty="0" smtClean="0">
                <a:latin typeface="Microsoft YaHei" charset="-122"/>
                <a:ea typeface="Microsoft YaHei" charset="-122"/>
                <a:cs typeface="Microsoft YaHei" charset="-122"/>
              </a:rPr>
              <a:t>：产量</a:t>
            </a:r>
            <a:endParaRPr kumimoji="1" lang="en-US" altLang="zh-CN" sz="2400" dirty="0" smtClean="0">
              <a:latin typeface="Microsoft YaHei" charset="-122"/>
              <a:ea typeface="Microsoft YaHei" charset="-122"/>
              <a:cs typeface="Microsoft YaHei" charset="-122"/>
            </a:endParaRPr>
          </a:p>
          <a:p>
            <a:pPr>
              <a:lnSpc>
                <a:spcPct val="150000"/>
              </a:lnSpc>
            </a:pPr>
            <a:r>
              <a:rPr kumimoji="1" lang="en-US" altLang="zh-CN" sz="2400" dirty="0" smtClean="0">
                <a:latin typeface="Microsoft YaHei" charset="-122"/>
                <a:ea typeface="Microsoft YaHei" charset="-122"/>
                <a:cs typeface="Microsoft YaHei" charset="-122"/>
              </a:rPr>
              <a:t>SMC</a:t>
            </a:r>
            <a:r>
              <a:rPr kumimoji="1" lang="zh-CN" altLang="en-US" sz="2400" dirty="0" smtClean="0">
                <a:latin typeface="Microsoft YaHei" charset="-122"/>
                <a:ea typeface="Microsoft YaHei" charset="-122"/>
                <a:cs typeface="Microsoft YaHei" charset="-122"/>
              </a:rPr>
              <a:t>：短期边际成本</a:t>
            </a:r>
            <a:endParaRPr kumimoji="1" lang="en-US" altLang="zh-CN" sz="2400" dirty="0">
              <a:latin typeface="Microsoft YaHei" charset="-122"/>
              <a:ea typeface="Microsoft YaHei" charset="-122"/>
              <a:cs typeface="Microsoft YaHei" charset="-122"/>
            </a:endParaRPr>
          </a:p>
        </p:txBody>
      </p:sp>
      <p:sp>
        <p:nvSpPr>
          <p:cNvPr id="2" name="矩形 1"/>
          <p:cNvSpPr/>
          <p:nvPr/>
        </p:nvSpPr>
        <p:spPr>
          <a:xfrm>
            <a:off x="0" y="64936"/>
            <a:ext cx="2031325" cy="276999"/>
          </a:xfrm>
          <a:prstGeom prst="rect">
            <a:avLst/>
          </a:prstGeom>
        </p:spPr>
        <p:txBody>
          <a:bodyPr wrap="none">
            <a:spAutoFit/>
          </a:bodyPr>
          <a:lstStyle/>
          <a:p>
            <a:r>
              <a:rPr lang="en-US" altLang="zh-CN" sz="1200" dirty="0">
                <a:solidFill>
                  <a:schemeClr val="bg1">
                    <a:lumMod val="75000"/>
                  </a:schemeClr>
                </a:solidFill>
                <a:latin typeface="SimSun" charset="-122"/>
                <a:ea typeface="SimSun" charset="-122"/>
                <a:cs typeface="SimSun" charset="-122"/>
              </a:rPr>
              <a:t>6.2.1.3</a:t>
            </a:r>
            <a:r>
              <a:rPr lang="zh-CN" altLang="en-US" sz="1200" dirty="0">
                <a:solidFill>
                  <a:schemeClr val="bg1">
                    <a:lumMod val="75000"/>
                  </a:schemeClr>
                </a:solidFill>
                <a:latin typeface="SimSun" charset="-122"/>
                <a:ea typeface="SimSun" charset="-122"/>
                <a:cs typeface="SimSun" charset="-122"/>
              </a:rPr>
              <a:t>短期边际成本</a:t>
            </a:r>
            <a:r>
              <a:rPr lang="en-US" altLang="zh-CN" sz="1200" dirty="0">
                <a:solidFill>
                  <a:schemeClr val="bg1">
                    <a:lumMod val="75000"/>
                  </a:schemeClr>
                </a:solidFill>
                <a:latin typeface="SimSun" charset="-122"/>
                <a:ea typeface="SimSun" charset="-122"/>
                <a:cs typeface="SimSun" charset="-122"/>
              </a:rPr>
              <a:t>(SMC)</a:t>
            </a:r>
            <a:endParaRPr lang="zh-CN" altLang="en-US" sz="1200" dirty="0">
              <a:solidFill>
                <a:schemeClr val="bg1">
                  <a:lumMod val="75000"/>
                </a:schemeClr>
              </a:solidFill>
              <a:latin typeface="SimSun" charset="-122"/>
              <a:ea typeface="SimSun" charset="-122"/>
              <a:cs typeface="SimSun" charset="-122"/>
            </a:endParaRPr>
          </a:p>
        </p:txBody>
      </p:sp>
    </p:spTree>
    <p:extLst>
      <p:ext uri="{BB962C8B-B14F-4D97-AF65-F5344CB8AC3E}">
        <p14:creationId xmlns:p14="http://schemas.microsoft.com/office/powerpoint/2010/main" val="1100152988"/>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smtClean="0">
                <a:latin typeface="Microsoft YaHei" charset="-122"/>
                <a:ea typeface="Microsoft YaHei" charset="-122"/>
                <a:cs typeface="Microsoft YaHei" charset="-122"/>
              </a:rPr>
              <a:t>6.2.1</a:t>
            </a:r>
            <a:r>
              <a:rPr lang="zh-CN" altLang="en-US" sz="2800" dirty="0" smtClean="0">
                <a:latin typeface="Microsoft YaHei" charset="-122"/>
                <a:ea typeface="Microsoft YaHei" charset="-122"/>
                <a:cs typeface="Microsoft YaHei" charset="-122"/>
              </a:rPr>
              <a:t> 短期成本分析</a:t>
            </a:r>
            <a:endParaRPr lang="zh-CN" altLang="en-US" sz="2800" dirty="0">
              <a:latin typeface="Microsoft YaHei" charset="-122"/>
              <a:ea typeface="Microsoft YaHei" charset="-122"/>
              <a:cs typeface="Microsoft YaHei" charset="-122"/>
            </a:endParaRPr>
          </a:p>
        </p:txBody>
      </p:sp>
      <p:sp>
        <p:nvSpPr>
          <p:cNvPr id="17" name="圆角矩形 16"/>
          <p:cNvSpPr/>
          <p:nvPr/>
        </p:nvSpPr>
        <p:spPr>
          <a:xfrm>
            <a:off x="738164" y="1721093"/>
            <a:ext cx="2961966"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smtClean="0">
                <a:latin typeface="Microsoft YaHei" charset="-122"/>
                <a:ea typeface="Microsoft YaHei" charset="-122"/>
                <a:cs typeface="Microsoft YaHei" charset="-122"/>
              </a:rPr>
              <a:t>三、短期边际成本</a:t>
            </a:r>
            <a:endParaRPr kumimoji="1" lang="zh-CN" altLang="en-US" sz="2000" dirty="0">
              <a:latin typeface="Microsoft YaHei" charset="-122"/>
              <a:ea typeface="Microsoft YaHei" charset="-122"/>
              <a:cs typeface="Microsoft YaHei" charset="-122"/>
            </a:endParaRPr>
          </a:p>
        </p:txBody>
      </p:sp>
      <p:graphicFrame>
        <p:nvGraphicFramePr>
          <p:cNvPr id="11" name="图表 10"/>
          <p:cNvGraphicFramePr/>
          <p:nvPr>
            <p:extLst/>
          </p:nvPr>
        </p:nvGraphicFramePr>
        <p:xfrm>
          <a:off x="8219454" y="-106326"/>
          <a:ext cx="4329876" cy="21925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AlternateContent xmlns:mc="http://schemas.openxmlformats.org/markup-compatibility/2006" xmlns:a14="http://schemas.microsoft.com/office/drawing/2010/main">
        <mc:Choice Requires="a14">
          <p:sp>
            <p:nvSpPr>
              <p:cNvPr id="5" name="文本框 4"/>
              <p:cNvSpPr txBox="1"/>
              <p:nvPr/>
            </p:nvSpPr>
            <p:spPr>
              <a:xfrm>
                <a:off x="738164" y="2680452"/>
                <a:ext cx="10781414" cy="4060663"/>
              </a:xfrm>
              <a:prstGeom prst="rect">
                <a:avLst/>
              </a:prstGeom>
              <a:noFill/>
            </p:spPr>
            <p:txBody>
              <a:bodyPr wrap="square" rtlCol="0">
                <a:spAutoFit/>
              </a:bodyPr>
              <a:lstStyle/>
              <a:p>
                <a:pPr>
                  <a:lnSpc>
                    <a:spcPct val="150000"/>
                  </a:lnSpc>
                </a:pPr>
                <a:r>
                  <a:rPr kumimoji="1" lang="zh-CN" altLang="en-US" sz="2400" dirty="0" smtClean="0">
                    <a:latin typeface="Microsoft YaHei" charset="-122"/>
                    <a:ea typeface="Microsoft YaHei" charset="-122"/>
                    <a:cs typeface="Microsoft YaHei" charset="-122"/>
                  </a:rPr>
                  <a:t>短期边际成本（</a:t>
                </a:r>
                <a:r>
                  <a:rPr kumimoji="1" lang="en-US" altLang="zh-CN" sz="2400" dirty="0">
                    <a:latin typeface="Microsoft YaHei" charset="-122"/>
                    <a:ea typeface="Microsoft YaHei" charset="-122"/>
                    <a:cs typeface="Microsoft YaHei" charset="-122"/>
                  </a:rPr>
                  <a:t> </a:t>
                </a:r>
                <a:r>
                  <a:rPr kumimoji="1" lang="en-US" altLang="zh-CN" sz="2400" dirty="0" smtClean="0">
                    <a:latin typeface="Microsoft YaHei" charset="-122"/>
                    <a:ea typeface="Microsoft YaHei" charset="-122"/>
                    <a:cs typeface="Microsoft YaHei" charset="-122"/>
                  </a:rPr>
                  <a:t>short-run </a:t>
                </a:r>
                <a:r>
                  <a:rPr kumimoji="1" lang="en-US" altLang="zh-CN" sz="2400" dirty="0">
                    <a:latin typeface="Microsoft YaHei" charset="-122"/>
                    <a:ea typeface="Microsoft YaHei" charset="-122"/>
                    <a:cs typeface="Microsoft YaHei" charset="-122"/>
                  </a:rPr>
                  <a:t>marginal cost </a:t>
                </a:r>
                <a:r>
                  <a:rPr kumimoji="1" lang="zh-CN" altLang="en-US" sz="2400" dirty="0" smtClean="0">
                    <a:latin typeface="Microsoft YaHei" charset="-122"/>
                    <a:ea typeface="Microsoft YaHei" charset="-122"/>
                    <a:cs typeface="Microsoft YaHei" charset="-122"/>
                  </a:rPr>
                  <a:t>，</a:t>
                </a:r>
                <a:r>
                  <a:rPr kumimoji="1" lang="en-US" altLang="zh-CN" sz="2400" dirty="0" smtClean="0">
                    <a:latin typeface="Microsoft YaHei" charset="-122"/>
                    <a:ea typeface="Microsoft YaHei" charset="-122"/>
                    <a:cs typeface="Microsoft YaHei" charset="-122"/>
                  </a:rPr>
                  <a:t>SMC</a:t>
                </a:r>
                <a:r>
                  <a:rPr kumimoji="1" lang="zh-CN" altLang="en-US" sz="2400" dirty="0" smtClean="0">
                    <a:latin typeface="Microsoft YaHei" charset="-122"/>
                    <a:ea typeface="Microsoft YaHei" charset="-122"/>
                    <a:cs typeface="Microsoft YaHei" charset="-122"/>
                  </a:rPr>
                  <a:t>）：指</a:t>
                </a:r>
                <a:r>
                  <a:rPr kumimoji="1" lang="zh-CN" altLang="en-US" sz="2400" dirty="0">
                    <a:latin typeface="Microsoft YaHei" charset="-122"/>
                    <a:ea typeface="Microsoft YaHei" charset="-122"/>
                    <a:cs typeface="Microsoft YaHei" charset="-122"/>
                  </a:rPr>
                  <a:t>企业在短期内每增加一单位产品所增加的成本</a:t>
                </a:r>
                <a:r>
                  <a:rPr kumimoji="1" lang="zh-CN" altLang="en-US" sz="2400" dirty="0" smtClean="0">
                    <a:latin typeface="Microsoft YaHei" charset="-122"/>
                    <a:ea typeface="Microsoft YaHei" charset="-122"/>
                    <a:cs typeface="Microsoft YaHei" charset="-122"/>
                  </a:rPr>
                  <a:t>。</a:t>
                </a:r>
                <a:endParaRPr kumimoji="1" lang="en-US" altLang="zh-CN" sz="2400" dirty="0" smtClean="0">
                  <a:latin typeface="Microsoft YaHei" charset="-122"/>
                  <a:ea typeface="Microsoft YaHei" charset="-122"/>
                  <a:cs typeface="Microsoft YaHei" charset="-122"/>
                </a:endParaRPr>
              </a:p>
              <a:p>
                <a:pPr algn="ctr">
                  <a:lnSpc>
                    <a:spcPct val="150000"/>
                  </a:lnSpc>
                </a:pPr>
                <a:r>
                  <a:rPr kumimoji="1" lang="zh-CN" altLang="en-US" sz="2400" dirty="0">
                    <a:latin typeface="Microsoft YaHei" charset="-122"/>
                    <a:ea typeface="Microsoft YaHei" charset="-122"/>
                    <a:cs typeface="Microsoft YaHei" charset="-122"/>
                  </a:rPr>
                  <a:t>短期边际成本</a:t>
                </a:r>
                <a:r>
                  <a:rPr kumimoji="1" lang="en-US" altLang="zh-CN" sz="2400" dirty="0">
                    <a:latin typeface="Microsoft YaHei" charset="-122"/>
                    <a:ea typeface="Microsoft YaHei" charset="-122"/>
                    <a:cs typeface="Microsoft YaHei" charset="-122"/>
                  </a:rPr>
                  <a:t>=</a:t>
                </a:r>
                <a:r>
                  <a:rPr kumimoji="1" lang="zh-CN" altLang="en-US" sz="2400" dirty="0">
                    <a:latin typeface="Microsoft YaHei" charset="-122"/>
                    <a:ea typeface="Microsoft YaHei" charset="-122"/>
                    <a:cs typeface="Microsoft YaHei" charset="-122"/>
                  </a:rPr>
                  <a:t>短期总成本的增量</a:t>
                </a:r>
                <a:r>
                  <a:rPr kumimoji="1" lang="en-US" altLang="zh-CN" sz="2400" dirty="0">
                    <a:latin typeface="Microsoft YaHei" charset="-122"/>
                    <a:ea typeface="Microsoft YaHei" charset="-122"/>
                    <a:cs typeface="Microsoft YaHei" charset="-122"/>
                  </a:rPr>
                  <a:t>÷</a:t>
                </a:r>
                <a:r>
                  <a:rPr kumimoji="1" lang="zh-CN" altLang="en-US" sz="2400" dirty="0">
                    <a:latin typeface="Microsoft YaHei" charset="-122"/>
                    <a:ea typeface="Microsoft YaHei" charset="-122"/>
                    <a:cs typeface="Microsoft YaHei" charset="-122"/>
                  </a:rPr>
                  <a:t>总产量的</a:t>
                </a:r>
                <a:r>
                  <a:rPr kumimoji="1" lang="zh-CN" altLang="en-US" sz="2400" dirty="0" smtClean="0">
                    <a:latin typeface="Microsoft YaHei" charset="-122"/>
                    <a:ea typeface="Microsoft YaHei" charset="-122"/>
                    <a:cs typeface="Microsoft YaHei" charset="-122"/>
                  </a:rPr>
                  <a:t>增量</a:t>
                </a:r>
                <a:endParaRPr kumimoji="1" lang="en-US" altLang="zh-CN" sz="2400" dirty="0">
                  <a:latin typeface="Microsoft YaHei" charset="-122"/>
                  <a:ea typeface="Microsoft YaHei" charset="-122"/>
                  <a:cs typeface="Microsoft YaHei" charset="-122"/>
                </a:endParaRPr>
              </a:p>
              <a:p>
                <a:pPr algn="ctr">
                  <a:lnSpc>
                    <a:spcPct val="150000"/>
                  </a:lnSpc>
                </a:pPr>
                <a:r>
                  <a:rPr kumimoji="1" lang="zh-CN" altLang="en-US" sz="3200" dirty="0" smtClean="0">
                    <a:latin typeface="Microsoft YaHei" charset="-122"/>
                    <a:ea typeface="Microsoft YaHei" charset="-122"/>
                    <a:cs typeface="Microsoft YaHei" charset="-122"/>
                  </a:rPr>
                  <a:t>即：</a:t>
                </a:r>
                <a:r>
                  <a:rPr kumimoji="1" lang="en-US" altLang="zh-CN" sz="3200" dirty="0" smtClean="0">
                    <a:latin typeface="Microsoft YaHei" charset="-122"/>
                    <a:ea typeface="Microsoft YaHei" charset="-122"/>
                    <a:cs typeface="Microsoft YaHei" charset="-122"/>
                  </a:rPr>
                  <a:t>SMC</a:t>
                </a:r>
                <a:r>
                  <a:rPr kumimoji="1" lang="en-US" altLang="zh-CN" sz="3200" b="1" dirty="0" smtClean="0">
                    <a:latin typeface="Microsoft YaHei" charset="-122"/>
                    <a:ea typeface="Microsoft YaHei" charset="-122"/>
                    <a:cs typeface="Microsoft YaHei" charset="-122"/>
                  </a:rPr>
                  <a:t>=</a:t>
                </a:r>
                <a14:m>
                  <m:oMath xmlns:m="http://schemas.openxmlformats.org/officeDocument/2006/math">
                    <m:f>
                      <m:fPr>
                        <m:ctrlPr>
                          <a:rPr kumimoji="1" lang="mr-IN" altLang="zh-CN" sz="3200" b="1" i="1" smtClean="0">
                            <a:latin typeface="Cambria Math" charset="0"/>
                            <a:ea typeface="Microsoft YaHei" charset="-122"/>
                            <a:cs typeface="Microsoft YaHei" charset="-122"/>
                          </a:rPr>
                        </m:ctrlPr>
                      </m:fPr>
                      <m:num>
                        <m:r>
                          <a:rPr kumimoji="1" lang="zh-CN" altLang="en-US" sz="3200" b="1" i="1" smtClean="0">
                            <a:latin typeface="Cambria Math" charset="0"/>
                            <a:ea typeface="Microsoft YaHei" charset="-122"/>
                            <a:cs typeface="Microsoft YaHei" charset="-122"/>
                          </a:rPr>
                          <m:t>△</m:t>
                        </m:r>
                        <m:r>
                          <a:rPr kumimoji="1" lang="en-US" altLang="zh-CN" sz="3200" b="1" i="1" smtClean="0">
                            <a:latin typeface="Cambria Math" charset="0"/>
                            <a:ea typeface="Microsoft YaHei" charset="-122"/>
                            <a:cs typeface="Microsoft YaHei" charset="-122"/>
                          </a:rPr>
                          <m:t>𝑺𝑻𝑪</m:t>
                        </m:r>
                      </m:num>
                      <m:den>
                        <m:r>
                          <a:rPr kumimoji="1" lang="zh-CN" altLang="en-US" sz="3200" b="1" i="1" smtClean="0">
                            <a:latin typeface="Cambria Math" charset="0"/>
                            <a:ea typeface="Microsoft YaHei" charset="-122"/>
                            <a:cs typeface="Microsoft YaHei" charset="-122"/>
                          </a:rPr>
                          <m:t>△</m:t>
                        </m:r>
                        <m:r>
                          <a:rPr kumimoji="1" lang="en-US" altLang="zh-CN" sz="3200" b="1" i="1" smtClean="0">
                            <a:latin typeface="Cambria Math" charset="0"/>
                            <a:ea typeface="Microsoft YaHei" charset="-122"/>
                            <a:cs typeface="Microsoft YaHei" charset="-122"/>
                          </a:rPr>
                          <m:t>𝑸</m:t>
                        </m:r>
                      </m:den>
                    </m:f>
                  </m:oMath>
                </a14:m>
                <a:endParaRPr kumimoji="1" lang="en-US" altLang="zh-CN" sz="3200" b="1" dirty="0" smtClean="0">
                  <a:latin typeface="Microsoft YaHei" charset="-122"/>
                  <a:ea typeface="Microsoft YaHei" charset="-122"/>
                  <a:cs typeface="Microsoft YaHei" charset="-122"/>
                </a:endParaRPr>
              </a:p>
              <a:p>
                <a:pPr algn="ctr">
                  <a:lnSpc>
                    <a:spcPct val="150000"/>
                  </a:lnSpc>
                </a:pPr>
                <a:r>
                  <a:rPr kumimoji="1" lang="zh-CN" altLang="en-US" sz="3200" b="1" dirty="0" smtClean="0">
                    <a:latin typeface="Microsoft YaHei" charset="-122"/>
                    <a:ea typeface="Microsoft YaHei" charset="-122"/>
                    <a:cs typeface="Microsoft YaHei" charset="-122"/>
                  </a:rPr>
                  <a:t>       </a:t>
                </a:r>
                <a:r>
                  <a:rPr kumimoji="1" lang="en-US" altLang="zh-CN" sz="3200" dirty="0" smtClean="0">
                    <a:latin typeface="Microsoft YaHei" charset="-122"/>
                    <a:ea typeface="Microsoft YaHei" charset="-122"/>
                    <a:cs typeface="Microsoft YaHei" charset="-122"/>
                  </a:rPr>
                  <a:t>SMC</a:t>
                </a:r>
                <a:r>
                  <a:rPr kumimoji="1" lang="en-US" altLang="zh-CN" sz="3200" b="1" dirty="0">
                    <a:latin typeface="Microsoft YaHei" charset="-122"/>
                    <a:ea typeface="Microsoft YaHei" charset="-122"/>
                    <a:cs typeface="Microsoft YaHei" charset="-122"/>
                  </a:rPr>
                  <a:t>=</a:t>
                </a:r>
                <a14:m>
                  <m:oMath xmlns:m="http://schemas.openxmlformats.org/officeDocument/2006/math">
                    <m:f>
                      <m:fPr>
                        <m:ctrlPr>
                          <a:rPr kumimoji="1" lang="mr-IN" altLang="zh-CN" sz="3200" b="1" i="1">
                            <a:latin typeface="Cambria Math" charset="0"/>
                            <a:ea typeface="Microsoft YaHei" charset="-122"/>
                            <a:cs typeface="Microsoft YaHei" charset="-122"/>
                          </a:rPr>
                        </m:ctrlPr>
                      </m:fPr>
                      <m:num>
                        <m:r>
                          <a:rPr kumimoji="1" lang="en-US" altLang="zh-CN" sz="3200" b="1" i="1" smtClean="0">
                            <a:latin typeface="Cambria Math" charset="0"/>
                            <a:ea typeface="Microsoft YaHei" charset="-122"/>
                            <a:cs typeface="Microsoft YaHei" charset="-122"/>
                          </a:rPr>
                          <m:t>𝒅</m:t>
                        </m:r>
                        <m:r>
                          <a:rPr kumimoji="1" lang="en-US" altLang="zh-CN" sz="3200" b="1" i="1">
                            <a:latin typeface="Cambria Math" charset="0"/>
                            <a:ea typeface="Microsoft YaHei" charset="-122"/>
                            <a:cs typeface="Microsoft YaHei" charset="-122"/>
                          </a:rPr>
                          <m:t>𝑺𝑻𝑪</m:t>
                        </m:r>
                      </m:num>
                      <m:den>
                        <m:r>
                          <a:rPr kumimoji="1" lang="en-US" altLang="zh-CN" sz="3200" b="1" i="1" smtClean="0">
                            <a:latin typeface="Cambria Math" charset="0"/>
                            <a:ea typeface="Microsoft YaHei" charset="-122"/>
                            <a:cs typeface="Microsoft YaHei" charset="-122"/>
                          </a:rPr>
                          <m:t>𝒅</m:t>
                        </m:r>
                        <m:r>
                          <a:rPr kumimoji="1" lang="en-US" altLang="zh-CN" sz="3200" b="1" i="1">
                            <a:latin typeface="Cambria Math" charset="0"/>
                            <a:ea typeface="Microsoft YaHei" charset="-122"/>
                            <a:cs typeface="Microsoft YaHei" charset="-122"/>
                          </a:rPr>
                          <m:t>𝑸</m:t>
                        </m:r>
                      </m:den>
                    </m:f>
                  </m:oMath>
                </a14:m>
                <a:endParaRPr kumimoji="1" lang="zh-CN" altLang="en-US" sz="3200" b="1" dirty="0">
                  <a:latin typeface="Microsoft YaHei" charset="-122"/>
                  <a:ea typeface="Microsoft YaHei" charset="-122"/>
                  <a:cs typeface="Microsoft YaHei" charset="-122"/>
                </a:endParaRPr>
              </a:p>
            </p:txBody>
          </p:sp>
        </mc:Choice>
        <mc:Fallback xmlns="">
          <p:sp>
            <p:nvSpPr>
              <p:cNvPr id="5" name="文本框 4"/>
              <p:cNvSpPr txBox="1">
                <a:spLocks noRot="1" noChangeAspect="1" noMove="1" noResize="1" noEditPoints="1" noAdjustHandles="1" noChangeArrowheads="1" noChangeShapeType="1" noTextEdit="1"/>
              </p:cNvSpPr>
              <p:nvPr/>
            </p:nvSpPr>
            <p:spPr>
              <a:xfrm>
                <a:off x="738164" y="2680452"/>
                <a:ext cx="10781414" cy="4060663"/>
              </a:xfrm>
              <a:prstGeom prst="rect">
                <a:avLst/>
              </a:prstGeom>
              <a:blipFill rotWithShape="0">
                <a:blip r:embed="rId8"/>
                <a:stretch>
                  <a:fillRect l="-848"/>
                </a:stretch>
              </a:blipFill>
            </p:spPr>
            <p:txBody>
              <a:bodyPr/>
              <a:lstStyle/>
              <a:p>
                <a:r>
                  <a:rPr lang="zh-CN" altLang="en-US">
                    <a:noFill/>
                  </a:rPr>
                  <a:t> </a:t>
                </a:r>
              </a:p>
            </p:txBody>
          </p:sp>
        </mc:Fallback>
      </mc:AlternateContent>
      <p:sp>
        <p:nvSpPr>
          <p:cNvPr id="6" name="圆角矩形 5"/>
          <p:cNvSpPr/>
          <p:nvPr/>
        </p:nvSpPr>
        <p:spPr>
          <a:xfrm>
            <a:off x="8704448" y="4742195"/>
            <a:ext cx="3359888" cy="1998920"/>
          </a:xfrm>
          <a:prstGeom prst="roundRect">
            <a:avLst/>
          </a:prstGeom>
        </p:spPr>
        <p:style>
          <a:lnRef idx="2">
            <a:schemeClr val="accent1"/>
          </a:lnRef>
          <a:fillRef idx="1">
            <a:schemeClr val="lt1"/>
          </a:fillRef>
          <a:effectRef idx="0">
            <a:schemeClr val="accent1"/>
          </a:effectRef>
          <a:fontRef idx="minor">
            <a:schemeClr val="dk1"/>
          </a:fontRef>
        </p:style>
        <p:txBody>
          <a:bodyPr rtlCol="0" anchor="t"/>
          <a:lstStyle/>
          <a:p>
            <a:pPr>
              <a:lnSpc>
                <a:spcPct val="150000"/>
              </a:lnSpc>
            </a:pPr>
            <a:r>
              <a:rPr kumimoji="1" lang="en-US" altLang="zh-CN" sz="2400" dirty="0">
                <a:latin typeface="Microsoft YaHei" charset="-122"/>
                <a:ea typeface="Microsoft YaHei" charset="-122"/>
                <a:cs typeface="Microsoft YaHei" charset="-122"/>
              </a:rPr>
              <a:t>STC</a:t>
            </a:r>
            <a:r>
              <a:rPr kumimoji="1" lang="zh-CN" altLang="en-US" sz="2400" dirty="0">
                <a:latin typeface="Microsoft YaHei" charset="-122"/>
                <a:ea typeface="Microsoft YaHei" charset="-122"/>
                <a:cs typeface="Microsoft YaHei" charset="-122"/>
              </a:rPr>
              <a:t>：短期总</a:t>
            </a:r>
            <a:r>
              <a:rPr kumimoji="1" lang="zh-CN" altLang="en-US" sz="2400" dirty="0" smtClean="0">
                <a:latin typeface="Microsoft YaHei" charset="-122"/>
                <a:ea typeface="Microsoft YaHei" charset="-122"/>
                <a:cs typeface="Microsoft YaHei" charset="-122"/>
              </a:rPr>
              <a:t>成本</a:t>
            </a:r>
            <a:endParaRPr kumimoji="1" lang="en-US" altLang="zh-CN" sz="2400" dirty="0" smtClean="0">
              <a:latin typeface="Microsoft YaHei" charset="-122"/>
              <a:ea typeface="Microsoft YaHei" charset="-122"/>
              <a:cs typeface="Microsoft YaHei" charset="-122"/>
            </a:endParaRPr>
          </a:p>
          <a:p>
            <a:pPr>
              <a:lnSpc>
                <a:spcPct val="150000"/>
              </a:lnSpc>
            </a:pPr>
            <a:r>
              <a:rPr kumimoji="1" lang="en-US" altLang="zh-CN" sz="2400" dirty="0" smtClean="0">
                <a:latin typeface="Microsoft YaHei" charset="-122"/>
                <a:ea typeface="Microsoft YaHei" charset="-122"/>
                <a:cs typeface="Microsoft YaHei" charset="-122"/>
              </a:rPr>
              <a:t>Q</a:t>
            </a:r>
            <a:r>
              <a:rPr kumimoji="1" lang="zh-CN" altLang="en-US" sz="2400" dirty="0" smtClean="0">
                <a:latin typeface="Microsoft YaHei" charset="-122"/>
                <a:ea typeface="Microsoft YaHei" charset="-122"/>
                <a:cs typeface="Microsoft YaHei" charset="-122"/>
              </a:rPr>
              <a:t>：产量</a:t>
            </a:r>
            <a:endParaRPr kumimoji="1" lang="en-US" altLang="zh-CN" sz="2400" dirty="0" smtClean="0">
              <a:latin typeface="Microsoft YaHei" charset="-122"/>
              <a:ea typeface="Microsoft YaHei" charset="-122"/>
              <a:cs typeface="Microsoft YaHei" charset="-122"/>
            </a:endParaRPr>
          </a:p>
          <a:p>
            <a:pPr>
              <a:lnSpc>
                <a:spcPct val="150000"/>
              </a:lnSpc>
            </a:pPr>
            <a:r>
              <a:rPr kumimoji="1" lang="en-US" altLang="zh-CN" sz="2400" dirty="0" smtClean="0">
                <a:latin typeface="Microsoft YaHei" charset="-122"/>
                <a:ea typeface="Microsoft YaHei" charset="-122"/>
                <a:cs typeface="Microsoft YaHei" charset="-122"/>
              </a:rPr>
              <a:t>SMC</a:t>
            </a:r>
            <a:r>
              <a:rPr kumimoji="1" lang="zh-CN" altLang="en-US" sz="2400" dirty="0" smtClean="0">
                <a:latin typeface="Microsoft YaHei" charset="-122"/>
                <a:ea typeface="Microsoft YaHei" charset="-122"/>
                <a:cs typeface="Microsoft YaHei" charset="-122"/>
              </a:rPr>
              <a:t>：短期边际成本</a:t>
            </a:r>
            <a:endParaRPr kumimoji="1" lang="en-US" altLang="zh-CN" sz="2400" dirty="0">
              <a:latin typeface="Microsoft YaHei" charset="-122"/>
              <a:ea typeface="Microsoft YaHei" charset="-122"/>
              <a:cs typeface="Microsoft YaHei" charset="-122"/>
            </a:endParaRPr>
          </a:p>
        </p:txBody>
      </p:sp>
      <p:sp>
        <p:nvSpPr>
          <p:cNvPr id="7" name="矩形 6"/>
          <p:cNvSpPr/>
          <p:nvPr/>
        </p:nvSpPr>
        <p:spPr>
          <a:xfrm>
            <a:off x="0" y="64936"/>
            <a:ext cx="2031325" cy="276999"/>
          </a:xfrm>
          <a:prstGeom prst="rect">
            <a:avLst/>
          </a:prstGeom>
        </p:spPr>
        <p:txBody>
          <a:bodyPr wrap="none">
            <a:spAutoFit/>
          </a:bodyPr>
          <a:lstStyle/>
          <a:p>
            <a:r>
              <a:rPr lang="en-US" altLang="zh-CN" sz="1200" dirty="0">
                <a:solidFill>
                  <a:schemeClr val="bg1">
                    <a:lumMod val="75000"/>
                  </a:schemeClr>
                </a:solidFill>
                <a:latin typeface="SimSun" charset="-122"/>
                <a:ea typeface="SimSun" charset="-122"/>
                <a:cs typeface="SimSun" charset="-122"/>
              </a:rPr>
              <a:t>6.2.1.3</a:t>
            </a:r>
            <a:r>
              <a:rPr lang="zh-CN" altLang="en-US" sz="1200" dirty="0">
                <a:solidFill>
                  <a:schemeClr val="bg1">
                    <a:lumMod val="75000"/>
                  </a:schemeClr>
                </a:solidFill>
                <a:latin typeface="SimSun" charset="-122"/>
                <a:ea typeface="SimSun" charset="-122"/>
                <a:cs typeface="SimSun" charset="-122"/>
              </a:rPr>
              <a:t>短期边际成本</a:t>
            </a:r>
            <a:r>
              <a:rPr lang="en-US" altLang="zh-CN" sz="1200" dirty="0">
                <a:solidFill>
                  <a:schemeClr val="bg1">
                    <a:lumMod val="75000"/>
                  </a:schemeClr>
                </a:solidFill>
                <a:latin typeface="SimSun" charset="-122"/>
                <a:ea typeface="SimSun" charset="-122"/>
                <a:cs typeface="SimSun" charset="-122"/>
              </a:rPr>
              <a:t>(SMC)</a:t>
            </a:r>
            <a:endParaRPr lang="zh-CN" altLang="en-US" sz="1200" dirty="0">
              <a:solidFill>
                <a:schemeClr val="bg1">
                  <a:lumMod val="75000"/>
                </a:schemeClr>
              </a:solidFill>
              <a:latin typeface="SimSun" charset="-122"/>
              <a:ea typeface="SimSun" charset="-122"/>
              <a:cs typeface="SimSun" charset="-122"/>
            </a:endParaRPr>
          </a:p>
        </p:txBody>
      </p:sp>
    </p:spTree>
    <p:extLst>
      <p:ext uri="{BB962C8B-B14F-4D97-AF65-F5344CB8AC3E}">
        <p14:creationId xmlns:p14="http://schemas.microsoft.com/office/powerpoint/2010/main" val="1502801337"/>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smtClean="0">
                <a:latin typeface="Microsoft YaHei" charset="-122"/>
                <a:ea typeface="Microsoft YaHei" charset="-122"/>
                <a:cs typeface="Microsoft YaHei" charset="-122"/>
              </a:rPr>
              <a:t>6.2.1</a:t>
            </a:r>
            <a:r>
              <a:rPr lang="zh-CN" altLang="en-US" sz="2800" dirty="0" smtClean="0">
                <a:latin typeface="Microsoft YaHei" charset="-122"/>
                <a:ea typeface="Microsoft YaHei" charset="-122"/>
                <a:cs typeface="Microsoft YaHei" charset="-122"/>
              </a:rPr>
              <a:t> 短期成本分析</a:t>
            </a:r>
            <a:endParaRPr lang="zh-CN" altLang="en-US" sz="2800" dirty="0">
              <a:latin typeface="Microsoft YaHei" charset="-122"/>
              <a:ea typeface="Microsoft YaHei" charset="-122"/>
              <a:cs typeface="Microsoft YaHei" charset="-122"/>
            </a:endParaRPr>
          </a:p>
        </p:txBody>
      </p:sp>
      <p:sp>
        <p:nvSpPr>
          <p:cNvPr id="17" name="圆角矩形 16"/>
          <p:cNvSpPr/>
          <p:nvPr/>
        </p:nvSpPr>
        <p:spPr>
          <a:xfrm>
            <a:off x="738164" y="1721093"/>
            <a:ext cx="2961966"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smtClean="0">
                <a:latin typeface="Microsoft YaHei" charset="-122"/>
                <a:ea typeface="Microsoft YaHei" charset="-122"/>
                <a:cs typeface="Microsoft YaHei" charset="-122"/>
              </a:rPr>
              <a:t>三、短期边际成本</a:t>
            </a:r>
            <a:endParaRPr kumimoji="1" lang="zh-CN" altLang="en-US" sz="2000" dirty="0">
              <a:latin typeface="Microsoft YaHei" charset="-122"/>
              <a:ea typeface="Microsoft YaHei" charset="-122"/>
              <a:cs typeface="Microsoft YaHei" charset="-122"/>
            </a:endParaRPr>
          </a:p>
        </p:txBody>
      </p:sp>
      <p:graphicFrame>
        <p:nvGraphicFramePr>
          <p:cNvPr id="11" name="图表 10"/>
          <p:cNvGraphicFramePr/>
          <p:nvPr>
            <p:extLst/>
          </p:nvPr>
        </p:nvGraphicFramePr>
        <p:xfrm>
          <a:off x="8219454" y="-106326"/>
          <a:ext cx="4329876" cy="21925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AlternateContent xmlns:mc="http://schemas.openxmlformats.org/markup-compatibility/2006" xmlns:a14="http://schemas.microsoft.com/office/drawing/2010/main">
        <mc:Choice Requires="a14">
          <p:sp>
            <p:nvSpPr>
              <p:cNvPr id="5" name="文本框 4"/>
              <p:cNvSpPr txBox="1"/>
              <p:nvPr/>
            </p:nvSpPr>
            <p:spPr>
              <a:xfrm>
                <a:off x="1898812" y="2539775"/>
                <a:ext cx="6805636" cy="3958520"/>
              </a:xfrm>
              <a:prstGeom prst="rect">
                <a:avLst/>
              </a:prstGeom>
              <a:noFill/>
            </p:spPr>
            <p:txBody>
              <a:bodyPr wrap="square" rtlCol="0">
                <a:spAutoFit/>
              </a:bodyPr>
              <a:lstStyle/>
              <a:p>
                <a:pPr>
                  <a:lnSpc>
                    <a:spcPct val="150000"/>
                  </a:lnSpc>
                </a:pPr>
                <a:r>
                  <a:rPr kumimoji="1" lang="en-US" altLang="zh-CN" sz="3200" dirty="0" smtClean="0">
                    <a:latin typeface="Microsoft YaHei" charset="-122"/>
                    <a:ea typeface="Microsoft YaHei" charset="-122"/>
                    <a:cs typeface="Microsoft YaHei" charset="-122"/>
                  </a:rPr>
                  <a:t>SMC</a:t>
                </a:r>
                <a:r>
                  <a:rPr kumimoji="1" lang="en-US" altLang="zh-CN" sz="3200" b="1" dirty="0" smtClean="0">
                    <a:latin typeface="Microsoft YaHei" charset="-122"/>
                    <a:ea typeface="Microsoft YaHei" charset="-122"/>
                    <a:cs typeface="Microsoft YaHei" charset="-122"/>
                  </a:rPr>
                  <a:t>=</a:t>
                </a:r>
                <a14:m>
                  <m:oMath xmlns:m="http://schemas.openxmlformats.org/officeDocument/2006/math">
                    <m:f>
                      <m:fPr>
                        <m:ctrlPr>
                          <a:rPr kumimoji="1" lang="mr-IN" altLang="zh-CN" sz="3200" b="1" i="1" smtClean="0">
                            <a:latin typeface="Cambria Math" charset="0"/>
                            <a:ea typeface="Microsoft YaHei" charset="-122"/>
                            <a:cs typeface="Microsoft YaHei" charset="-122"/>
                          </a:rPr>
                        </m:ctrlPr>
                      </m:fPr>
                      <m:num>
                        <m:r>
                          <a:rPr kumimoji="1" lang="zh-CN" altLang="en-US" sz="3200" b="1" i="1" smtClean="0">
                            <a:latin typeface="Cambria Math" charset="0"/>
                            <a:ea typeface="Microsoft YaHei" charset="-122"/>
                            <a:cs typeface="Microsoft YaHei" charset="-122"/>
                          </a:rPr>
                          <m:t>△</m:t>
                        </m:r>
                        <m:r>
                          <a:rPr kumimoji="1" lang="en-US" altLang="zh-CN" sz="3200" b="1" i="1" smtClean="0">
                            <a:latin typeface="Cambria Math" charset="0"/>
                            <a:ea typeface="Microsoft YaHei" charset="-122"/>
                            <a:cs typeface="Microsoft YaHei" charset="-122"/>
                          </a:rPr>
                          <m:t>𝑺𝑻𝑪</m:t>
                        </m:r>
                      </m:num>
                      <m:den>
                        <m:r>
                          <a:rPr kumimoji="1" lang="zh-CN" altLang="en-US" sz="3200" b="1" i="1" smtClean="0">
                            <a:latin typeface="Cambria Math" charset="0"/>
                            <a:ea typeface="Microsoft YaHei" charset="-122"/>
                            <a:cs typeface="Microsoft YaHei" charset="-122"/>
                          </a:rPr>
                          <m:t>△</m:t>
                        </m:r>
                        <m:r>
                          <a:rPr kumimoji="1" lang="en-US" altLang="zh-CN" sz="3200" b="1" i="1" smtClean="0">
                            <a:latin typeface="Cambria Math" charset="0"/>
                            <a:ea typeface="Microsoft YaHei" charset="-122"/>
                            <a:cs typeface="Microsoft YaHei" charset="-122"/>
                          </a:rPr>
                          <m:t>𝑸</m:t>
                        </m:r>
                      </m:den>
                    </m:f>
                  </m:oMath>
                </a14:m>
                <a:endParaRPr kumimoji="1" lang="en-US" altLang="zh-CN" sz="3200" b="1" i="1" dirty="0" smtClean="0">
                  <a:latin typeface="Cambria Math" charset="0"/>
                  <a:ea typeface="Microsoft YaHei" charset="-122"/>
                  <a:cs typeface="Microsoft YaHei" charset="-122"/>
                </a:endParaRPr>
              </a:p>
              <a:p>
                <a:pPr>
                  <a:lnSpc>
                    <a:spcPct val="150000"/>
                  </a:lnSpc>
                </a:pPr>
                <a14:m>
                  <m:oMathPara xmlns:m="http://schemas.openxmlformats.org/officeDocument/2006/math">
                    <m:oMathParaPr>
                      <m:jc m:val="left"/>
                    </m:oMathParaPr>
                    <m:oMath xmlns:m="http://schemas.openxmlformats.org/officeDocument/2006/math">
                      <m:r>
                        <a:rPr kumimoji="1" lang="zh-CN" altLang="en-US" sz="3200" b="1" i="1" smtClean="0">
                          <a:latin typeface="Cambria Math" charset="0"/>
                          <a:ea typeface="Microsoft YaHei" charset="-122"/>
                          <a:cs typeface="Microsoft YaHei" charset="-122"/>
                        </a:rPr>
                        <m:t>          </m:t>
                      </m:r>
                      <m:r>
                        <a:rPr kumimoji="1" lang="en-US" altLang="zh-CN" sz="3200" b="1" i="1" smtClean="0">
                          <a:latin typeface="Cambria Math" charset="0"/>
                          <a:ea typeface="Microsoft YaHei" charset="-122"/>
                          <a:cs typeface="Microsoft YaHei" charset="-122"/>
                        </a:rPr>
                        <m:t>=</m:t>
                      </m:r>
                      <m:f>
                        <m:fPr>
                          <m:ctrlPr>
                            <a:rPr kumimoji="1" lang="mr-IN" altLang="zh-CN" sz="3200" b="1" i="1">
                              <a:latin typeface="Cambria Math" charset="0"/>
                              <a:ea typeface="Microsoft YaHei" charset="-122"/>
                              <a:cs typeface="Microsoft YaHei" charset="-122"/>
                            </a:rPr>
                          </m:ctrlPr>
                        </m:fPr>
                        <m:num>
                          <m:r>
                            <a:rPr kumimoji="1" lang="zh-CN" altLang="en-US" sz="3200" b="1" i="1">
                              <a:latin typeface="Cambria Math" charset="0"/>
                              <a:ea typeface="Microsoft YaHei" charset="-122"/>
                              <a:cs typeface="Microsoft YaHei" charset="-122"/>
                            </a:rPr>
                            <m:t>△</m:t>
                          </m:r>
                          <m:r>
                            <a:rPr kumimoji="1" lang="en-US" altLang="zh-CN" sz="3200" b="1" i="1" smtClean="0">
                              <a:latin typeface="Cambria Math" charset="0"/>
                              <a:ea typeface="Microsoft YaHei" charset="-122"/>
                              <a:cs typeface="Microsoft YaHei" charset="-122"/>
                            </a:rPr>
                            <m:t>𝑻𝑭𝑪</m:t>
                          </m:r>
                          <m:r>
                            <a:rPr kumimoji="1" lang="en-US" altLang="zh-CN" sz="3200" b="1" i="1" smtClean="0">
                              <a:latin typeface="Cambria Math" charset="0"/>
                              <a:ea typeface="Microsoft YaHei" charset="-122"/>
                              <a:cs typeface="Microsoft YaHei" charset="-122"/>
                            </a:rPr>
                            <m:t>+△</m:t>
                          </m:r>
                          <m:r>
                            <a:rPr kumimoji="1" lang="en-US" altLang="zh-CN" sz="3200" b="1" i="1" smtClean="0">
                              <a:latin typeface="Cambria Math" charset="0"/>
                              <a:ea typeface="Microsoft YaHei" charset="-122"/>
                              <a:cs typeface="Microsoft YaHei" charset="-122"/>
                            </a:rPr>
                            <m:t>𝑻𝑽𝑪</m:t>
                          </m:r>
                        </m:num>
                        <m:den>
                          <m:r>
                            <a:rPr kumimoji="1" lang="zh-CN" altLang="en-US" sz="3200" b="1" i="1">
                              <a:latin typeface="Cambria Math" charset="0"/>
                              <a:ea typeface="Microsoft YaHei" charset="-122"/>
                              <a:cs typeface="Microsoft YaHei" charset="-122"/>
                            </a:rPr>
                            <m:t>△</m:t>
                          </m:r>
                          <m:r>
                            <a:rPr kumimoji="1" lang="en-US" altLang="zh-CN" sz="3200" b="1" i="1">
                              <a:latin typeface="Cambria Math" charset="0"/>
                              <a:ea typeface="Microsoft YaHei" charset="-122"/>
                              <a:cs typeface="Microsoft YaHei" charset="-122"/>
                            </a:rPr>
                            <m:t>𝑸</m:t>
                          </m:r>
                        </m:den>
                      </m:f>
                    </m:oMath>
                  </m:oMathPara>
                </a14:m>
                <a:endParaRPr kumimoji="1" lang="en-US" altLang="zh-CN" sz="3200" b="1" i="1" dirty="0" smtClean="0">
                  <a:latin typeface="Cambria Math" charset="0"/>
                  <a:ea typeface="Microsoft YaHei" charset="-122"/>
                  <a:cs typeface="Microsoft YaHei" charset="-122"/>
                </a:endParaRPr>
              </a:p>
              <a:p>
                <a:pPr>
                  <a:lnSpc>
                    <a:spcPct val="150000"/>
                  </a:lnSpc>
                </a:pPr>
                <a:r>
                  <a:rPr kumimoji="1" lang="zh-CN" altLang="en-US" sz="3200" b="1" dirty="0" smtClean="0">
                    <a:ea typeface="Microsoft YaHei" charset="-122"/>
                    <a:cs typeface="Microsoft YaHei" charset="-122"/>
                  </a:rPr>
                  <a:t>          </a:t>
                </a:r>
                <a14:m>
                  <m:oMath xmlns:m="http://schemas.openxmlformats.org/officeDocument/2006/math">
                    <m:r>
                      <a:rPr kumimoji="1" lang="en-US" altLang="zh-CN" sz="3200" b="1" i="1" smtClean="0">
                        <a:latin typeface="Cambria Math" charset="0"/>
                        <a:ea typeface="Microsoft YaHei" charset="-122"/>
                        <a:cs typeface="Microsoft YaHei" charset="-122"/>
                      </a:rPr>
                      <m:t>=</m:t>
                    </m:r>
                    <m:f>
                      <m:fPr>
                        <m:ctrlPr>
                          <a:rPr kumimoji="1" lang="mr-IN" altLang="zh-CN" sz="3200" b="1" i="1">
                            <a:latin typeface="Cambria Math" charset="0"/>
                            <a:ea typeface="Microsoft YaHei" charset="-122"/>
                            <a:cs typeface="Microsoft YaHei" charset="-122"/>
                          </a:rPr>
                        </m:ctrlPr>
                      </m:fPr>
                      <m:num>
                        <m:r>
                          <a:rPr kumimoji="1" lang="zh-CN" altLang="en-US" sz="3200" b="1" i="1">
                            <a:latin typeface="Cambria Math" charset="0"/>
                            <a:ea typeface="Microsoft YaHei" charset="-122"/>
                            <a:cs typeface="Microsoft YaHei" charset="-122"/>
                          </a:rPr>
                          <m:t>△</m:t>
                        </m:r>
                        <m:r>
                          <a:rPr kumimoji="1" lang="en-US" altLang="zh-CN" sz="3200" b="1" i="1">
                            <a:latin typeface="Cambria Math" charset="0"/>
                            <a:ea typeface="Microsoft YaHei" charset="-122"/>
                            <a:cs typeface="Microsoft YaHei" charset="-122"/>
                          </a:rPr>
                          <m:t>𝑻</m:t>
                        </m:r>
                        <m:r>
                          <a:rPr kumimoji="1" lang="en-US" altLang="zh-CN" sz="3200" b="1" i="1" smtClean="0">
                            <a:latin typeface="Cambria Math" charset="0"/>
                            <a:ea typeface="Microsoft YaHei" charset="-122"/>
                            <a:cs typeface="Microsoft YaHei" charset="-122"/>
                          </a:rPr>
                          <m:t>𝑽</m:t>
                        </m:r>
                        <m:r>
                          <a:rPr kumimoji="1" lang="en-US" altLang="zh-CN" sz="3200" b="1" i="1">
                            <a:latin typeface="Cambria Math" charset="0"/>
                            <a:ea typeface="Microsoft YaHei" charset="-122"/>
                            <a:cs typeface="Microsoft YaHei" charset="-122"/>
                          </a:rPr>
                          <m:t>𝑪</m:t>
                        </m:r>
                      </m:num>
                      <m:den>
                        <m:r>
                          <a:rPr kumimoji="1" lang="zh-CN" altLang="en-US" sz="3200" b="1" i="1">
                            <a:latin typeface="Cambria Math" charset="0"/>
                            <a:ea typeface="Microsoft YaHei" charset="-122"/>
                            <a:cs typeface="Microsoft YaHei" charset="-122"/>
                          </a:rPr>
                          <m:t>△</m:t>
                        </m:r>
                        <m:r>
                          <a:rPr kumimoji="1" lang="en-US" altLang="zh-CN" sz="3200" b="1" i="1">
                            <a:latin typeface="Cambria Math" charset="0"/>
                            <a:ea typeface="Microsoft YaHei" charset="-122"/>
                            <a:cs typeface="Microsoft YaHei" charset="-122"/>
                          </a:rPr>
                          <m:t>𝑸</m:t>
                        </m:r>
                      </m:den>
                    </m:f>
                  </m:oMath>
                </a14:m>
                <a:endParaRPr kumimoji="1" lang="en-US" altLang="zh-CN" sz="3200" b="1" dirty="0" smtClean="0">
                  <a:latin typeface="Microsoft YaHei" charset="-122"/>
                  <a:ea typeface="Microsoft YaHei" charset="-122"/>
                  <a:cs typeface="Microsoft YaHei" charset="-122"/>
                </a:endParaRPr>
              </a:p>
            </p:txBody>
          </p:sp>
        </mc:Choice>
        <mc:Fallback xmlns="">
          <p:sp>
            <p:nvSpPr>
              <p:cNvPr id="5" name="文本框 4"/>
              <p:cNvSpPr txBox="1">
                <a:spLocks noRot="1" noChangeAspect="1" noMove="1" noResize="1" noEditPoints="1" noAdjustHandles="1" noChangeArrowheads="1" noChangeShapeType="1" noTextEdit="1"/>
              </p:cNvSpPr>
              <p:nvPr/>
            </p:nvSpPr>
            <p:spPr>
              <a:xfrm>
                <a:off x="1898812" y="2539775"/>
                <a:ext cx="6805636" cy="3958520"/>
              </a:xfrm>
              <a:prstGeom prst="rect">
                <a:avLst/>
              </a:prstGeom>
              <a:blipFill rotWithShape="0">
                <a:blip r:embed="rId8"/>
                <a:stretch>
                  <a:fillRect l="-2238"/>
                </a:stretch>
              </a:blipFill>
            </p:spPr>
            <p:txBody>
              <a:bodyPr/>
              <a:lstStyle/>
              <a:p>
                <a:r>
                  <a:rPr lang="zh-CN" altLang="en-US">
                    <a:noFill/>
                  </a:rPr>
                  <a:t> </a:t>
                </a:r>
              </a:p>
            </p:txBody>
          </p:sp>
        </mc:Fallback>
      </mc:AlternateContent>
      <p:sp>
        <p:nvSpPr>
          <p:cNvPr id="6" name="圆角矩形 5"/>
          <p:cNvSpPr/>
          <p:nvPr/>
        </p:nvSpPr>
        <p:spPr>
          <a:xfrm>
            <a:off x="8704448" y="3639811"/>
            <a:ext cx="3359888" cy="3101304"/>
          </a:xfrm>
          <a:prstGeom prst="roundRect">
            <a:avLst/>
          </a:prstGeom>
        </p:spPr>
        <p:style>
          <a:lnRef idx="2">
            <a:schemeClr val="accent1"/>
          </a:lnRef>
          <a:fillRef idx="1">
            <a:schemeClr val="lt1"/>
          </a:fillRef>
          <a:effectRef idx="0">
            <a:schemeClr val="accent1"/>
          </a:effectRef>
          <a:fontRef idx="minor">
            <a:schemeClr val="dk1"/>
          </a:fontRef>
        </p:style>
        <p:txBody>
          <a:bodyPr rtlCol="0" anchor="t"/>
          <a:lstStyle/>
          <a:p>
            <a:pPr>
              <a:lnSpc>
                <a:spcPct val="150000"/>
              </a:lnSpc>
            </a:pPr>
            <a:r>
              <a:rPr kumimoji="1" lang="en-US" altLang="zh-CN" sz="2400" dirty="0">
                <a:latin typeface="Microsoft YaHei" charset="-122"/>
                <a:ea typeface="Microsoft YaHei" charset="-122"/>
                <a:cs typeface="Microsoft YaHei" charset="-122"/>
              </a:rPr>
              <a:t>STC</a:t>
            </a:r>
            <a:r>
              <a:rPr kumimoji="1" lang="zh-CN" altLang="en-US" sz="2400" dirty="0">
                <a:latin typeface="Microsoft YaHei" charset="-122"/>
                <a:ea typeface="Microsoft YaHei" charset="-122"/>
                <a:cs typeface="Microsoft YaHei" charset="-122"/>
              </a:rPr>
              <a:t>：短期总</a:t>
            </a:r>
            <a:r>
              <a:rPr kumimoji="1" lang="zh-CN" altLang="en-US" sz="2400" dirty="0" smtClean="0">
                <a:latin typeface="Microsoft YaHei" charset="-122"/>
                <a:ea typeface="Microsoft YaHei" charset="-122"/>
                <a:cs typeface="Microsoft YaHei" charset="-122"/>
              </a:rPr>
              <a:t>成本</a:t>
            </a:r>
            <a:endParaRPr kumimoji="1" lang="en-US" altLang="zh-CN" sz="2400" dirty="0" smtClean="0">
              <a:latin typeface="Microsoft YaHei" charset="-122"/>
              <a:ea typeface="Microsoft YaHei" charset="-122"/>
              <a:cs typeface="Microsoft YaHei" charset="-122"/>
            </a:endParaRPr>
          </a:p>
          <a:p>
            <a:pPr>
              <a:lnSpc>
                <a:spcPct val="150000"/>
              </a:lnSpc>
            </a:pPr>
            <a:r>
              <a:rPr kumimoji="1" lang="en-US" altLang="zh-CN" sz="2400" dirty="0" smtClean="0">
                <a:latin typeface="Microsoft YaHei" charset="-122"/>
                <a:ea typeface="Microsoft YaHei" charset="-122"/>
                <a:cs typeface="Microsoft YaHei" charset="-122"/>
              </a:rPr>
              <a:t>Q</a:t>
            </a:r>
            <a:r>
              <a:rPr kumimoji="1" lang="zh-CN" altLang="en-US" sz="2400" dirty="0" smtClean="0">
                <a:latin typeface="Microsoft YaHei" charset="-122"/>
                <a:ea typeface="Microsoft YaHei" charset="-122"/>
                <a:cs typeface="Microsoft YaHei" charset="-122"/>
              </a:rPr>
              <a:t>：产量</a:t>
            </a:r>
            <a:endParaRPr kumimoji="1" lang="en-US" altLang="zh-CN" sz="2400" dirty="0" smtClean="0">
              <a:latin typeface="Microsoft YaHei" charset="-122"/>
              <a:ea typeface="Microsoft YaHei" charset="-122"/>
              <a:cs typeface="Microsoft YaHei" charset="-122"/>
            </a:endParaRPr>
          </a:p>
          <a:p>
            <a:pPr>
              <a:lnSpc>
                <a:spcPct val="150000"/>
              </a:lnSpc>
            </a:pPr>
            <a:r>
              <a:rPr kumimoji="1" lang="en-US" altLang="zh-CN" sz="2400" dirty="0" smtClean="0">
                <a:latin typeface="Microsoft YaHei" charset="-122"/>
                <a:ea typeface="Microsoft YaHei" charset="-122"/>
                <a:cs typeface="Microsoft YaHei" charset="-122"/>
              </a:rPr>
              <a:t>SMC</a:t>
            </a:r>
            <a:r>
              <a:rPr kumimoji="1" lang="zh-CN" altLang="en-US" sz="2400" dirty="0" smtClean="0">
                <a:latin typeface="Microsoft YaHei" charset="-122"/>
                <a:ea typeface="Microsoft YaHei" charset="-122"/>
                <a:cs typeface="Microsoft YaHei" charset="-122"/>
              </a:rPr>
              <a:t>：短期边际成本</a:t>
            </a:r>
            <a:endParaRPr kumimoji="1" lang="en-US" altLang="zh-CN" sz="2400" dirty="0" smtClean="0">
              <a:latin typeface="Microsoft YaHei" charset="-122"/>
              <a:ea typeface="Microsoft YaHei" charset="-122"/>
              <a:cs typeface="Microsoft YaHei" charset="-122"/>
            </a:endParaRPr>
          </a:p>
          <a:p>
            <a:pPr>
              <a:lnSpc>
                <a:spcPct val="150000"/>
              </a:lnSpc>
            </a:pPr>
            <a:r>
              <a:rPr kumimoji="1" lang="en-US" altLang="zh-CN" sz="2400" dirty="0">
                <a:latin typeface="Microsoft YaHei" charset="-122"/>
                <a:ea typeface="Microsoft YaHei" charset="-122"/>
                <a:cs typeface="Microsoft YaHei" charset="-122"/>
              </a:rPr>
              <a:t>TFC</a:t>
            </a:r>
            <a:r>
              <a:rPr kumimoji="1" lang="zh-CN" altLang="en-US" sz="2400" dirty="0">
                <a:latin typeface="Microsoft YaHei" charset="-122"/>
                <a:ea typeface="Microsoft YaHei" charset="-122"/>
                <a:cs typeface="Microsoft YaHei" charset="-122"/>
              </a:rPr>
              <a:t>：总固定成本</a:t>
            </a:r>
            <a:r>
              <a:rPr kumimoji="1" lang="en-US" altLang="zh-CN" sz="2400" dirty="0">
                <a:latin typeface="Microsoft YaHei" charset="-122"/>
                <a:ea typeface="Microsoft YaHei" charset="-122"/>
                <a:cs typeface="Microsoft YaHei" charset="-122"/>
              </a:rPr>
              <a:t>TVC</a:t>
            </a:r>
            <a:r>
              <a:rPr kumimoji="1" lang="zh-CN" altLang="en-US" sz="2400" dirty="0">
                <a:latin typeface="Microsoft YaHei" charset="-122"/>
                <a:ea typeface="Microsoft YaHei" charset="-122"/>
                <a:cs typeface="Microsoft YaHei" charset="-122"/>
              </a:rPr>
              <a:t>：总变动成本</a:t>
            </a:r>
            <a:endParaRPr kumimoji="1" lang="en-US" altLang="zh-CN" sz="2400" dirty="0">
              <a:latin typeface="Microsoft YaHei" charset="-122"/>
              <a:ea typeface="Microsoft YaHei" charset="-122"/>
              <a:cs typeface="Microsoft YaHei" charset="-122"/>
            </a:endParaRPr>
          </a:p>
          <a:p>
            <a:pPr>
              <a:lnSpc>
                <a:spcPct val="150000"/>
              </a:lnSpc>
            </a:pPr>
            <a:endParaRPr kumimoji="1" lang="en-US" altLang="zh-CN" sz="2400" dirty="0">
              <a:latin typeface="Microsoft YaHei" charset="-122"/>
              <a:ea typeface="Microsoft YaHei" charset="-122"/>
              <a:cs typeface="Microsoft YaHei" charset="-122"/>
            </a:endParaRPr>
          </a:p>
        </p:txBody>
      </p:sp>
      <p:sp>
        <p:nvSpPr>
          <p:cNvPr id="7" name="矩形 6"/>
          <p:cNvSpPr/>
          <p:nvPr/>
        </p:nvSpPr>
        <p:spPr>
          <a:xfrm>
            <a:off x="0" y="64936"/>
            <a:ext cx="2031325" cy="276999"/>
          </a:xfrm>
          <a:prstGeom prst="rect">
            <a:avLst/>
          </a:prstGeom>
        </p:spPr>
        <p:txBody>
          <a:bodyPr wrap="none">
            <a:spAutoFit/>
          </a:bodyPr>
          <a:lstStyle/>
          <a:p>
            <a:r>
              <a:rPr lang="en-US" altLang="zh-CN" sz="1200" dirty="0">
                <a:solidFill>
                  <a:schemeClr val="bg1">
                    <a:lumMod val="75000"/>
                  </a:schemeClr>
                </a:solidFill>
                <a:latin typeface="SimSun" charset="-122"/>
                <a:ea typeface="SimSun" charset="-122"/>
                <a:cs typeface="SimSun" charset="-122"/>
              </a:rPr>
              <a:t>6.2.1.3</a:t>
            </a:r>
            <a:r>
              <a:rPr lang="zh-CN" altLang="en-US" sz="1200" dirty="0">
                <a:solidFill>
                  <a:schemeClr val="bg1">
                    <a:lumMod val="75000"/>
                  </a:schemeClr>
                </a:solidFill>
                <a:latin typeface="SimSun" charset="-122"/>
                <a:ea typeface="SimSun" charset="-122"/>
                <a:cs typeface="SimSun" charset="-122"/>
              </a:rPr>
              <a:t>短期边际成本</a:t>
            </a:r>
            <a:r>
              <a:rPr lang="en-US" altLang="zh-CN" sz="1200" dirty="0">
                <a:solidFill>
                  <a:schemeClr val="bg1">
                    <a:lumMod val="75000"/>
                  </a:schemeClr>
                </a:solidFill>
                <a:latin typeface="SimSun" charset="-122"/>
                <a:ea typeface="SimSun" charset="-122"/>
                <a:cs typeface="SimSun" charset="-122"/>
              </a:rPr>
              <a:t>(SMC)</a:t>
            </a:r>
            <a:endParaRPr lang="zh-CN" altLang="en-US" sz="1200" dirty="0">
              <a:solidFill>
                <a:schemeClr val="bg1">
                  <a:lumMod val="75000"/>
                </a:schemeClr>
              </a:solidFill>
              <a:latin typeface="SimSun" charset="-122"/>
              <a:ea typeface="SimSun" charset="-122"/>
              <a:cs typeface="SimSun" charset="-122"/>
            </a:endParaRPr>
          </a:p>
        </p:txBody>
      </p:sp>
      <mc:AlternateContent xmlns:mc="http://schemas.openxmlformats.org/markup-compatibility/2006" xmlns:a14="http://schemas.microsoft.com/office/drawing/2010/main">
        <mc:Choice Requires="a14">
          <p:sp>
            <p:nvSpPr>
              <p:cNvPr id="9" name="圆角矩形 8"/>
              <p:cNvSpPr/>
              <p:nvPr/>
            </p:nvSpPr>
            <p:spPr>
              <a:xfrm>
                <a:off x="4921364" y="5381941"/>
                <a:ext cx="3630338" cy="1237764"/>
              </a:xfrm>
              <a:prstGeom prst="roundRect">
                <a:avLst/>
              </a:prstGeom>
            </p:spPr>
            <p:style>
              <a:lnRef idx="2">
                <a:schemeClr val="accent1"/>
              </a:lnRef>
              <a:fillRef idx="1">
                <a:schemeClr val="lt1"/>
              </a:fillRef>
              <a:effectRef idx="0">
                <a:schemeClr val="accent1"/>
              </a:effectRef>
              <a:fontRef idx="minor">
                <a:schemeClr val="dk1"/>
              </a:fontRef>
            </p:style>
            <p:txBody>
              <a:bodyPr rtlCol="0" anchor="t"/>
              <a:lstStyle/>
              <a:p>
                <a:pPr>
                  <a:lnSpc>
                    <a:spcPct val="150000"/>
                  </a:lnSpc>
                </a:pPr>
                <a:r>
                  <a:rPr kumimoji="1" lang="zh-CN" altLang="en-US" sz="2400" dirty="0" smtClean="0">
                    <a:latin typeface="Microsoft YaHei" charset="-122"/>
                    <a:ea typeface="Microsoft YaHei" charset="-122"/>
                    <a:cs typeface="Microsoft YaHei" charset="-122"/>
                  </a:rPr>
                  <a:t>为什么</a:t>
                </a:r>
                <a14:m>
                  <m:oMath xmlns:m="http://schemas.openxmlformats.org/officeDocument/2006/math">
                    <m:f>
                      <m:fPr>
                        <m:ctrlPr>
                          <a:rPr kumimoji="1" lang="mr-IN" altLang="zh-CN" sz="2400" i="1" smtClean="0">
                            <a:latin typeface="Cambria Math" charset="0"/>
                            <a:ea typeface="Microsoft YaHei" charset="-122"/>
                            <a:cs typeface="Microsoft YaHei" charset="-122"/>
                          </a:rPr>
                        </m:ctrlPr>
                      </m:fPr>
                      <m:num>
                        <m:r>
                          <m:rPr>
                            <m:nor/>
                          </m:rPr>
                          <a:rPr kumimoji="1" lang="zh-CN" altLang="en-US" sz="2400" dirty="0">
                            <a:latin typeface="Microsoft YaHei" charset="-122"/>
                            <a:ea typeface="Microsoft YaHei" charset="-122"/>
                            <a:cs typeface="Microsoft YaHei" charset="-122"/>
                          </a:rPr>
                          <m:t>△</m:t>
                        </m:r>
                        <m:r>
                          <m:rPr>
                            <m:nor/>
                          </m:rPr>
                          <a:rPr kumimoji="1" lang="en-US" altLang="zh-CN" sz="2400" dirty="0">
                            <a:latin typeface="Microsoft YaHei" charset="-122"/>
                            <a:ea typeface="Microsoft YaHei" charset="-122"/>
                            <a:cs typeface="Microsoft YaHei" charset="-122"/>
                          </a:rPr>
                          <m:t>TFC</m:t>
                        </m:r>
                      </m:num>
                      <m:den>
                        <m:r>
                          <a:rPr kumimoji="1" lang="zh-CN" altLang="en-US" sz="2400" b="0" i="1" smtClean="0">
                            <a:latin typeface="Cambria Math" charset="0"/>
                            <a:ea typeface="Microsoft YaHei" charset="-122"/>
                            <a:cs typeface="Microsoft YaHei" charset="-122"/>
                          </a:rPr>
                          <m:t>△</m:t>
                        </m:r>
                        <m:r>
                          <a:rPr kumimoji="1" lang="en-US" altLang="zh-CN" sz="2400" b="0" i="1" smtClean="0">
                            <a:latin typeface="Cambria Math" charset="0"/>
                            <a:ea typeface="Microsoft YaHei" charset="-122"/>
                            <a:cs typeface="Microsoft YaHei" charset="-122"/>
                          </a:rPr>
                          <m:t>𝑄</m:t>
                        </m:r>
                      </m:den>
                    </m:f>
                    <m:r>
                      <a:rPr kumimoji="1" lang="zh-CN" altLang="en-US" sz="2400" i="1" smtClean="0">
                        <a:latin typeface="Cambria Math" charset="0"/>
                        <a:ea typeface="Microsoft YaHei" charset="-122"/>
                        <a:cs typeface="Microsoft YaHei" charset="-122"/>
                      </a:rPr>
                      <m:t>不见了</m:t>
                    </m:r>
                  </m:oMath>
                </a14:m>
                <a:r>
                  <a:rPr kumimoji="1" lang="zh-CN" altLang="en-US" sz="2400" dirty="0" smtClean="0">
                    <a:latin typeface="Microsoft YaHei" charset="-122"/>
                    <a:ea typeface="Microsoft YaHei" charset="-122"/>
                    <a:cs typeface="Microsoft YaHei" charset="-122"/>
                  </a:rPr>
                  <a:t>？</a:t>
                </a:r>
                <a:endParaRPr kumimoji="1" lang="en-US" altLang="zh-CN" sz="2400" dirty="0">
                  <a:latin typeface="Microsoft YaHei" charset="-122"/>
                  <a:ea typeface="Microsoft YaHei" charset="-122"/>
                  <a:cs typeface="Microsoft YaHei" charset="-122"/>
                </a:endParaRPr>
              </a:p>
            </p:txBody>
          </p:sp>
        </mc:Choice>
        <mc:Fallback xmlns="">
          <p:sp>
            <p:nvSpPr>
              <p:cNvPr id="9" name="圆角矩形 8"/>
              <p:cNvSpPr>
                <a:spLocks noRot="1" noChangeAspect="1" noMove="1" noResize="1" noEditPoints="1" noAdjustHandles="1" noChangeArrowheads="1" noChangeShapeType="1" noTextEdit="1"/>
              </p:cNvSpPr>
              <p:nvPr/>
            </p:nvSpPr>
            <p:spPr>
              <a:xfrm>
                <a:off x="4921364" y="5381941"/>
                <a:ext cx="3630338" cy="1237764"/>
              </a:xfrm>
              <a:prstGeom prst="roundRect">
                <a:avLst/>
              </a:prstGeom>
              <a:blipFill rotWithShape="0">
                <a:blip r:embed="rId9"/>
                <a:stretch>
                  <a:fillRect l="-66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917337067"/>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smtClean="0">
                <a:latin typeface="Microsoft YaHei" charset="-122"/>
                <a:ea typeface="Microsoft YaHei" charset="-122"/>
                <a:cs typeface="Microsoft YaHei" charset="-122"/>
              </a:rPr>
              <a:t>6.2.1</a:t>
            </a:r>
            <a:r>
              <a:rPr lang="zh-CN" altLang="en-US" sz="2800" dirty="0" smtClean="0">
                <a:latin typeface="Microsoft YaHei" charset="-122"/>
                <a:ea typeface="Microsoft YaHei" charset="-122"/>
                <a:cs typeface="Microsoft YaHei" charset="-122"/>
              </a:rPr>
              <a:t> 短期成本分析</a:t>
            </a:r>
            <a:endParaRPr lang="zh-CN" altLang="en-US" sz="2800" dirty="0">
              <a:latin typeface="Microsoft YaHei" charset="-122"/>
              <a:ea typeface="Microsoft YaHei" charset="-122"/>
              <a:cs typeface="Microsoft YaHei" charset="-122"/>
            </a:endParaRPr>
          </a:p>
        </p:txBody>
      </p:sp>
      <p:sp>
        <p:nvSpPr>
          <p:cNvPr id="17" name="圆角矩形 16"/>
          <p:cNvSpPr/>
          <p:nvPr/>
        </p:nvSpPr>
        <p:spPr>
          <a:xfrm>
            <a:off x="738164" y="1721093"/>
            <a:ext cx="2961966"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smtClean="0">
                <a:latin typeface="Microsoft YaHei" charset="-122"/>
                <a:ea typeface="Microsoft YaHei" charset="-122"/>
                <a:cs typeface="Microsoft YaHei" charset="-122"/>
              </a:rPr>
              <a:t>三、短期边际成本</a:t>
            </a:r>
            <a:endParaRPr kumimoji="1" lang="zh-CN" altLang="en-US" sz="2000" dirty="0">
              <a:latin typeface="Microsoft YaHei" charset="-122"/>
              <a:ea typeface="Microsoft YaHei" charset="-122"/>
              <a:cs typeface="Microsoft YaHei" charset="-122"/>
            </a:endParaRPr>
          </a:p>
        </p:txBody>
      </p:sp>
      <p:graphicFrame>
        <p:nvGraphicFramePr>
          <p:cNvPr id="11" name="图表 10"/>
          <p:cNvGraphicFramePr/>
          <p:nvPr>
            <p:extLst/>
          </p:nvPr>
        </p:nvGraphicFramePr>
        <p:xfrm>
          <a:off x="8219454" y="-106326"/>
          <a:ext cx="4329876" cy="21925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AlternateContent xmlns:mc="http://schemas.openxmlformats.org/markup-compatibility/2006" xmlns:a14="http://schemas.microsoft.com/office/drawing/2010/main">
        <mc:Choice Requires="a14">
          <p:sp>
            <p:nvSpPr>
              <p:cNvPr id="5" name="文本框 4"/>
              <p:cNvSpPr txBox="1"/>
              <p:nvPr/>
            </p:nvSpPr>
            <p:spPr>
              <a:xfrm>
                <a:off x="1898812" y="2539775"/>
                <a:ext cx="6805636" cy="3958520"/>
              </a:xfrm>
              <a:prstGeom prst="rect">
                <a:avLst/>
              </a:prstGeom>
              <a:noFill/>
            </p:spPr>
            <p:txBody>
              <a:bodyPr wrap="square" rtlCol="0">
                <a:spAutoFit/>
              </a:bodyPr>
              <a:lstStyle/>
              <a:p>
                <a:pPr>
                  <a:lnSpc>
                    <a:spcPct val="150000"/>
                  </a:lnSpc>
                </a:pPr>
                <a:r>
                  <a:rPr kumimoji="1" lang="en-US" altLang="zh-CN" sz="3200" dirty="0" smtClean="0">
                    <a:latin typeface="Microsoft YaHei" charset="-122"/>
                    <a:ea typeface="Microsoft YaHei" charset="-122"/>
                    <a:cs typeface="Microsoft YaHei" charset="-122"/>
                  </a:rPr>
                  <a:t>SMC</a:t>
                </a:r>
                <a:r>
                  <a:rPr kumimoji="1" lang="en-US" altLang="zh-CN" sz="3200" b="1" dirty="0" smtClean="0">
                    <a:latin typeface="Microsoft YaHei" charset="-122"/>
                    <a:ea typeface="Microsoft YaHei" charset="-122"/>
                    <a:cs typeface="Microsoft YaHei" charset="-122"/>
                  </a:rPr>
                  <a:t>=</a:t>
                </a:r>
                <a14:m>
                  <m:oMath xmlns:m="http://schemas.openxmlformats.org/officeDocument/2006/math">
                    <m:f>
                      <m:fPr>
                        <m:ctrlPr>
                          <a:rPr kumimoji="1" lang="mr-IN" altLang="zh-CN" sz="3200" b="1" i="1" smtClean="0">
                            <a:latin typeface="Cambria Math" charset="0"/>
                            <a:ea typeface="Microsoft YaHei" charset="-122"/>
                            <a:cs typeface="Microsoft YaHei" charset="-122"/>
                          </a:rPr>
                        </m:ctrlPr>
                      </m:fPr>
                      <m:num>
                        <m:r>
                          <a:rPr kumimoji="1" lang="zh-CN" altLang="en-US" sz="3200" b="1" i="1" smtClean="0">
                            <a:latin typeface="Cambria Math" charset="0"/>
                            <a:ea typeface="Microsoft YaHei" charset="-122"/>
                            <a:cs typeface="Microsoft YaHei" charset="-122"/>
                          </a:rPr>
                          <m:t>△</m:t>
                        </m:r>
                        <m:r>
                          <a:rPr kumimoji="1" lang="en-US" altLang="zh-CN" sz="3200" b="1" i="1" smtClean="0">
                            <a:latin typeface="Cambria Math" charset="0"/>
                            <a:ea typeface="Microsoft YaHei" charset="-122"/>
                            <a:cs typeface="Microsoft YaHei" charset="-122"/>
                          </a:rPr>
                          <m:t>𝑺𝑻𝑪</m:t>
                        </m:r>
                      </m:num>
                      <m:den>
                        <m:r>
                          <a:rPr kumimoji="1" lang="zh-CN" altLang="en-US" sz="3200" b="1" i="1" smtClean="0">
                            <a:latin typeface="Cambria Math" charset="0"/>
                            <a:ea typeface="Microsoft YaHei" charset="-122"/>
                            <a:cs typeface="Microsoft YaHei" charset="-122"/>
                          </a:rPr>
                          <m:t>△</m:t>
                        </m:r>
                        <m:r>
                          <a:rPr kumimoji="1" lang="en-US" altLang="zh-CN" sz="3200" b="1" i="1" smtClean="0">
                            <a:latin typeface="Cambria Math" charset="0"/>
                            <a:ea typeface="Microsoft YaHei" charset="-122"/>
                            <a:cs typeface="Microsoft YaHei" charset="-122"/>
                          </a:rPr>
                          <m:t>𝑸</m:t>
                        </m:r>
                      </m:den>
                    </m:f>
                  </m:oMath>
                </a14:m>
                <a:endParaRPr kumimoji="1" lang="en-US" altLang="zh-CN" sz="3200" b="1" i="1" dirty="0" smtClean="0">
                  <a:latin typeface="Cambria Math" charset="0"/>
                  <a:ea typeface="Microsoft YaHei" charset="-122"/>
                  <a:cs typeface="Microsoft YaHei" charset="-122"/>
                </a:endParaRPr>
              </a:p>
              <a:p>
                <a:pPr>
                  <a:lnSpc>
                    <a:spcPct val="150000"/>
                  </a:lnSpc>
                </a:pPr>
                <a14:m>
                  <m:oMathPara xmlns:m="http://schemas.openxmlformats.org/officeDocument/2006/math">
                    <m:oMathParaPr>
                      <m:jc m:val="left"/>
                    </m:oMathParaPr>
                    <m:oMath xmlns:m="http://schemas.openxmlformats.org/officeDocument/2006/math">
                      <m:r>
                        <a:rPr kumimoji="1" lang="zh-CN" altLang="en-US" sz="3200" b="1" i="1" smtClean="0">
                          <a:latin typeface="Cambria Math" charset="0"/>
                          <a:ea typeface="Microsoft YaHei" charset="-122"/>
                          <a:cs typeface="Microsoft YaHei" charset="-122"/>
                        </a:rPr>
                        <m:t>          </m:t>
                      </m:r>
                      <m:r>
                        <a:rPr kumimoji="1" lang="en-US" altLang="zh-CN" sz="3200" b="1" i="1" smtClean="0">
                          <a:latin typeface="Cambria Math" charset="0"/>
                          <a:ea typeface="Microsoft YaHei" charset="-122"/>
                          <a:cs typeface="Microsoft YaHei" charset="-122"/>
                        </a:rPr>
                        <m:t>=</m:t>
                      </m:r>
                      <m:f>
                        <m:fPr>
                          <m:ctrlPr>
                            <a:rPr kumimoji="1" lang="mr-IN" altLang="zh-CN" sz="3200" b="1" i="1">
                              <a:latin typeface="Cambria Math" charset="0"/>
                              <a:ea typeface="Microsoft YaHei" charset="-122"/>
                              <a:cs typeface="Microsoft YaHei" charset="-122"/>
                            </a:rPr>
                          </m:ctrlPr>
                        </m:fPr>
                        <m:num>
                          <m:r>
                            <a:rPr kumimoji="1" lang="zh-CN" altLang="en-US" sz="3200" b="1" i="1">
                              <a:latin typeface="Cambria Math" charset="0"/>
                              <a:ea typeface="Microsoft YaHei" charset="-122"/>
                              <a:cs typeface="Microsoft YaHei" charset="-122"/>
                            </a:rPr>
                            <m:t>△</m:t>
                          </m:r>
                          <m:r>
                            <a:rPr kumimoji="1" lang="en-US" altLang="zh-CN" sz="3200" b="1" i="1" smtClean="0">
                              <a:latin typeface="Cambria Math" charset="0"/>
                              <a:ea typeface="Microsoft YaHei" charset="-122"/>
                              <a:cs typeface="Microsoft YaHei" charset="-122"/>
                            </a:rPr>
                            <m:t>𝑻𝑭𝑪</m:t>
                          </m:r>
                          <m:r>
                            <a:rPr kumimoji="1" lang="en-US" altLang="zh-CN" sz="3200" b="1" i="1" smtClean="0">
                              <a:latin typeface="Cambria Math" charset="0"/>
                              <a:ea typeface="Microsoft YaHei" charset="-122"/>
                              <a:cs typeface="Microsoft YaHei" charset="-122"/>
                            </a:rPr>
                            <m:t>+△</m:t>
                          </m:r>
                          <m:r>
                            <a:rPr kumimoji="1" lang="en-US" altLang="zh-CN" sz="3200" b="1" i="1" smtClean="0">
                              <a:latin typeface="Cambria Math" charset="0"/>
                              <a:ea typeface="Microsoft YaHei" charset="-122"/>
                              <a:cs typeface="Microsoft YaHei" charset="-122"/>
                            </a:rPr>
                            <m:t>𝑻𝑽𝑪</m:t>
                          </m:r>
                        </m:num>
                        <m:den>
                          <m:r>
                            <a:rPr kumimoji="1" lang="zh-CN" altLang="en-US" sz="3200" b="1" i="1">
                              <a:latin typeface="Cambria Math" charset="0"/>
                              <a:ea typeface="Microsoft YaHei" charset="-122"/>
                              <a:cs typeface="Microsoft YaHei" charset="-122"/>
                            </a:rPr>
                            <m:t>△</m:t>
                          </m:r>
                          <m:r>
                            <a:rPr kumimoji="1" lang="en-US" altLang="zh-CN" sz="3200" b="1" i="1">
                              <a:latin typeface="Cambria Math" charset="0"/>
                              <a:ea typeface="Microsoft YaHei" charset="-122"/>
                              <a:cs typeface="Microsoft YaHei" charset="-122"/>
                            </a:rPr>
                            <m:t>𝑸</m:t>
                          </m:r>
                        </m:den>
                      </m:f>
                    </m:oMath>
                  </m:oMathPara>
                </a14:m>
                <a:endParaRPr kumimoji="1" lang="en-US" altLang="zh-CN" sz="3200" b="1" i="1" dirty="0" smtClean="0">
                  <a:latin typeface="Cambria Math" charset="0"/>
                  <a:ea typeface="Microsoft YaHei" charset="-122"/>
                  <a:cs typeface="Microsoft YaHei" charset="-122"/>
                </a:endParaRPr>
              </a:p>
              <a:p>
                <a:pPr>
                  <a:lnSpc>
                    <a:spcPct val="150000"/>
                  </a:lnSpc>
                </a:pPr>
                <a:r>
                  <a:rPr kumimoji="1" lang="zh-CN" altLang="en-US" sz="3200" b="1" dirty="0" smtClean="0">
                    <a:ea typeface="Microsoft YaHei" charset="-122"/>
                    <a:cs typeface="Microsoft YaHei" charset="-122"/>
                  </a:rPr>
                  <a:t>          </a:t>
                </a:r>
                <a14:m>
                  <m:oMath xmlns:m="http://schemas.openxmlformats.org/officeDocument/2006/math">
                    <m:r>
                      <a:rPr kumimoji="1" lang="en-US" altLang="zh-CN" sz="3200" b="1" i="1" smtClean="0">
                        <a:latin typeface="Cambria Math" charset="0"/>
                        <a:ea typeface="Microsoft YaHei" charset="-122"/>
                        <a:cs typeface="Microsoft YaHei" charset="-122"/>
                      </a:rPr>
                      <m:t>=</m:t>
                    </m:r>
                    <m:f>
                      <m:fPr>
                        <m:ctrlPr>
                          <a:rPr kumimoji="1" lang="mr-IN" altLang="zh-CN" sz="3200" b="1" i="1">
                            <a:latin typeface="Cambria Math" charset="0"/>
                            <a:ea typeface="Microsoft YaHei" charset="-122"/>
                            <a:cs typeface="Microsoft YaHei" charset="-122"/>
                          </a:rPr>
                        </m:ctrlPr>
                      </m:fPr>
                      <m:num>
                        <m:r>
                          <a:rPr kumimoji="1" lang="zh-CN" altLang="en-US" sz="3200" b="1" i="1">
                            <a:latin typeface="Cambria Math" charset="0"/>
                            <a:ea typeface="Microsoft YaHei" charset="-122"/>
                            <a:cs typeface="Microsoft YaHei" charset="-122"/>
                          </a:rPr>
                          <m:t>△</m:t>
                        </m:r>
                        <m:r>
                          <a:rPr kumimoji="1" lang="en-US" altLang="zh-CN" sz="3200" b="1" i="1">
                            <a:latin typeface="Cambria Math" charset="0"/>
                            <a:ea typeface="Microsoft YaHei" charset="-122"/>
                            <a:cs typeface="Microsoft YaHei" charset="-122"/>
                          </a:rPr>
                          <m:t>𝑻</m:t>
                        </m:r>
                        <m:r>
                          <a:rPr kumimoji="1" lang="en-US" altLang="zh-CN" sz="3200" b="1" i="1" smtClean="0">
                            <a:latin typeface="Cambria Math" charset="0"/>
                            <a:ea typeface="Microsoft YaHei" charset="-122"/>
                            <a:cs typeface="Microsoft YaHei" charset="-122"/>
                          </a:rPr>
                          <m:t>𝑽</m:t>
                        </m:r>
                        <m:r>
                          <a:rPr kumimoji="1" lang="en-US" altLang="zh-CN" sz="3200" b="1" i="1">
                            <a:latin typeface="Cambria Math" charset="0"/>
                            <a:ea typeface="Microsoft YaHei" charset="-122"/>
                            <a:cs typeface="Microsoft YaHei" charset="-122"/>
                          </a:rPr>
                          <m:t>𝑪</m:t>
                        </m:r>
                      </m:num>
                      <m:den>
                        <m:r>
                          <a:rPr kumimoji="1" lang="zh-CN" altLang="en-US" sz="3200" b="1" i="1">
                            <a:latin typeface="Cambria Math" charset="0"/>
                            <a:ea typeface="Microsoft YaHei" charset="-122"/>
                            <a:cs typeface="Microsoft YaHei" charset="-122"/>
                          </a:rPr>
                          <m:t>△</m:t>
                        </m:r>
                        <m:r>
                          <a:rPr kumimoji="1" lang="en-US" altLang="zh-CN" sz="3200" b="1" i="1">
                            <a:latin typeface="Cambria Math" charset="0"/>
                            <a:ea typeface="Microsoft YaHei" charset="-122"/>
                            <a:cs typeface="Microsoft YaHei" charset="-122"/>
                          </a:rPr>
                          <m:t>𝑸</m:t>
                        </m:r>
                      </m:den>
                    </m:f>
                  </m:oMath>
                </a14:m>
                <a:endParaRPr kumimoji="1" lang="en-US" altLang="zh-CN" sz="3200" b="1" dirty="0" smtClean="0">
                  <a:latin typeface="Microsoft YaHei" charset="-122"/>
                  <a:ea typeface="Microsoft YaHei" charset="-122"/>
                  <a:cs typeface="Microsoft YaHei" charset="-122"/>
                </a:endParaRPr>
              </a:p>
            </p:txBody>
          </p:sp>
        </mc:Choice>
        <mc:Fallback xmlns="">
          <p:sp>
            <p:nvSpPr>
              <p:cNvPr id="5" name="文本框 4"/>
              <p:cNvSpPr txBox="1">
                <a:spLocks noRot="1" noChangeAspect="1" noMove="1" noResize="1" noEditPoints="1" noAdjustHandles="1" noChangeArrowheads="1" noChangeShapeType="1" noTextEdit="1"/>
              </p:cNvSpPr>
              <p:nvPr/>
            </p:nvSpPr>
            <p:spPr>
              <a:xfrm>
                <a:off x="1898812" y="2539775"/>
                <a:ext cx="6805636" cy="3958520"/>
              </a:xfrm>
              <a:prstGeom prst="rect">
                <a:avLst/>
              </a:prstGeom>
              <a:blipFill rotWithShape="0">
                <a:blip r:embed="rId8"/>
                <a:stretch>
                  <a:fillRect l="-2238"/>
                </a:stretch>
              </a:blipFill>
            </p:spPr>
            <p:txBody>
              <a:bodyPr/>
              <a:lstStyle/>
              <a:p>
                <a:r>
                  <a:rPr lang="zh-CN" altLang="en-US">
                    <a:noFill/>
                  </a:rPr>
                  <a:t> </a:t>
                </a:r>
              </a:p>
            </p:txBody>
          </p:sp>
        </mc:Fallback>
      </mc:AlternateContent>
      <p:sp>
        <p:nvSpPr>
          <p:cNvPr id="6" name="圆角矩形 5"/>
          <p:cNvSpPr/>
          <p:nvPr/>
        </p:nvSpPr>
        <p:spPr>
          <a:xfrm>
            <a:off x="8704448" y="3639811"/>
            <a:ext cx="3359888" cy="3101304"/>
          </a:xfrm>
          <a:prstGeom prst="roundRect">
            <a:avLst/>
          </a:prstGeom>
        </p:spPr>
        <p:style>
          <a:lnRef idx="2">
            <a:schemeClr val="accent1"/>
          </a:lnRef>
          <a:fillRef idx="1">
            <a:schemeClr val="lt1"/>
          </a:fillRef>
          <a:effectRef idx="0">
            <a:schemeClr val="accent1"/>
          </a:effectRef>
          <a:fontRef idx="minor">
            <a:schemeClr val="dk1"/>
          </a:fontRef>
        </p:style>
        <p:txBody>
          <a:bodyPr rtlCol="0" anchor="t"/>
          <a:lstStyle/>
          <a:p>
            <a:pPr>
              <a:lnSpc>
                <a:spcPct val="150000"/>
              </a:lnSpc>
            </a:pPr>
            <a:r>
              <a:rPr kumimoji="1" lang="en-US" altLang="zh-CN" sz="2400" dirty="0">
                <a:latin typeface="Microsoft YaHei" charset="-122"/>
                <a:ea typeface="Microsoft YaHei" charset="-122"/>
                <a:cs typeface="Microsoft YaHei" charset="-122"/>
              </a:rPr>
              <a:t>STC</a:t>
            </a:r>
            <a:r>
              <a:rPr kumimoji="1" lang="zh-CN" altLang="en-US" sz="2400" dirty="0">
                <a:latin typeface="Microsoft YaHei" charset="-122"/>
                <a:ea typeface="Microsoft YaHei" charset="-122"/>
                <a:cs typeface="Microsoft YaHei" charset="-122"/>
              </a:rPr>
              <a:t>：短期总</a:t>
            </a:r>
            <a:r>
              <a:rPr kumimoji="1" lang="zh-CN" altLang="en-US" sz="2400" dirty="0" smtClean="0">
                <a:latin typeface="Microsoft YaHei" charset="-122"/>
                <a:ea typeface="Microsoft YaHei" charset="-122"/>
                <a:cs typeface="Microsoft YaHei" charset="-122"/>
              </a:rPr>
              <a:t>成本</a:t>
            </a:r>
            <a:endParaRPr kumimoji="1" lang="en-US" altLang="zh-CN" sz="2400" dirty="0" smtClean="0">
              <a:latin typeface="Microsoft YaHei" charset="-122"/>
              <a:ea typeface="Microsoft YaHei" charset="-122"/>
              <a:cs typeface="Microsoft YaHei" charset="-122"/>
            </a:endParaRPr>
          </a:p>
          <a:p>
            <a:pPr>
              <a:lnSpc>
                <a:spcPct val="150000"/>
              </a:lnSpc>
            </a:pPr>
            <a:r>
              <a:rPr kumimoji="1" lang="en-US" altLang="zh-CN" sz="2400" dirty="0" smtClean="0">
                <a:latin typeface="Microsoft YaHei" charset="-122"/>
                <a:ea typeface="Microsoft YaHei" charset="-122"/>
                <a:cs typeface="Microsoft YaHei" charset="-122"/>
              </a:rPr>
              <a:t>Q</a:t>
            </a:r>
            <a:r>
              <a:rPr kumimoji="1" lang="zh-CN" altLang="en-US" sz="2400" dirty="0" smtClean="0">
                <a:latin typeface="Microsoft YaHei" charset="-122"/>
                <a:ea typeface="Microsoft YaHei" charset="-122"/>
                <a:cs typeface="Microsoft YaHei" charset="-122"/>
              </a:rPr>
              <a:t>：产量</a:t>
            </a:r>
            <a:endParaRPr kumimoji="1" lang="en-US" altLang="zh-CN" sz="2400" dirty="0" smtClean="0">
              <a:latin typeface="Microsoft YaHei" charset="-122"/>
              <a:ea typeface="Microsoft YaHei" charset="-122"/>
              <a:cs typeface="Microsoft YaHei" charset="-122"/>
            </a:endParaRPr>
          </a:p>
          <a:p>
            <a:pPr>
              <a:lnSpc>
                <a:spcPct val="150000"/>
              </a:lnSpc>
            </a:pPr>
            <a:r>
              <a:rPr kumimoji="1" lang="en-US" altLang="zh-CN" sz="2400" dirty="0" smtClean="0">
                <a:latin typeface="Microsoft YaHei" charset="-122"/>
                <a:ea typeface="Microsoft YaHei" charset="-122"/>
                <a:cs typeface="Microsoft YaHei" charset="-122"/>
              </a:rPr>
              <a:t>SMC</a:t>
            </a:r>
            <a:r>
              <a:rPr kumimoji="1" lang="zh-CN" altLang="en-US" sz="2400" dirty="0" smtClean="0">
                <a:latin typeface="Microsoft YaHei" charset="-122"/>
                <a:ea typeface="Microsoft YaHei" charset="-122"/>
                <a:cs typeface="Microsoft YaHei" charset="-122"/>
              </a:rPr>
              <a:t>：短期边际成本</a:t>
            </a:r>
            <a:endParaRPr kumimoji="1" lang="en-US" altLang="zh-CN" sz="2400" dirty="0" smtClean="0">
              <a:latin typeface="Microsoft YaHei" charset="-122"/>
              <a:ea typeface="Microsoft YaHei" charset="-122"/>
              <a:cs typeface="Microsoft YaHei" charset="-122"/>
            </a:endParaRPr>
          </a:p>
          <a:p>
            <a:pPr>
              <a:lnSpc>
                <a:spcPct val="150000"/>
              </a:lnSpc>
            </a:pPr>
            <a:r>
              <a:rPr kumimoji="1" lang="en-US" altLang="zh-CN" sz="2400" dirty="0">
                <a:latin typeface="Microsoft YaHei" charset="-122"/>
                <a:ea typeface="Microsoft YaHei" charset="-122"/>
                <a:cs typeface="Microsoft YaHei" charset="-122"/>
              </a:rPr>
              <a:t>TFC</a:t>
            </a:r>
            <a:r>
              <a:rPr kumimoji="1" lang="zh-CN" altLang="en-US" sz="2400" dirty="0">
                <a:latin typeface="Microsoft YaHei" charset="-122"/>
                <a:ea typeface="Microsoft YaHei" charset="-122"/>
                <a:cs typeface="Microsoft YaHei" charset="-122"/>
              </a:rPr>
              <a:t>：总固定成本</a:t>
            </a:r>
            <a:r>
              <a:rPr kumimoji="1" lang="en-US" altLang="zh-CN" sz="2400" dirty="0">
                <a:latin typeface="Microsoft YaHei" charset="-122"/>
                <a:ea typeface="Microsoft YaHei" charset="-122"/>
                <a:cs typeface="Microsoft YaHei" charset="-122"/>
              </a:rPr>
              <a:t>TVC</a:t>
            </a:r>
            <a:r>
              <a:rPr kumimoji="1" lang="zh-CN" altLang="en-US" sz="2400" dirty="0">
                <a:latin typeface="Microsoft YaHei" charset="-122"/>
                <a:ea typeface="Microsoft YaHei" charset="-122"/>
                <a:cs typeface="Microsoft YaHei" charset="-122"/>
              </a:rPr>
              <a:t>：总变动成本</a:t>
            </a:r>
            <a:endParaRPr kumimoji="1" lang="en-US" altLang="zh-CN" sz="2400" dirty="0">
              <a:latin typeface="Microsoft YaHei" charset="-122"/>
              <a:ea typeface="Microsoft YaHei" charset="-122"/>
              <a:cs typeface="Microsoft YaHei" charset="-122"/>
            </a:endParaRPr>
          </a:p>
          <a:p>
            <a:pPr>
              <a:lnSpc>
                <a:spcPct val="150000"/>
              </a:lnSpc>
            </a:pPr>
            <a:endParaRPr kumimoji="1" lang="en-US" altLang="zh-CN" sz="2400" dirty="0">
              <a:latin typeface="Microsoft YaHei" charset="-122"/>
              <a:ea typeface="Microsoft YaHei" charset="-122"/>
              <a:cs typeface="Microsoft YaHei" charset="-122"/>
            </a:endParaRPr>
          </a:p>
        </p:txBody>
      </p:sp>
      <p:sp>
        <p:nvSpPr>
          <p:cNvPr id="7" name="矩形 6"/>
          <p:cNvSpPr/>
          <p:nvPr/>
        </p:nvSpPr>
        <p:spPr>
          <a:xfrm>
            <a:off x="0" y="64936"/>
            <a:ext cx="2031325" cy="276999"/>
          </a:xfrm>
          <a:prstGeom prst="rect">
            <a:avLst/>
          </a:prstGeom>
        </p:spPr>
        <p:txBody>
          <a:bodyPr wrap="none">
            <a:spAutoFit/>
          </a:bodyPr>
          <a:lstStyle/>
          <a:p>
            <a:r>
              <a:rPr lang="en-US" altLang="zh-CN" sz="1200" dirty="0">
                <a:solidFill>
                  <a:schemeClr val="bg1">
                    <a:lumMod val="75000"/>
                  </a:schemeClr>
                </a:solidFill>
                <a:latin typeface="SimSun" charset="-122"/>
                <a:ea typeface="SimSun" charset="-122"/>
                <a:cs typeface="SimSun" charset="-122"/>
              </a:rPr>
              <a:t>6.2.1.3</a:t>
            </a:r>
            <a:r>
              <a:rPr lang="zh-CN" altLang="en-US" sz="1200" dirty="0">
                <a:solidFill>
                  <a:schemeClr val="bg1">
                    <a:lumMod val="75000"/>
                  </a:schemeClr>
                </a:solidFill>
                <a:latin typeface="SimSun" charset="-122"/>
                <a:ea typeface="SimSun" charset="-122"/>
                <a:cs typeface="SimSun" charset="-122"/>
              </a:rPr>
              <a:t>短期边际成本</a:t>
            </a:r>
            <a:r>
              <a:rPr lang="en-US" altLang="zh-CN" sz="1200" dirty="0">
                <a:solidFill>
                  <a:schemeClr val="bg1">
                    <a:lumMod val="75000"/>
                  </a:schemeClr>
                </a:solidFill>
                <a:latin typeface="SimSun" charset="-122"/>
                <a:ea typeface="SimSun" charset="-122"/>
                <a:cs typeface="SimSun" charset="-122"/>
              </a:rPr>
              <a:t>(SMC)</a:t>
            </a:r>
            <a:endParaRPr lang="zh-CN" altLang="en-US" sz="1200" dirty="0">
              <a:solidFill>
                <a:schemeClr val="bg1">
                  <a:lumMod val="75000"/>
                </a:schemeClr>
              </a:solidFill>
              <a:latin typeface="SimSun" charset="-122"/>
              <a:ea typeface="SimSun" charset="-122"/>
              <a:cs typeface="SimSun" charset="-122"/>
            </a:endParaRPr>
          </a:p>
        </p:txBody>
      </p:sp>
      <mc:AlternateContent xmlns:mc="http://schemas.openxmlformats.org/markup-compatibility/2006" xmlns:a14="http://schemas.microsoft.com/office/drawing/2010/main">
        <mc:Choice Requires="a14">
          <p:sp>
            <p:nvSpPr>
              <p:cNvPr id="9" name="圆角矩形 8"/>
              <p:cNvSpPr/>
              <p:nvPr/>
            </p:nvSpPr>
            <p:spPr>
              <a:xfrm>
                <a:off x="4921364" y="5381941"/>
                <a:ext cx="3630338" cy="1237764"/>
              </a:xfrm>
              <a:prstGeom prst="roundRect">
                <a:avLst/>
              </a:prstGeom>
            </p:spPr>
            <p:style>
              <a:lnRef idx="2">
                <a:schemeClr val="accent1"/>
              </a:lnRef>
              <a:fillRef idx="1">
                <a:schemeClr val="lt1"/>
              </a:fillRef>
              <a:effectRef idx="0">
                <a:schemeClr val="accent1"/>
              </a:effectRef>
              <a:fontRef idx="minor">
                <a:schemeClr val="dk1"/>
              </a:fontRef>
            </p:style>
            <p:txBody>
              <a:bodyPr rtlCol="0" anchor="t"/>
              <a:lstStyle/>
              <a:p>
                <a:pPr>
                  <a:lnSpc>
                    <a:spcPct val="150000"/>
                  </a:lnSpc>
                </a:pPr>
                <a:r>
                  <a:rPr kumimoji="1" lang="zh-CN" altLang="en-US" sz="2400" dirty="0" smtClean="0">
                    <a:latin typeface="Microsoft YaHei" charset="-122"/>
                    <a:ea typeface="Microsoft YaHei" charset="-122"/>
                    <a:cs typeface="Microsoft YaHei" charset="-122"/>
                  </a:rPr>
                  <a:t>为什么</a:t>
                </a:r>
                <a14:m>
                  <m:oMath xmlns:m="http://schemas.openxmlformats.org/officeDocument/2006/math">
                    <m:f>
                      <m:fPr>
                        <m:ctrlPr>
                          <a:rPr kumimoji="1" lang="mr-IN" altLang="zh-CN" sz="2400" i="1" smtClean="0">
                            <a:latin typeface="Cambria Math" charset="0"/>
                            <a:ea typeface="Microsoft YaHei" charset="-122"/>
                            <a:cs typeface="Microsoft YaHei" charset="-122"/>
                          </a:rPr>
                        </m:ctrlPr>
                      </m:fPr>
                      <m:num>
                        <m:r>
                          <m:rPr>
                            <m:nor/>
                          </m:rPr>
                          <a:rPr kumimoji="1" lang="zh-CN" altLang="en-US" sz="2400" dirty="0">
                            <a:latin typeface="Microsoft YaHei" charset="-122"/>
                            <a:ea typeface="Microsoft YaHei" charset="-122"/>
                            <a:cs typeface="Microsoft YaHei" charset="-122"/>
                          </a:rPr>
                          <m:t>△</m:t>
                        </m:r>
                        <m:r>
                          <m:rPr>
                            <m:nor/>
                          </m:rPr>
                          <a:rPr kumimoji="1" lang="en-US" altLang="zh-CN" sz="2400" dirty="0">
                            <a:latin typeface="Microsoft YaHei" charset="-122"/>
                            <a:ea typeface="Microsoft YaHei" charset="-122"/>
                            <a:cs typeface="Microsoft YaHei" charset="-122"/>
                          </a:rPr>
                          <m:t>TFC</m:t>
                        </m:r>
                      </m:num>
                      <m:den>
                        <m:r>
                          <a:rPr kumimoji="1" lang="zh-CN" altLang="en-US" sz="2400" b="0" i="1" smtClean="0">
                            <a:latin typeface="Cambria Math" charset="0"/>
                            <a:ea typeface="Microsoft YaHei" charset="-122"/>
                            <a:cs typeface="Microsoft YaHei" charset="-122"/>
                          </a:rPr>
                          <m:t>△</m:t>
                        </m:r>
                        <m:r>
                          <a:rPr kumimoji="1" lang="en-US" altLang="zh-CN" sz="2400" b="0" i="1" smtClean="0">
                            <a:latin typeface="Cambria Math" charset="0"/>
                            <a:ea typeface="Microsoft YaHei" charset="-122"/>
                            <a:cs typeface="Microsoft YaHei" charset="-122"/>
                          </a:rPr>
                          <m:t>𝑄</m:t>
                        </m:r>
                      </m:den>
                    </m:f>
                    <m:r>
                      <a:rPr kumimoji="1" lang="zh-CN" altLang="en-US" sz="2400" i="1" smtClean="0">
                        <a:latin typeface="Cambria Math" charset="0"/>
                        <a:ea typeface="Microsoft YaHei" charset="-122"/>
                        <a:cs typeface="Microsoft YaHei" charset="-122"/>
                      </a:rPr>
                      <m:t>不见了</m:t>
                    </m:r>
                  </m:oMath>
                </a14:m>
                <a:r>
                  <a:rPr kumimoji="1" lang="zh-CN" altLang="en-US" sz="2400" dirty="0" smtClean="0">
                    <a:latin typeface="Microsoft YaHei" charset="-122"/>
                    <a:ea typeface="Microsoft YaHei" charset="-122"/>
                    <a:cs typeface="Microsoft YaHei" charset="-122"/>
                  </a:rPr>
                  <a:t>？</a:t>
                </a:r>
                <a:endParaRPr kumimoji="1" lang="en-US" altLang="zh-CN" sz="2400" dirty="0">
                  <a:latin typeface="Microsoft YaHei" charset="-122"/>
                  <a:ea typeface="Microsoft YaHei" charset="-122"/>
                  <a:cs typeface="Microsoft YaHei" charset="-122"/>
                </a:endParaRPr>
              </a:p>
            </p:txBody>
          </p:sp>
        </mc:Choice>
        <mc:Fallback xmlns="">
          <p:sp>
            <p:nvSpPr>
              <p:cNvPr id="9" name="圆角矩形 8"/>
              <p:cNvSpPr>
                <a:spLocks noRot="1" noChangeAspect="1" noMove="1" noResize="1" noEditPoints="1" noAdjustHandles="1" noChangeArrowheads="1" noChangeShapeType="1" noTextEdit="1"/>
              </p:cNvSpPr>
              <p:nvPr/>
            </p:nvSpPr>
            <p:spPr>
              <a:xfrm>
                <a:off x="4921364" y="5381941"/>
                <a:ext cx="3630338" cy="1237764"/>
              </a:xfrm>
              <a:prstGeom prst="roundRect">
                <a:avLst/>
              </a:prstGeom>
              <a:blipFill rotWithShape="0">
                <a:blip r:embed="rId9"/>
                <a:stretch>
                  <a:fillRect l="-669"/>
                </a:stretch>
              </a:blipFill>
            </p:spPr>
            <p:txBody>
              <a:bodyPr/>
              <a:lstStyle/>
              <a:p>
                <a:r>
                  <a:rPr lang="zh-CN" altLang="en-US">
                    <a:noFill/>
                  </a:rPr>
                  <a:t> </a:t>
                </a:r>
              </a:p>
            </p:txBody>
          </p:sp>
        </mc:Fallback>
      </mc:AlternateContent>
      <p:sp>
        <p:nvSpPr>
          <p:cNvPr id="2" name="矩形标注 1"/>
          <p:cNvSpPr/>
          <p:nvPr/>
        </p:nvSpPr>
        <p:spPr>
          <a:xfrm>
            <a:off x="6963507" y="1488333"/>
            <a:ext cx="2924751" cy="1192119"/>
          </a:xfrm>
          <a:prstGeom prst="wedgeRectCallout">
            <a:avLst>
              <a:gd name="adj1" fmla="val -58577"/>
              <a:gd name="adj2" fmla="val 262500"/>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zh-CN" altLang="en-US" sz="2400" dirty="0" smtClean="0">
                <a:latin typeface="Microsoft YaHei" charset="-122"/>
                <a:ea typeface="Microsoft YaHei" charset="-122"/>
                <a:cs typeface="Microsoft YaHei" charset="-122"/>
              </a:rPr>
              <a:t>总固定成本不变。△</a:t>
            </a:r>
            <a:r>
              <a:rPr kumimoji="1" lang="en-US" altLang="zh-CN" sz="2400" dirty="0" smtClean="0">
                <a:latin typeface="Microsoft YaHei" charset="-122"/>
                <a:ea typeface="Microsoft YaHei" charset="-122"/>
                <a:cs typeface="Microsoft YaHei" charset="-122"/>
              </a:rPr>
              <a:t>TFC=0</a:t>
            </a:r>
            <a:endParaRPr kumimoji="1" lang="zh-CN" altLang="en-US" sz="24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145660943"/>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smtClean="0">
                <a:latin typeface="Microsoft YaHei" charset="-122"/>
                <a:ea typeface="Microsoft YaHei" charset="-122"/>
                <a:cs typeface="Microsoft YaHei" charset="-122"/>
              </a:rPr>
              <a:t>6.2.1</a:t>
            </a:r>
            <a:r>
              <a:rPr lang="zh-CN" altLang="en-US" sz="2800" dirty="0" smtClean="0">
                <a:latin typeface="Microsoft YaHei" charset="-122"/>
                <a:ea typeface="Microsoft YaHei" charset="-122"/>
                <a:cs typeface="Microsoft YaHei" charset="-122"/>
              </a:rPr>
              <a:t> 短期成本分析</a:t>
            </a:r>
            <a:endParaRPr lang="zh-CN" altLang="en-US" sz="2800" dirty="0">
              <a:latin typeface="Microsoft YaHei" charset="-122"/>
              <a:ea typeface="Microsoft YaHei" charset="-122"/>
              <a:cs typeface="Microsoft YaHei" charset="-122"/>
            </a:endParaRPr>
          </a:p>
        </p:txBody>
      </p:sp>
      <p:sp>
        <p:nvSpPr>
          <p:cNvPr id="17" name="圆角矩形 16"/>
          <p:cNvSpPr/>
          <p:nvPr/>
        </p:nvSpPr>
        <p:spPr>
          <a:xfrm>
            <a:off x="738164" y="1721093"/>
            <a:ext cx="2961966"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smtClean="0">
                <a:latin typeface="Microsoft YaHei" charset="-122"/>
                <a:ea typeface="Microsoft YaHei" charset="-122"/>
                <a:cs typeface="Microsoft YaHei" charset="-122"/>
              </a:rPr>
              <a:t>三、短期边际成本</a:t>
            </a:r>
            <a:endParaRPr kumimoji="1" lang="zh-CN" altLang="en-US" sz="2000" dirty="0">
              <a:latin typeface="Microsoft YaHei" charset="-122"/>
              <a:ea typeface="Microsoft YaHei" charset="-122"/>
              <a:cs typeface="Microsoft YaHei" charset="-122"/>
            </a:endParaRPr>
          </a:p>
        </p:txBody>
      </p:sp>
      <p:graphicFrame>
        <p:nvGraphicFramePr>
          <p:cNvPr id="11" name="图表 10"/>
          <p:cNvGraphicFramePr/>
          <p:nvPr>
            <p:extLst/>
          </p:nvPr>
        </p:nvGraphicFramePr>
        <p:xfrm>
          <a:off x="8219454" y="-106326"/>
          <a:ext cx="4329876" cy="21925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圆角矩形 5"/>
          <p:cNvSpPr/>
          <p:nvPr/>
        </p:nvSpPr>
        <p:spPr>
          <a:xfrm>
            <a:off x="8704448" y="4742195"/>
            <a:ext cx="3359888" cy="1998920"/>
          </a:xfrm>
          <a:prstGeom prst="roundRect">
            <a:avLst/>
          </a:prstGeom>
        </p:spPr>
        <p:style>
          <a:lnRef idx="2">
            <a:schemeClr val="accent1"/>
          </a:lnRef>
          <a:fillRef idx="1">
            <a:schemeClr val="lt1"/>
          </a:fillRef>
          <a:effectRef idx="0">
            <a:schemeClr val="accent1"/>
          </a:effectRef>
          <a:fontRef idx="minor">
            <a:schemeClr val="dk1"/>
          </a:fontRef>
        </p:style>
        <p:txBody>
          <a:bodyPr rtlCol="0" anchor="t"/>
          <a:lstStyle/>
          <a:p>
            <a:pPr>
              <a:lnSpc>
                <a:spcPct val="150000"/>
              </a:lnSpc>
            </a:pPr>
            <a:r>
              <a:rPr kumimoji="1" lang="zh-CN" altLang="en-US" sz="2400" dirty="0" smtClean="0">
                <a:latin typeface="Microsoft YaHei" charset="-122"/>
                <a:ea typeface="Microsoft YaHei" charset="-122"/>
                <a:cs typeface="Microsoft YaHei" charset="-122"/>
              </a:rPr>
              <a:t>纵轴：成本</a:t>
            </a:r>
            <a:r>
              <a:rPr kumimoji="1" lang="en-US" altLang="zh-CN" sz="2400" dirty="0" smtClean="0">
                <a:latin typeface="Microsoft YaHei" charset="-122"/>
                <a:ea typeface="Microsoft YaHei" charset="-122"/>
                <a:cs typeface="Microsoft YaHei" charset="-122"/>
              </a:rPr>
              <a:t>C</a:t>
            </a:r>
          </a:p>
          <a:p>
            <a:pPr>
              <a:lnSpc>
                <a:spcPct val="150000"/>
              </a:lnSpc>
            </a:pPr>
            <a:r>
              <a:rPr kumimoji="1" lang="zh-CN" altLang="en-US" sz="2400" dirty="0" smtClean="0">
                <a:latin typeface="Microsoft YaHei" charset="-122"/>
                <a:ea typeface="Microsoft YaHei" charset="-122"/>
                <a:cs typeface="Microsoft YaHei" charset="-122"/>
              </a:rPr>
              <a:t>横轴：产量</a:t>
            </a:r>
            <a:r>
              <a:rPr kumimoji="1" lang="en-US" altLang="zh-CN" sz="2400" dirty="0" smtClean="0">
                <a:latin typeface="Microsoft YaHei" charset="-122"/>
                <a:ea typeface="Microsoft YaHei" charset="-122"/>
                <a:cs typeface="Microsoft YaHei" charset="-122"/>
              </a:rPr>
              <a:t>Q</a:t>
            </a:r>
          </a:p>
          <a:p>
            <a:pPr>
              <a:lnSpc>
                <a:spcPct val="150000"/>
              </a:lnSpc>
            </a:pPr>
            <a:r>
              <a:rPr kumimoji="1" lang="en-US" altLang="zh-CN" sz="2400" dirty="0" smtClean="0">
                <a:latin typeface="Microsoft YaHei" charset="-122"/>
                <a:ea typeface="Microsoft YaHei" charset="-122"/>
                <a:cs typeface="Microsoft YaHei" charset="-122"/>
              </a:rPr>
              <a:t>SMC</a:t>
            </a:r>
            <a:r>
              <a:rPr kumimoji="1" lang="zh-CN" altLang="en-US" sz="2400" dirty="0" smtClean="0">
                <a:latin typeface="Microsoft YaHei" charset="-122"/>
                <a:ea typeface="Microsoft YaHei" charset="-122"/>
                <a:cs typeface="Microsoft YaHei" charset="-122"/>
              </a:rPr>
              <a:t>：短期边际成本</a:t>
            </a:r>
            <a:endParaRPr kumimoji="1" lang="en-US" altLang="zh-CN" sz="2400" dirty="0">
              <a:latin typeface="Microsoft YaHei" charset="-122"/>
              <a:ea typeface="Microsoft YaHei" charset="-122"/>
              <a:cs typeface="Microsoft YaHei" charset="-122"/>
            </a:endParaRPr>
          </a:p>
        </p:txBody>
      </p:sp>
      <p:pic>
        <p:nvPicPr>
          <p:cNvPr id="2" name="图片 1"/>
          <p:cNvPicPr>
            <a:picLocks noChangeAspect="1"/>
          </p:cNvPicPr>
          <p:nvPr/>
        </p:nvPicPr>
        <p:blipFill>
          <a:blip r:embed="rId8"/>
          <a:stretch>
            <a:fillRect/>
          </a:stretch>
        </p:blipFill>
        <p:spPr>
          <a:xfrm>
            <a:off x="1275907" y="2921032"/>
            <a:ext cx="5173478" cy="3473834"/>
          </a:xfrm>
          <a:prstGeom prst="rect">
            <a:avLst/>
          </a:prstGeom>
        </p:spPr>
      </p:pic>
      <p:sp>
        <p:nvSpPr>
          <p:cNvPr id="7" name="矩形 6"/>
          <p:cNvSpPr/>
          <p:nvPr/>
        </p:nvSpPr>
        <p:spPr>
          <a:xfrm>
            <a:off x="0" y="64936"/>
            <a:ext cx="2031325" cy="276999"/>
          </a:xfrm>
          <a:prstGeom prst="rect">
            <a:avLst/>
          </a:prstGeom>
        </p:spPr>
        <p:txBody>
          <a:bodyPr wrap="none">
            <a:spAutoFit/>
          </a:bodyPr>
          <a:lstStyle/>
          <a:p>
            <a:r>
              <a:rPr lang="en-US" altLang="zh-CN" sz="1200" dirty="0">
                <a:solidFill>
                  <a:schemeClr val="bg1">
                    <a:lumMod val="75000"/>
                  </a:schemeClr>
                </a:solidFill>
                <a:latin typeface="SimSun" charset="-122"/>
                <a:ea typeface="SimSun" charset="-122"/>
                <a:cs typeface="SimSun" charset="-122"/>
              </a:rPr>
              <a:t>6.2.1.3</a:t>
            </a:r>
            <a:r>
              <a:rPr lang="zh-CN" altLang="en-US" sz="1200" dirty="0">
                <a:solidFill>
                  <a:schemeClr val="bg1">
                    <a:lumMod val="75000"/>
                  </a:schemeClr>
                </a:solidFill>
                <a:latin typeface="SimSun" charset="-122"/>
                <a:ea typeface="SimSun" charset="-122"/>
                <a:cs typeface="SimSun" charset="-122"/>
              </a:rPr>
              <a:t>短期边际成本</a:t>
            </a:r>
            <a:r>
              <a:rPr lang="en-US" altLang="zh-CN" sz="1200" dirty="0">
                <a:solidFill>
                  <a:schemeClr val="bg1">
                    <a:lumMod val="75000"/>
                  </a:schemeClr>
                </a:solidFill>
                <a:latin typeface="SimSun" charset="-122"/>
                <a:ea typeface="SimSun" charset="-122"/>
                <a:cs typeface="SimSun" charset="-122"/>
              </a:rPr>
              <a:t>(SMC)</a:t>
            </a:r>
            <a:endParaRPr lang="zh-CN" altLang="en-US" sz="1200" dirty="0">
              <a:solidFill>
                <a:schemeClr val="bg1">
                  <a:lumMod val="75000"/>
                </a:schemeClr>
              </a:solidFill>
              <a:latin typeface="SimSun" charset="-122"/>
              <a:ea typeface="SimSun" charset="-122"/>
              <a:cs typeface="SimSun" charset="-122"/>
            </a:endParaRPr>
          </a:p>
        </p:txBody>
      </p:sp>
    </p:spTree>
    <p:extLst>
      <p:ext uri="{BB962C8B-B14F-4D97-AF65-F5344CB8AC3E}">
        <p14:creationId xmlns:p14="http://schemas.microsoft.com/office/powerpoint/2010/main" val="633708708"/>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圆角矩形 16"/>
          <p:cNvSpPr/>
          <p:nvPr/>
        </p:nvSpPr>
        <p:spPr>
          <a:xfrm>
            <a:off x="270331" y="655942"/>
            <a:ext cx="4407994"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smtClean="0">
                <a:latin typeface="Microsoft YaHei" charset="-122"/>
                <a:ea typeface="Microsoft YaHei" charset="-122"/>
                <a:cs typeface="Microsoft YaHei" charset="-122"/>
              </a:rPr>
              <a:t>习题练习</a:t>
            </a:r>
            <a:endParaRPr kumimoji="1" lang="zh-CN" altLang="en-US" sz="2000" dirty="0">
              <a:latin typeface="Microsoft YaHei" charset="-122"/>
              <a:ea typeface="Microsoft YaHei" charset="-122"/>
              <a:cs typeface="Microsoft YaHei" charset="-122"/>
            </a:endParaRPr>
          </a:p>
        </p:txBody>
      </p:sp>
      <p:sp>
        <p:nvSpPr>
          <p:cNvPr id="6" name="文本框 5"/>
          <p:cNvSpPr txBox="1"/>
          <p:nvPr/>
        </p:nvSpPr>
        <p:spPr>
          <a:xfrm>
            <a:off x="489097" y="1472751"/>
            <a:ext cx="10781414" cy="3351046"/>
          </a:xfrm>
          <a:prstGeom prst="rect">
            <a:avLst/>
          </a:prstGeom>
          <a:noFill/>
        </p:spPr>
        <p:txBody>
          <a:bodyPr wrap="square" rtlCol="0">
            <a:spAutoFit/>
          </a:bodyPr>
          <a:lstStyle/>
          <a:p>
            <a:pPr>
              <a:lnSpc>
                <a:spcPct val="150000"/>
              </a:lnSpc>
            </a:pPr>
            <a:r>
              <a:rPr kumimoji="1" lang="zh-CN" altLang="en-US" sz="2400" dirty="0">
                <a:latin typeface="Microsoft YaHei" charset="-122"/>
                <a:ea typeface="Microsoft YaHei" charset="-122"/>
                <a:cs typeface="Microsoft YaHei" charset="-122"/>
              </a:rPr>
              <a:t>已知产量是</a:t>
            </a:r>
            <a:r>
              <a:rPr kumimoji="1" lang="en-US" altLang="zh-CN" sz="2400" dirty="0">
                <a:latin typeface="Microsoft YaHei" charset="-122"/>
                <a:ea typeface="Microsoft YaHei" charset="-122"/>
                <a:cs typeface="Microsoft YaHei" charset="-122"/>
              </a:rPr>
              <a:t>10</a:t>
            </a:r>
            <a:r>
              <a:rPr kumimoji="1" lang="zh-CN" altLang="en-US" sz="2400" dirty="0">
                <a:latin typeface="Microsoft YaHei" charset="-122"/>
                <a:ea typeface="Microsoft YaHei" charset="-122"/>
                <a:cs typeface="Microsoft YaHei" charset="-122"/>
              </a:rPr>
              <a:t>单位时的总成本是</a:t>
            </a:r>
            <a:r>
              <a:rPr kumimoji="1" lang="en-US" altLang="zh-CN" sz="2400" dirty="0">
                <a:latin typeface="Microsoft YaHei" charset="-122"/>
                <a:ea typeface="Microsoft YaHei" charset="-122"/>
                <a:cs typeface="Microsoft YaHei" charset="-122"/>
              </a:rPr>
              <a:t>5000</a:t>
            </a:r>
            <a:r>
              <a:rPr kumimoji="1" lang="zh-CN" altLang="en-US" sz="2400" dirty="0">
                <a:latin typeface="Microsoft YaHei" charset="-122"/>
                <a:ea typeface="Microsoft YaHei" charset="-122"/>
                <a:cs typeface="Microsoft YaHei" charset="-122"/>
              </a:rPr>
              <a:t>；产量是</a:t>
            </a:r>
            <a:r>
              <a:rPr kumimoji="1" lang="en-US" altLang="zh-CN" sz="2400" dirty="0">
                <a:latin typeface="Microsoft YaHei" charset="-122"/>
                <a:ea typeface="Microsoft YaHei" charset="-122"/>
                <a:cs typeface="Microsoft YaHei" charset="-122"/>
              </a:rPr>
              <a:t>11</a:t>
            </a:r>
            <a:r>
              <a:rPr kumimoji="1" lang="zh-CN" altLang="en-US" sz="2400" dirty="0">
                <a:latin typeface="Microsoft YaHei" charset="-122"/>
                <a:ea typeface="Microsoft YaHei" charset="-122"/>
                <a:cs typeface="Microsoft YaHei" charset="-122"/>
              </a:rPr>
              <a:t>单位时的平均成本为</a:t>
            </a:r>
            <a:r>
              <a:rPr kumimoji="1" lang="en-US" altLang="zh-CN" sz="2400" dirty="0">
                <a:latin typeface="Microsoft YaHei" charset="-122"/>
                <a:ea typeface="Microsoft YaHei" charset="-122"/>
                <a:cs typeface="Microsoft YaHei" charset="-122"/>
              </a:rPr>
              <a:t>510</a:t>
            </a:r>
            <a:r>
              <a:rPr kumimoji="1" lang="zh-CN" altLang="en-US" sz="2400" dirty="0">
                <a:latin typeface="Microsoft YaHei" charset="-122"/>
                <a:ea typeface="Microsoft YaHei" charset="-122"/>
                <a:cs typeface="Microsoft YaHei" charset="-122"/>
              </a:rPr>
              <a:t>，那么生产第</a:t>
            </a:r>
            <a:r>
              <a:rPr kumimoji="1" lang="en-US" altLang="zh-CN" sz="2400" dirty="0">
                <a:latin typeface="Microsoft YaHei" charset="-122"/>
                <a:ea typeface="Microsoft YaHei" charset="-122"/>
                <a:cs typeface="Microsoft YaHei" charset="-122"/>
              </a:rPr>
              <a:t>11</a:t>
            </a:r>
            <a:r>
              <a:rPr kumimoji="1" lang="zh-CN" altLang="en-US" sz="2400" dirty="0">
                <a:latin typeface="Microsoft YaHei" charset="-122"/>
                <a:ea typeface="Microsoft YaHei" charset="-122"/>
                <a:cs typeface="Microsoft YaHei" charset="-122"/>
              </a:rPr>
              <a:t>单位产品时的边际成本是（   ）</a:t>
            </a:r>
          </a:p>
          <a:p>
            <a:pPr>
              <a:lnSpc>
                <a:spcPct val="150000"/>
              </a:lnSpc>
            </a:pPr>
            <a:r>
              <a:rPr kumimoji="1" lang="en-US" altLang="zh-CN" sz="2400" dirty="0" smtClean="0">
                <a:latin typeface="Microsoft YaHei" charset="-122"/>
                <a:ea typeface="Microsoft YaHei" charset="-122"/>
                <a:cs typeface="Microsoft YaHei" charset="-122"/>
              </a:rPr>
              <a:t>A:500</a:t>
            </a:r>
            <a:endParaRPr kumimoji="1" lang="en-US" altLang="zh-CN" sz="2400" dirty="0">
              <a:latin typeface="Microsoft YaHei" charset="-122"/>
              <a:ea typeface="Microsoft YaHei" charset="-122"/>
              <a:cs typeface="Microsoft YaHei" charset="-122"/>
            </a:endParaRPr>
          </a:p>
          <a:p>
            <a:pPr>
              <a:lnSpc>
                <a:spcPct val="150000"/>
              </a:lnSpc>
            </a:pPr>
            <a:r>
              <a:rPr kumimoji="1" lang="en-US" altLang="zh-CN" sz="2400" dirty="0">
                <a:latin typeface="Microsoft YaHei" charset="-122"/>
                <a:ea typeface="Microsoft YaHei" charset="-122"/>
                <a:cs typeface="Microsoft YaHei" charset="-122"/>
              </a:rPr>
              <a:t>B:510</a:t>
            </a:r>
          </a:p>
          <a:p>
            <a:pPr>
              <a:lnSpc>
                <a:spcPct val="150000"/>
              </a:lnSpc>
            </a:pPr>
            <a:r>
              <a:rPr kumimoji="1" lang="en-US" altLang="zh-CN" sz="2400" dirty="0">
                <a:latin typeface="Microsoft YaHei" charset="-122"/>
                <a:ea typeface="Microsoft YaHei" charset="-122"/>
                <a:cs typeface="Microsoft YaHei" charset="-122"/>
              </a:rPr>
              <a:t>C:520</a:t>
            </a:r>
          </a:p>
          <a:p>
            <a:pPr>
              <a:lnSpc>
                <a:spcPct val="150000"/>
              </a:lnSpc>
            </a:pPr>
            <a:r>
              <a:rPr kumimoji="1" lang="en-US" altLang="zh-CN" sz="2400" dirty="0">
                <a:latin typeface="Microsoft YaHei" charset="-122"/>
                <a:ea typeface="Microsoft YaHei" charset="-122"/>
                <a:cs typeface="Microsoft YaHei" charset="-122"/>
              </a:rPr>
              <a:t>D:610</a:t>
            </a:r>
          </a:p>
        </p:txBody>
      </p:sp>
    </p:spTree>
    <p:extLst>
      <p:ext uri="{BB962C8B-B14F-4D97-AF65-F5344CB8AC3E}">
        <p14:creationId xmlns:p14="http://schemas.microsoft.com/office/powerpoint/2010/main" val="2088407230"/>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圆角矩形 16"/>
          <p:cNvSpPr/>
          <p:nvPr/>
        </p:nvSpPr>
        <p:spPr>
          <a:xfrm>
            <a:off x="270331" y="655942"/>
            <a:ext cx="4407994"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smtClean="0">
                <a:latin typeface="Microsoft YaHei" charset="-122"/>
                <a:ea typeface="Microsoft YaHei" charset="-122"/>
                <a:cs typeface="Microsoft YaHei" charset="-122"/>
              </a:rPr>
              <a:t>习题练习</a:t>
            </a:r>
            <a:endParaRPr kumimoji="1" lang="zh-CN" altLang="en-US" sz="2000" dirty="0">
              <a:latin typeface="Microsoft YaHei" charset="-122"/>
              <a:ea typeface="Microsoft YaHei" charset="-122"/>
              <a:cs typeface="Microsoft YaHei" charset="-122"/>
            </a:endParaRPr>
          </a:p>
        </p:txBody>
      </p:sp>
      <p:sp>
        <p:nvSpPr>
          <p:cNvPr id="6" name="文本框 5"/>
          <p:cNvSpPr txBox="1"/>
          <p:nvPr/>
        </p:nvSpPr>
        <p:spPr>
          <a:xfrm>
            <a:off x="489097" y="1472751"/>
            <a:ext cx="10781414" cy="5078313"/>
          </a:xfrm>
          <a:prstGeom prst="rect">
            <a:avLst/>
          </a:prstGeom>
          <a:noFill/>
        </p:spPr>
        <p:txBody>
          <a:bodyPr wrap="square" rtlCol="0">
            <a:spAutoFit/>
          </a:bodyPr>
          <a:lstStyle/>
          <a:p>
            <a:pPr>
              <a:lnSpc>
                <a:spcPct val="150000"/>
              </a:lnSpc>
            </a:pPr>
            <a:r>
              <a:rPr kumimoji="1" lang="zh-CN" altLang="en-US" sz="2400" dirty="0">
                <a:latin typeface="Microsoft YaHei" charset="-122"/>
                <a:ea typeface="Microsoft YaHei" charset="-122"/>
                <a:cs typeface="Microsoft YaHei" charset="-122"/>
              </a:rPr>
              <a:t>已知产量是</a:t>
            </a:r>
            <a:r>
              <a:rPr kumimoji="1" lang="en-US" altLang="zh-CN" sz="2400" dirty="0">
                <a:latin typeface="Microsoft YaHei" charset="-122"/>
                <a:ea typeface="Microsoft YaHei" charset="-122"/>
                <a:cs typeface="Microsoft YaHei" charset="-122"/>
              </a:rPr>
              <a:t>10</a:t>
            </a:r>
            <a:r>
              <a:rPr kumimoji="1" lang="zh-CN" altLang="en-US" sz="2400" dirty="0">
                <a:latin typeface="Microsoft YaHei" charset="-122"/>
                <a:ea typeface="Microsoft YaHei" charset="-122"/>
                <a:cs typeface="Microsoft YaHei" charset="-122"/>
              </a:rPr>
              <a:t>单位时的总成本是</a:t>
            </a:r>
            <a:r>
              <a:rPr kumimoji="1" lang="en-US" altLang="zh-CN" sz="2400" dirty="0">
                <a:latin typeface="Microsoft YaHei" charset="-122"/>
                <a:ea typeface="Microsoft YaHei" charset="-122"/>
                <a:cs typeface="Microsoft YaHei" charset="-122"/>
              </a:rPr>
              <a:t>5000</a:t>
            </a:r>
            <a:r>
              <a:rPr kumimoji="1" lang="zh-CN" altLang="en-US" sz="2400" dirty="0">
                <a:latin typeface="Microsoft YaHei" charset="-122"/>
                <a:ea typeface="Microsoft YaHei" charset="-122"/>
                <a:cs typeface="Microsoft YaHei" charset="-122"/>
              </a:rPr>
              <a:t>；产量是</a:t>
            </a:r>
            <a:r>
              <a:rPr kumimoji="1" lang="en-US" altLang="zh-CN" sz="2400" dirty="0">
                <a:latin typeface="Microsoft YaHei" charset="-122"/>
                <a:ea typeface="Microsoft YaHei" charset="-122"/>
                <a:cs typeface="Microsoft YaHei" charset="-122"/>
              </a:rPr>
              <a:t>11</a:t>
            </a:r>
            <a:r>
              <a:rPr kumimoji="1" lang="zh-CN" altLang="en-US" sz="2400" dirty="0">
                <a:latin typeface="Microsoft YaHei" charset="-122"/>
                <a:ea typeface="Microsoft YaHei" charset="-122"/>
                <a:cs typeface="Microsoft YaHei" charset="-122"/>
              </a:rPr>
              <a:t>单位时的平均成本为</a:t>
            </a:r>
            <a:r>
              <a:rPr kumimoji="1" lang="en-US" altLang="zh-CN" sz="2400" dirty="0">
                <a:latin typeface="Microsoft YaHei" charset="-122"/>
                <a:ea typeface="Microsoft YaHei" charset="-122"/>
                <a:cs typeface="Microsoft YaHei" charset="-122"/>
              </a:rPr>
              <a:t>510</a:t>
            </a:r>
            <a:r>
              <a:rPr kumimoji="1" lang="zh-CN" altLang="en-US" sz="2400" dirty="0">
                <a:latin typeface="Microsoft YaHei" charset="-122"/>
                <a:ea typeface="Microsoft YaHei" charset="-122"/>
                <a:cs typeface="Microsoft YaHei" charset="-122"/>
              </a:rPr>
              <a:t>，那么生产第</a:t>
            </a:r>
            <a:r>
              <a:rPr kumimoji="1" lang="en-US" altLang="zh-CN" sz="2400" dirty="0">
                <a:latin typeface="Microsoft YaHei" charset="-122"/>
                <a:ea typeface="Microsoft YaHei" charset="-122"/>
                <a:cs typeface="Microsoft YaHei" charset="-122"/>
              </a:rPr>
              <a:t>11</a:t>
            </a:r>
            <a:r>
              <a:rPr kumimoji="1" lang="zh-CN" altLang="en-US" sz="2400" dirty="0">
                <a:latin typeface="Microsoft YaHei" charset="-122"/>
                <a:ea typeface="Microsoft YaHei" charset="-122"/>
                <a:cs typeface="Microsoft YaHei" charset="-122"/>
              </a:rPr>
              <a:t>单位产品时的边际成本是（ </a:t>
            </a:r>
            <a:r>
              <a:rPr kumimoji="1" lang="en-US" altLang="zh-CN" sz="2400" dirty="0">
                <a:solidFill>
                  <a:srgbClr val="C00000"/>
                </a:solidFill>
                <a:latin typeface="Microsoft YaHei" charset="-122"/>
                <a:ea typeface="Microsoft YaHei" charset="-122"/>
                <a:cs typeface="Microsoft YaHei" charset="-122"/>
              </a:rPr>
              <a:t>D</a:t>
            </a:r>
            <a:r>
              <a:rPr kumimoji="1" lang="zh-CN" altLang="en-US" sz="2400" dirty="0">
                <a:latin typeface="Microsoft YaHei" charset="-122"/>
                <a:ea typeface="Microsoft YaHei" charset="-122"/>
                <a:cs typeface="Microsoft YaHei" charset="-122"/>
              </a:rPr>
              <a:t>  ）</a:t>
            </a:r>
          </a:p>
          <a:p>
            <a:pPr>
              <a:lnSpc>
                <a:spcPct val="150000"/>
              </a:lnSpc>
            </a:pPr>
            <a:r>
              <a:rPr kumimoji="1" lang="en-US" altLang="zh-CN" sz="2400" dirty="0" smtClean="0">
                <a:latin typeface="Microsoft YaHei" charset="-122"/>
                <a:ea typeface="Microsoft YaHei" charset="-122"/>
                <a:cs typeface="Microsoft YaHei" charset="-122"/>
              </a:rPr>
              <a:t>A:500</a:t>
            </a:r>
            <a:endParaRPr kumimoji="1" lang="en-US" altLang="zh-CN" sz="2400" dirty="0">
              <a:latin typeface="Microsoft YaHei" charset="-122"/>
              <a:ea typeface="Microsoft YaHei" charset="-122"/>
              <a:cs typeface="Microsoft YaHei" charset="-122"/>
            </a:endParaRPr>
          </a:p>
          <a:p>
            <a:pPr>
              <a:lnSpc>
                <a:spcPct val="150000"/>
              </a:lnSpc>
            </a:pPr>
            <a:r>
              <a:rPr kumimoji="1" lang="en-US" altLang="zh-CN" sz="2400" dirty="0">
                <a:latin typeface="Microsoft YaHei" charset="-122"/>
                <a:ea typeface="Microsoft YaHei" charset="-122"/>
                <a:cs typeface="Microsoft YaHei" charset="-122"/>
              </a:rPr>
              <a:t>B:510</a:t>
            </a:r>
          </a:p>
          <a:p>
            <a:pPr>
              <a:lnSpc>
                <a:spcPct val="150000"/>
              </a:lnSpc>
            </a:pPr>
            <a:r>
              <a:rPr kumimoji="1" lang="en-US" altLang="zh-CN" sz="2400" dirty="0">
                <a:latin typeface="Microsoft YaHei" charset="-122"/>
                <a:ea typeface="Microsoft YaHei" charset="-122"/>
                <a:cs typeface="Microsoft YaHei" charset="-122"/>
              </a:rPr>
              <a:t>C:520</a:t>
            </a:r>
          </a:p>
          <a:p>
            <a:pPr>
              <a:lnSpc>
                <a:spcPct val="150000"/>
              </a:lnSpc>
            </a:pPr>
            <a:r>
              <a:rPr kumimoji="1" lang="en-US" altLang="zh-CN" sz="2400" dirty="0" smtClean="0">
                <a:solidFill>
                  <a:srgbClr val="C00000"/>
                </a:solidFill>
                <a:latin typeface="Microsoft YaHei" charset="-122"/>
                <a:ea typeface="Microsoft YaHei" charset="-122"/>
                <a:cs typeface="Microsoft YaHei" charset="-122"/>
              </a:rPr>
              <a:t>D:610</a:t>
            </a:r>
          </a:p>
          <a:p>
            <a:pPr>
              <a:lnSpc>
                <a:spcPct val="150000"/>
              </a:lnSpc>
            </a:pPr>
            <a:r>
              <a:rPr kumimoji="1" lang="zh-CN" altLang="en-US" sz="2400" dirty="0">
                <a:latin typeface="Microsoft YaHei" charset="-122"/>
                <a:ea typeface="Microsoft YaHei" charset="-122"/>
                <a:cs typeface="Microsoft YaHei" charset="-122"/>
              </a:rPr>
              <a:t>边际</a:t>
            </a:r>
            <a:r>
              <a:rPr kumimoji="1" lang="zh-CN" altLang="en-US" sz="2400" dirty="0" smtClean="0">
                <a:latin typeface="Microsoft YaHei" charset="-122"/>
                <a:ea typeface="Microsoft YaHei" charset="-122"/>
                <a:cs typeface="Microsoft YaHei" charset="-122"/>
              </a:rPr>
              <a:t>成本：每</a:t>
            </a:r>
            <a:r>
              <a:rPr kumimoji="1" lang="zh-CN" altLang="en-US" sz="2400" dirty="0">
                <a:latin typeface="Microsoft YaHei" charset="-122"/>
                <a:ea typeface="Microsoft YaHei" charset="-122"/>
                <a:cs typeface="Microsoft YaHei" charset="-122"/>
              </a:rPr>
              <a:t>增加一个单位产量所增加的总成本。生产</a:t>
            </a:r>
            <a:r>
              <a:rPr kumimoji="1" lang="en-US" altLang="zh-CN" sz="2400" dirty="0">
                <a:latin typeface="Microsoft YaHei" charset="-122"/>
                <a:ea typeface="Microsoft YaHei" charset="-122"/>
                <a:cs typeface="Microsoft YaHei" charset="-122"/>
              </a:rPr>
              <a:t>11</a:t>
            </a:r>
            <a:r>
              <a:rPr kumimoji="1" lang="zh-CN" altLang="en-US" sz="2400" dirty="0">
                <a:latin typeface="Microsoft YaHei" charset="-122"/>
                <a:ea typeface="Microsoft YaHei" charset="-122"/>
                <a:cs typeface="Microsoft YaHei" charset="-122"/>
              </a:rPr>
              <a:t>单位时的总成本是</a:t>
            </a:r>
            <a:r>
              <a:rPr kumimoji="1" lang="en-US" altLang="zh-CN" sz="2400" dirty="0">
                <a:latin typeface="Microsoft YaHei" charset="-122"/>
                <a:ea typeface="Microsoft YaHei" charset="-122"/>
                <a:cs typeface="Microsoft YaHei" charset="-122"/>
              </a:rPr>
              <a:t>11×510=5610</a:t>
            </a:r>
            <a:r>
              <a:rPr kumimoji="1" lang="zh-CN" altLang="en-US" sz="2400" dirty="0">
                <a:latin typeface="Microsoft YaHei" charset="-122"/>
                <a:ea typeface="Microsoft YaHei" charset="-122"/>
                <a:cs typeface="Microsoft YaHei" charset="-122"/>
              </a:rPr>
              <a:t>，生产</a:t>
            </a:r>
            <a:r>
              <a:rPr kumimoji="1" lang="en-US" altLang="zh-CN" sz="2400" dirty="0">
                <a:latin typeface="Microsoft YaHei" charset="-122"/>
                <a:ea typeface="Microsoft YaHei" charset="-122"/>
                <a:cs typeface="Microsoft YaHei" charset="-122"/>
              </a:rPr>
              <a:t>10</a:t>
            </a:r>
            <a:r>
              <a:rPr kumimoji="1" lang="zh-CN" altLang="en-US" sz="2400" dirty="0">
                <a:latin typeface="Microsoft YaHei" charset="-122"/>
                <a:ea typeface="Microsoft YaHei" charset="-122"/>
                <a:cs typeface="Microsoft YaHei" charset="-122"/>
              </a:rPr>
              <a:t>单位时的总成本是</a:t>
            </a:r>
            <a:r>
              <a:rPr kumimoji="1" lang="en-US" altLang="zh-CN" sz="2400" dirty="0">
                <a:latin typeface="Microsoft YaHei" charset="-122"/>
                <a:ea typeface="Microsoft YaHei" charset="-122"/>
                <a:cs typeface="Microsoft YaHei" charset="-122"/>
              </a:rPr>
              <a:t>5000</a:t>
            </a:r>
            <a:r>
              <a:rPr kumimoji="1" lang="zh-CN" altLang="en-US" sz="2400" dirty="0">
                <a:latin typeface="Microsoft YaHei" charset="-122"/>
                <a:ea typeface="Microsoft YaHei" charset="-122"/>
                <a:cs typeface="Microsoft YaHei" charset="-122"/>
              </a:rPr>
              <a:t>，故生产第</a:t>
            </a:r>
            <a:r>
              <a:rPr kumimoji="1" lang="en-US" altLang="zh-CN" sz="2400" dirty="0">
                <a:latin typeface="Microsoft YaHei" charset="-122"/>
                <a:ea typeface="Microsoft YaHei" charset="-122"/>
                <a:cs typeface="Microsoft YaHei" charset="-122"/>
              </a:rPr>
              <a:t>11</a:t>
            </a:r>
            <a:r>
              <a:rPr kumimoji="1" lang="zh-CN" altLang="en-US" sz="2400" dirty="0">
                <a:latin typeface="Microsoft YaHei" charset="-122"/>
                <a:ea typeface="Microsoft YaHei" charset="-122"/>
                <a:cs typeface="Microsoft YaHei" charset="-122"/>
              </a:rPr>
              <a:t>单位产品时的边际成本</a:t>
            </a:r>
            <a:r>
              <a:rPr kumimoji="1" lang="en-US" altLang="zh-CN" sz="2400" dirty="0">
                <a:latin typeface="Microsoft YaHei" charset="-122"/>
                <a:ea typeface="Microsoft YaHei" charset="-122"/>
                <a:cs typeface="Microsoft YaHei" charset="-122"/>
              </a:rPr>
              <a:t>=5610-5000=610</a:t>
            </a:r>
            <a:r>
              <a:rPr kumimoji="1" lang="zh-CN" altLang="en-US" sz="2400" dirty="0">
                <a:latin typeface="Microsoft YaHei" charset="-122"/>
                <a:ea typeface="Microsoft YaHei" charset="-122"/>
                <a:cs typeface="Microsoft YaHei" charset="-122"/>
              </a:rPr>
              <a:t>。</a:t>
            </a:r>
            <a:endParaRPr kumimoji="1" lang="en-US" altLang="zh-CN" sz="24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1660965841"/>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smtClean="0">
                <a:latin typeface="Microsoft YaHei" charset="-122"/>
                <a:ea typeface="Microsoft YaHei" charset="-122"/>
                <a:cs typeface="Microsoft YaHei" charset="-122"/>
              </a:rPr>
              <a:t>6.2.1</a:t>
            </a:r>
            <a:r>
              <a:rPr lang="zh-CN" altLang="en-US" sz="2800" dirty="0" smtClean="0">
                <a:latin typeface="Microsoft YaHei" charset="-122"/>
                <a:ea typeface="Microsoft YaHei" charset="-122"/>
                <a:cs typeface="Microsoft YaHei" charset="-122"/>
              </a:rPr>
              <a:t> 短期成本分析</a:t>
            </a:r>
            <a:endParaRPr lang="zh-CN" altLang="en-US" sz="2800" dirty="0">
              <a:latin typeface="Microsoft YaHei" charset="-122"/>
              <a:ea typeface="Microsoft YaHei" charset="-122"/>
              <a:cs typeface="Microsoft YaHei" charset="-122"/>
            </a:endParaRPr>
          </a:p>
        </p:txBody>
      </p:sp>
      <p:sp>
        <p:nvSpPr>
          <p:cNvPr id="17" name="圆角矩形 16"/>
          <p:cNvSpPr/>
          <p:nvPr/>
        </p:nvSpPr>
        <p:spPr>
          <a:xfrm>
            <a:off x="738164" y="1721093"/>
            <a:ext cx="4769501"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smtClean="0">
                <a:latin typeface="Microsoft YaHei" charset="-122"/>
                <a:ea typeface="Microsoft YaHei" charset="-122"/>
                <a:cs typeface="Microsoft YaHei" charset="-122"/>
              </a:rPr>
              <a:t>四、</a:t>
            </a:r>
            <a:r>
              <a:rPr kumimoji="1" lang="en-US" altLang="zh-CN" sz="2000" dirty="0" smtClean="0">
                <a:latin typeface="Microsoft YaHei" charset="-122"/>
                <a:ea typeface="Microsoft YaHei" charset="-122"/>
                <a:cs typeface="Microsoft YaHei" charset="-122"/>
              </a:rPr>
              <a:t>SAC</a:t>
            </a:r>
            <a:r>
              <a:rPr kumimoji="1" lang="zh-CN" altLang="en-US" sz="2000" dirty="0" smtClean="0">
                <a:latin typeface="Microsoft YaHei" charset="-122"/>
                <a:ea typeface="Microsoft YaHei" charset="-122"/>
                <a:cs typeface="Microsoft YaHei" charset="-122"/>
              </a:rPr>
              <a:t>曲线与</a:t>
            </a:r>
            <a:r>
              <a:rPr kumimoji="1" lang="en-US" altLang="zh-CN" sz="2000" dirty="0" smtClean="0">
                <a:latin typeface="Microsoft YaHei" charset="-122"/>
                <a:ea typeface="Microsoft YaHei" charset="-122"/>
                <a:cs typeface="Microsoft YaHei" charset="-122"/>
              </a:rPr>
              <a:t>SMC</a:t>
            </a:r>
            <a:r>
              <a:rPr kumimoji="1" lang="zh-CN" altLang="en-US" sz="2000" dirty="0" smtClean="0">
                <a:latin typeface="Microsoft YaHei" charset="-122"/>
                <a:ea typeface="Microsoft YaHei" charset="-122"/>
                <a:cs typeface="Microsoft YaHei" charset="-122"/>
              </a:rPr>
              <a:t>曲线之间的关系</a:t>
            </a:r>
            <a:endParaRPr kumimoji="1" lang="zh-CN" altLang="en-US" sz="2000" dirty="0">
              <a:latin typeface="Microsoft YaHei" charset="-122"/>
              <a:ea typeface="Microsoft YaHei" charset="-122"/>
              <a:cs typeface="Microsoft YaHei" charset="-122"/>
            </a:endParaRPr>
          </a:p>
        </p:txBody>
      </p:sp>
      <p:graphicFrame>
        <p:nvGraphicFramePr>
          <p:cNvPr id="11" name="图表 10"/>
          <p:cNvGraphicFramePr/>
          <p:nvPr>
            <p:extLst/>
          </p:nvPr>
        </p:nvGraphicFramePr>
        <p:xfrm>
          <a:off x="8219454" y="-106326"/>
          <a:ext cx="4329876" cy="21925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圆角矩形 5"/>
          <p:cNvSpPr/>
          <p:nvPr/>
        </p:nvSpPr>
        <p:spPr>
          <a:xfrm>
            <a:off x="8704448" y="3019647"/>
            <a:ext cx="3359888" cy="3678865"/>
          </a:xfrm>
          <a:prstGeom prst="roundRect">
            <a:avLst/>
          </a:prstGeom>
        </p:spPr>
        <p:style>
          <a:lnRef idx="2">
            <a:schemeClr val="accent1"/>
          </a:lnRef>
          <a:fillRef idx="1">
            <a:schemeClr val="lt1"/>
          </a:fillRef>
          <a:effectRef idx="0">
            <a:schemeClr val="accent1"/>
          </a:effectRef>
          <a:fontRef idx="minor">
            <a:schemeClr val="dk1"/>
          </a:fontRef>
        </p:style>
        <p:txBody>
          <a:bodyPr rtlCol="0" anchor="t"/>
          <a:lstStyle/>
          <a:p>
            <a:pPr>
              <a:lnSpc>
                <a:spcPct val="150000"/>
              </a:lnSpc>
            </a:pPr>
            <a:r>
              <a:rPr kumimoji="1" lang="en-US" altLang="zh-CN" sz="2400" dirty="0">
                <a:latin typeface="Microsoft YaHei" charset="-122"/>
                <a:ea typeface="Microsoft YaHei" charset="-122"/>
                <a:cs typeface="Microsoft YaHei" charset="-122"/>
              </a:rPr>
              <a:t>STC</a:t>
            </a:r>
            <a:r>
              <a:rPr kumimoji="1" lang="zh-CN" altLang="en-US" sz="2400" dirty="0">
                <a:latin typeface="Microsoft YaHei" charset="-122"/>
                <a:ea typeface="Microsoft YaHei" charset="-122"/>
                <a:cs typeface="Microsoft YaHei" charset="-122"/>
              </a:rPr>
              <a:t>：短期总成本</a:t>
            </a:r>
            <a:endParaRPr kumimoji="1" lang="en-US" altLang="zh-CN" sz="2400" dirty="0">
              <a:latin typeface="Microsoft YaHei" charset="-122"/>
              <a:ea typeface="Microsoft YaHei" charset="-122"/>
              <a:cs typeface="Microsoft YaHei" charset="-122"/>
            </a:endParaRPr>
          </a:p>
          <a:p>
            <a:pPr>
              <a:lnSpc>
                <a:spcPct val="150000"/>
              </a:lnSpc>
            </a:pPr>
            <a:r>
              <a:rPr kumimoji="1" lang="en-US" altLang="zh-CN" sz="2400" dirty="0">
                <a:latin typeface="Microsoft YaHei" charset="-122"/>
                <a:ea typeface="Microsoft YaHei" charset="-122"/>
                <a:cs typeface="Microsoft YaHei" charset="-122"/>
              </a:rPr>
              <a:t>TFC</a:t>
            </a:r>
            <a:r>
              <a:rPr kumimoji="1" lang="zh-CN" altLang="en-US" sz="2400" dirty="0">
                <a:latin typeface="Microsoft YaHei" charset="-122"/>
                <a:ea typeface="Microsoft YaHei" charset="-122"/>
                <a:cs typeface="Microsoft YaHei" charset="-122"/>
              </a:rPr>
              <a:t>：总固定成本</a:t>
            </a:r>
            <a:r>
              <a:rPr kumimoji="1" lang="en-US" altLang="zh-CN" sz="2400" dirty="0">
                <a:latin typeface="Microsoft YaHei" charset="-122"/>
                <a:ea typeface="Microsoft YaHei" charset="-122"/>
                <a:cs typeface="Microsoft YaHei" charset="-122"/>
              </a:rPr>
              <a:t>TVC</a:t>
            </a:r>
            <a:r>
              <a:rPr kumimoji="1" lang="zh-CN" altLang="en-US" sz="2400" dirty="0">
                <a:latin typeface="Microsoft YaHei" charset="-122"/>
                <a:ea typeface="Microsoft YaHei" charset="-122"/>
                <a:cs typeface="Microsoft YaHei" charset="-122"/>
              </a:rPr>
              <a:t>：总变动</a:t>
            </a:r>
            <a:r>
              <a:rPr kumimoji="1" lang="zh-CN" altLang="en-US" sz="2400" dirty="0" smtClean="0">
                <a:latin typeface="Microsoft YaHei" charset="-122"/>
                <a:ea typeface="Microsoft YaHei" charset="-122"/>
                <a:cs typeface="Microsoft YaHei" charset="-122"/>
              </a:rPr>
              <a:t>成本</a:t>
            </a:r>
            <a:endParaRPr kumimoji="1" lang="en-US" altLang="zh-CN" sz="2400" dirty="0" smtClean="0">
              <a:latin typeface="Microsoft YaHei" charset="-122"/>
              <a:ea typeface="Microsoft YaHei" charset="-122"/>
              <a:cs typeface="Microsoft YaHei" charset="-122"/>
            </a:endParaRPr>
          </a:p>
          <a:p>
            <a:pPr>
              <a:lnSpc>
                <a:spcPct val="150000"/>
              </a:lnSpc>
            </a:pPr>
            <a:r>
              <a:rPr kumimoji="1" lang="en-US" altLang="zh-CN" sz="2400" dirty="0" smtClean="0">
                <a:latin typeface="Microsoft YaHei" charset="-122"/>
                <a:ea typeface="Microsoft YaHei" charset="-122"/>
                <a:cs typeface="Microsoft YaHei" charset="-122"/>
              </a:rPr>
              <a:t>SAC</a:t>
            </a:r>
            <a:r>
              <a:rPr kumimoji="1" lang="zh-CN" altLang="en-US" sz="2400" dirty="0" smtClean="0">
                <a:latin typeface="Microsoft YaHei" charset="-122"/>
                <a:ea typeface="Microsoft YaHei" charset="-122"/>
                <a:cs typeface="Microsoft YaHei" charset="-122"/>
              </a:rPr>
              <a:t>：</a:t>
            </a:r>
            <a:r>
              <a:rPr kumimoji="1" lang="zh-CN" altLang="en-US" sz="2400" dirty="0">
                <a:latin typeface="Microsoft YaHei" charset="-122"/>
                <a:ea typeface="Microsoft YaHei" charset="-122"/>
                <a:cs typeface="Microsoft YaHei" charset="-122"/>
              </a:rPr>
              <a:t>短期平均成本</a:t>
            </a:r>
            <a:endParaRPr kumimoji="1" lang="en-US" altLang="zh-CN" sz="2400" dirty="0" smtClean="0">
              <a:latin typeface="Microsoft YaHei" charset="-122"/>
              <a:ea typeface="Microsoft YaHei" charset="-122"/>
              <a:cs typeface="Microsoft YaHei" charset="-122"/>
            </a:endParaRPr>
          </a:p>
          <a:p>
            <a:pPr>
              <a:lnSpc>
                <a:spcPct val="150000"/>
              </a:lnSpc>
            </a:pPr>
            <a:r>
              <a:rPr kumimoji="1" lang="en-US" altLang="zh-CN" sz="2400" dirty="0" smtClean="0">
                <a:latin typeface="Microsoft YaHei" charset="-122"/>
                <a:ea typeface="Microsoft YaHei" charset="-122"/>
                <a:cs typeface="Microsoft YaHei" charset="-122"/>
              </a:rPr>
              <a:t>AFC</a:t>
            </a:r>
            <a:r>
              <a:rPr kumimoji="1" lang="zh-CN" altLang="en-US" sz="2400" dirty="0" smtClean="0">
                <a:latin typeface="Microsoft YaHei" charset="-122"/>
                <a:ea typeface="Microsoft YaHei" charset="-122"/>
                <a:cs typeface="Microsoft YaHei" charset="-122"/>
              </a:rPr>
              <a:t>：平均</a:t>
            </a:r>
            <a:r>
              <a:rPr kumimoji="1" lang="zh-CN" altLang="en-US" sz="2400" dirty="0">
                <a:latin typeface="Microsoft YaHei" charset="-122"/>
                <a:ea typeface="Microsoft YaHei" charset="-122"/>
                <a:cs typeface="Microsoft YaHei" charset="-122"/>
              </a:rPr>
              <a:t>固定成本</a:t>
            </a:r>
            <a:endParaRPr kumimoji="1" lang="en-US" altLang="zh-CN" sz="2400" dirty="0" smtClean="0">
              <a:latin typeface="Microsoft YaHei" charset="-122"/>
              <a:ea typeface="Microsoft YaHei" charset="-122"/>
              <a:cs typeface="Microsoft YaHei" charset="-122"/>
            </a:endParaRPr>
          </a:p>
          <a:p>
            <a:pPr>
              <a:lnSpc>
                <a:spcPct val="150000"/>
              </a:lnSpc>
            </a:pPr>
            <a:r>
              <a:rPr kumimoji="1" lang="en-US" altLang="zh-CN" sz="2400" dirty="0" smtClean="0">
                <a:latin typeface="Microsoft YaHei" charset="-122"/>
                <a:ea typeface="Microsoft YaHei" charset="-122"/>
                <a:cs typeface="Microsoft YaHei" charset="-122"/>
              </a:rPr>
              <a:t>AVC</a:t>
            </a:r>
            <a:r>
              <a:rPr kumimoji="1" lang="zh-CN" altLang="en-US" sz="2400" dirty="0" smtClean="0">
                <a:latin typeface="Microsoft YaHei" charset="-122"/>
                <a:ea typeface="Microsoft YaHei" charset="-122"/>
                <a:cs typeface="Microsoft YaHei" charset="-122"/>
              </a:rPr>
              <a:t>：</a:t>
            </a:r>
            <a:r>
              <a:rPr kumimoji="1" lang="zh-CN" altLang="en-US" sz="2400" dirty="0">
                <a:latin typeface="Microsoft YaHei" charset="-122"/>
                <a:ea typeface="Microsoft YaHei" charset="-122"/>
                <a:cs typeface="Microsoft YaHei" charset="-122"/>
              </a:rPr>
              <a:t>平均变动成本</a:t>
            </a:r>
          </a:p>
        </p:txBody>
      </p:sp>
      <p:pic>
        <p:nvPicPr>
          <p:cNvPr id="7" name="图片 6" descr="d71d2923630f1345843d1b740c13a9f"/>
          <p:cNvPicPr/>
          <p:nvPr/>
        </p:nvPicPr>
        <p:blipFill rotWithShape="1">
          <a:blip r:embed="rId8"/>
          <a:srcRect l="10810" r="11527" b="10794"/>
          <a:stretch/>
        </p:blipFill>
        <p:spPr>
          <a:xfrm>
            <a:off x="1086510" y="2561530"/>
            <a:ext cx="6016040" cy="4296470"/>
          </a:xfrm>
          <a:prstGeom prst="rect">
            <a:avLst/>
          </a:prstGeom>
        </p:spPr>
      </p:pic>
    </p:spTree>
    <p:extLst>
      <p:ext uri="{BB962C8B-B14F-4D97-AF65-F5344CB8AC3E}">
        <p14:creationId xmlns:p14="http://schemas.microsoft.com/office/powerpoint/2010/main" val="1632541243"/>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smtClean="0">
                <a:latin typeface="Microsoft YaHei" charset="-122"/>
                <a:ea typeface="Microsoft YaHei" charset="-122"/>
                <a:cs typeface="Microsoft YaHei" charset="-122"/>
              </a:rPr>
              <a:t>6.2.1</a:t>
            </a:r>
            <a:r>
              <a:rPr lang="zh-CN" altLang="en-US" sz="2800" dirty="0" smtClean="0">
                <a:latin typeface="Microsoft YaHei" charset="-122"/>
                <a:ea typeface="Microsoft YaHei" charset="-122"/>
                <a:cs typeface="Microsoft YaHei" charset="-122"/>
              </a:rPr>
              <a:t> 短期成本分析</a:t>
            </a:r>
            <a:endParaRPr lang="zh-CN" altLang="en-US" sz="2800" dirty="0">
              <a:latin typeface="Microsoft YaHei" charset="-122"/>
              <a:ea typeface="Microsoft YaHei" charset="-122"/>
              <a:cs typeface="Microsoft YaHei" charset="-122"/>
            </a:endParaRPr>
          </a:p>
        </p:txBody>
      </p:sp>
      <p:sp>
        <p:nvSpPr>
          <p:cNvPr id="17" name="圆角矩形 16"/>
          <p:cNvSpPr/>
          <p:nvPr/>
        </p:nvSpPr>
        <p:spPr>
          <a:xfrm>
            <a:off x="738164" y="1721093"/>
            <a:ext cx="4769501"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smtClean="0">
                <a:latin typeface="Microsoft YaHei" charset="-122"/>
                <a:ea typeface="Microsoft YaHei" charset="-122"/>
                <a:cs typeface="Microsoft YaHei" charset="-122"/>
              </a:rPr>
              <a:t>四、</a:t>
            </a:r>
            <a:r>
              <a:rPr kumimoji="1" lang="en-US" altLang="zh-CN" sz="2000" dirty="0" smtClean="0">
                <a:latin typeface="Microsoft YaHei" charset="-122"/>
                <a:ea typeface="Microsoft YaHei" charset="-122"/>
                <a:cs typeface="Microsoft YaHei" charset="-122"/>
              </a:rPr>
              <a:t>SAC</a:t>
            </a:r>
            <a:r>
              <a:rPr kumimoji="1" lang="zh-CN" altLang="en-US" sz="2000" dirty="0" smtClean="0">
                <a:latin typeface="Microsoft YaHei" charset="-122"/>
                <a:ea typeface="Microsoft YaHei" charset="-122"/>
                <a:cs typeface="Microsoft YaHei" charset="-122"/>
              </a:rPr>
              <a:t>曲线与</a:t>
            </a:r>
            <a:r>
              <a:rPr kumimoji="1" lang="en-US" altLang="zh-CN" sz="2000" dirty="0" smtClean="0">
                <a:latin typeface="Microsoft YaHei" charset="-122"/>
                <a:ea typeface="Microsoft YaHei" charset="-122"/>
                <a:cs typeface="Microsoft YaHei" charset="-122"/>
              </a:rPr>
              <a:t>SMC</a:t>
            </a:r>
            <a:r>
              <a:rPr kumimoji="1" lang="zh-CN" altLang="en-US" sz="2000" dirty="0" smtClean="0">
                <a:latin typeface="Microsoft YaHei" charset="-122"/>
                <a:ea typeface="Microsoft YaHei" charset="-122"/>
                <a:cs typeface="Microsoft YaHei" charset="-122"/>
              </a:rPr>
              <a:t>曲线之间的关系</a:t>
            </a:r>
            <a:endParaRPr kumimoji="1" lang="zh-CN" altLang="en-US" sz="2000" dirty="0">
              <a:latin typeface="Microsoft YaHei" charset="-122"/>
              <a:ea typeface="Microsoft YaHei" charset="-122"/>
              <a:cs typeface="Microsoft YaHei" charset="-122"/>
            </a:endParaRPr>
          </a:p>
        </p:txBody>
      </p:sp>
      <p:sp>
        <p:nvSpPr>
          <p:cNvPr id="6" name="圆角矩形 5"/>
          <p:cNvSpPr/>
          <p:nvPr/>
        </p:nvSpPr>
        <p:spPr>
          <a:xfrm>
            <a:off x="8704448" y="112157"/>
            <a:ext cx="3359888" cy="2524718"/>
          </a:xfrm>
          <a:prstGeom prst="roundRect">
            <a:avLst/>
          </a:prstGeom>
        </p:spPr>
        <p:style>
          <a:lnRef idx="2">
            <a:schemeClr val="accent1"/>
          </a:lnRef>
          <a:fillRef idx="1">
            <a:schemeClr val="lt1"/>
          </a:fillRef>
          <a:effectRef idx="0">
            <a:schemeClr val="accent1"/>
          </a:effectRef>
          <a:fontRef idx="minor">
            <a:schemeClr val="dk1"/>
          </a:fontRef>
        </p:style>
        <p:txBody>
          <a:bodyPr rtlCol="0" anchor="t"/>
          <a:lstStyle/>
          <a:p>
            <a:pPr>
              <a:lnSpc>
                <a:spcPct val="150000"/>
              </a:lnSpc>
            </a:pPr>
            <a:r>
              <a:rPr kumimoji="1" lang="en-US" altLang="zh-CN" sz="2400" dirty="0" smtClean="0">
                <a:latin typeface="Microsoft YaHei" charset="-122"/>
                <a:ea typeface="Microsoft YaHei" charset="-122"/>
                <a:cs typeface="Microsoft YaHei" charset="-122"/>
              </a:rPr>
              <a:t>SAC</a:t>
            </a:r>
            <a:r>
              <a:rPr kumimoji="1" lang="zh-CN" altLang="en-US" sz="2400" dirty="0" smtClean="0">
                <a:latin typeface="Microsoft YaHei" charset="-122"/>
                <a:ea typeface="Microsoft YaHei" charset="-122"/>
                <a:cs typeface="Microsoft YaHei" charset="-122"/>
              </a:rPr>
              <a:t>：</a:t>
            </a:r>
            <a:r>
              <a:rPr kumimoji="1" lang="zh-CN" altLang="en-US" sz="2400" dirty="0">
                <a:latin typeface="Microsoft YaHei" charset="-122"/>
                <a:ea typeface="Microsoft YaHei" charset="-122"/>
                <a:cs typeface="Microsoft YaHei" charset="-122"/>
              </a:rPr>
              <a:t>短期平均成本</a:t>
            </a:r>
            <a:endParaRPr kumimoji="1" lang="en-US" altLang="zh-CN" sz="2400" dirty="0" smtClean="0">
              <a:latin typeface="Microsoft YaHei" charset="-122"/>
              <a:ea typeface="Microsoft YaHei" charset="-122"/>
              <a:cs typeface="Microsoft YaHei" charset="-122"/>
            </a:endParaRPr>
          </a:p>
          <a:p>
            <a:pPr>
              <a:lnSpc>
                <a:spcPct val="150000"/>
              </a:lnSpc>
            </a:pPr>
            <a:r>
              <a:rPr kumimoji="1" lang="en-US" altLang="zh-CN" sz="2400" dirty="0" smtClean="0">
                <a:latin typeface="Microsoft YaHei" charset="-122"/>
                <a:ea typeface="Microsoft YaHei" charset="-122"/>
                <a:cs typeface="Microsoft YaHei" charset="-122"/>
              </a:rPr>
              <a:t>AFC</a:t>
            </a:r>
            <a:r>
              <a:rPr kumimoji="1" lang="zh-CN" altLang="en-US" sz="2400" dirty="0" smtClean="0">
                <a:latin typeface="Microsoft YaHei" charset="-122"/>
                <a:ea typeface="Microsoft YaHei" charset="-122"/>
                <a:cs typeface="Microsoft YaHei" charset="-122"/>
              </a:rPr>
              <a:t>：平均</a:t>
            </a:r>
            <a:r>
              <a:rPr kumimoji="1" lang="zh-CN" altLang="en-US" sz="2400" dirty="0">
                <a:latin typeface="Microsoft YaHei" charset="-122"/>
                <a:ea typeface="Microsoft YaHei" charset="-122"/>
                <a:cs typeface="Microsoft YaHei" charset="-122"/>
              </a:rPr>
              <a:t>固定成本</a:t>
            </a:r>
            <a:endParaRPr kumimoji="1" lang="en-US" altLang="zh-CN" sz="2400" dirty="0" smtClean="0">
              <a:latin typeface="Microsoft YaHei" charset="-122"/>
              <a:ea typeface="Microsoft YaHei" charset="-122"/>
              <a:cs typeface="Microsoft YaHei" charset="-122"/>
            </a:endParaRPr>
          </a:p>
          <a:p>
            <a:pPr>
              <a:lnSpc>
                <a:spcPct val="150000"/>
              </a:lnSpc>
            </a:pPr>
            <a:r>
              <a:rPr kumimoji="1" lang="en-US" altLang="zh-CN" sz="2400" dirty="0" smtClean="0">
                <a:latin typeface="Microsoft YaHei" charset="-122"/>
                <a:ea typeface="Microsoft YaHei" charset="-122"/>
                <a:cs typeface="Microsoft YaHei" charset="-122"/>
              </a:rPr>
              <a:t>AVC</a:t>
            </a:r>
            <a:r>
              <a:rPr kumimoji="1" lang="zh-CN" altLang="en-US" sz="2400" dirty="0" smtClean="0">
                <a:latin typeface="Microsoft YaHei" charset="-122"/>
                <a:ea typeface="Microsoft YaHei" charset="-122"/>
                <a:cs typeface="Microsoft YaHei" charset="-122"/>
              </a:rPr>
              <a:t>：</a:t>
            </a:r>
            <a:r>
              <a:rPr kumimoji="1" lang="zh-CN" altLang="en-US" sz="2400" dirty="0">
                <a:latin typeface="Microsoft YaHei" charset="-122"/>
                <a:ea typeface="Microsoft YaHei" charset="-122"/>
                <a:cs typeface="Microsoft YaHei" charset="-122"/>
              </a:rPr>
              <a:t>平均变动</a:t>
            </a:r>
            <a:r>
              <a:rPr kumimoji="1" lang="zh-CN" altLang="en-US" sz="2400" dirty="0" smtClean="0">
                <a:latin typeface="Microsoft YaHei" charset="-122"/>
                <a:ea typeface="Microsoft YaHei" charset="-122"/>
                <a:cs typeface="Microsoft YaHei" charset="-122"/>
              </a:rPr>
              <a:t>成本</a:t>
            </a:r>
            <a:endParaRPr kumimoji="1" lang="en-US" altLang="zh-CN" sz="2400" dirty="0" smtClean="0">
              <a:latin typeface="Microsoft YaHei" charset="-122"/>
              <a:ea typeface="Microsoft YaHei" charset="-122"/>
              <a:cs typeface="Microsoft YaHei" charset="-122"/>
            </a:endParaRPr>
          </a:p>
          <a:p>
            <a:pPr>
              <a:lnSpc>
                <a:spcPct val="150000"/>
              </a:lnSpc>
            </a:pPr>
            <a:r>
              <a:rPr kumimoji="1" lang="en-US" altLang="zh-CN" sz="2400" dirty="0" smtClean="0">
                <a:latin typeface="Microsoft YaHei" charset="-122"/>
                <a:ea typeface="Microsoft YaHei" charset="-122"/>
                <a:cs typeface="Microsoft YaHei" charset="-122"/>
              </a:rPr>
              <a:t>SMC</a:t>
            </a:r>
            <a:r>
              <a:rPr kumimoji="1" lang="zh-CN" altLang="en-US" sz="2400" dirty="0" smtClean="0">
                <a:latin typeface="Microsoft YaHei" charset="-122"/>
                <a:ea typeface="Microsoft YaHei" charset="-122"/>
                <a:cs typeface="Microsoft YaHei" charset="-122"/>
              </a:rPr>
              <a:t>：短期边际成本</a:t>
            </a:r>
            <a:endParaRPr kumimoji="1" lang="zh-CN" altLang="en-US" sz="2400" dirty="0">
              <a:latin typeface="Microsoft YaHei" charset="-122"/>
              <a:ea typeface="Microsoft YaHei" charset="-122"/>
              <a:cs typeface="Microsoft YaHei" charset="-122"/>
            </a:endParaRPr>
          </a:p>
        </p:txBody>
      </p:sp>
      <p:sp>
        <p:nvSpPr>
          <p:cNvPr id="2" name="矩形 1"/>
          <p:cNvSpPr/>
          <p:nvPr/>
        </p:nvSpPr>
        <p:spPr>
          <a:xfrm>
            <a:off x="738164" y="3231117"/>
            <a:ext cx="10844309" cy="499624"/>
          </a:xfrm>
          <a:prstGeom prst="rect">
            <a:avLst/>
          </a:prstGeom>
        </p:spPr>
        <p:txBody>
          <a:bodyPr wrap="square">
            <a:spAutoFit/>
          </a:bodyPr>
          <a:lstStyle/>
          <a:p>
            <a:pPr>
              <a:lnSpc>
                <a:spcPct val="150000"/>
              </a:lnSpc>
            </a:pPr>
            <a:r>
              <a:rPr lang="zh-CN" altLang="en-US" sz="2000" dirty="0">
                <a:latin typeface="Microsoft YaHei" charset="-122"/>
                <a:ea typeface="Microsoft YaHei" charset="-122"/>
                <a:cs typeface="Microsoft YaHei" charset="-122"/>
              </a:rPr>
              <a:t>（</a:t>
            </a:r>
            <a:r>
              <a:rPr lang="en-US" altLang="zh-CN" sz="2000" dirty="0">
                <a:latin typeface="Microsoft YaHei" charset="-122"/>
                <a:ea typeface="Microsoft YaHei" charset="-122"/>
                <a:cs typeface="Microsoft YaHei" charset="-122"/>
              </a:rPr>
              <a:t>1</a:t>
            </a:r>
            <a:r>
              <a:rPr lang="zh-CN" altLang="en-US" sz="2000" dirty="0">
                <a:latin typeface="Microsoft YaHei" charset="-122"/>
                <a:ea typeface="Microsoft YaHei" charset="-122"/>
                <a:cs typeface="Microsoft YaHei" charset="-122"/>
              </a:rPr>
              <a:t>）</a:t>
            </a:r>
            <a:r>
              <a:rPr lang="en-US" altLang="zh-CN" sz="2000" dirty="0">
                <a:latin typeface="Microsoft YaHei" charset="-122"/>
                <a:ea typeface="Microsoft YaHei" charset="-122"/>
                <a:cs typeface="Microsoft YaHei" charset="-122"/>
              </a:rPr>
              <a:t>AFC—</a:t>
            </a:r>
            <a:r>
              <a:rPr lang="zh-CN" altLang="en-US" sz="2000" dirty="0">
                <a:latin typeface="Microsoft YaHei" charset="-122"/>
                <a:ea typeface="Microsoft YaHei" charset="-122"/>
                <a:cs typeface="Microsoft YaHei" charset="-122"/>
              </a:rPr>
              <a:t>直向右下方倾斜，表明随着产量的增加，分摊到每件产品中的固定费用减少</a:t>
            </a:r>
            <a:r>
              <a:rPr lang="zh-CN" altLang="en-US" sz="2000" dirty="0" smtClean="0">
                <a:latin typeface="Microsoft YaHei" charset="-122"/>
                <a:ea typeface="Microsoft YaHei" charset="-122"/>
                <a:cs typeface="Microsoft YaHei" charset="-122"/>
              </a:rPr>
              <a:t>。</a:t>
            </a:r>
            <a:endParaRPr lang="zh-CN" altLang="en-US" sz="2000" dirty="0">
              <a:latin typeface="Microsoft YaHei" charset="-122"/>
              <a:ea typeface="Microsoft YaHei" charset="-122"/>
              <a:cs typeface="Microsoft YaHei" charset="-122"/>
            </a:endParaRPr>
          </a:p>
        </p:txBody>
      </p:sp>
      <p:pic>
        <p:nvPicPr>
          <p:cNvPr id="7" name="图片 6" descr="d71d2923630f1345843d1b740c13a9f"/>
          <p:cNvPicPr/>
          <p:nvPr/>
        </p:nvPicPr>
        <p:blipFill rotWithShape="1">
          <a:blip r:embed="rId3"/>
          <a:srcRect l="10810" r="11527" b="10794"/>
          <a:stretch/>
        </p:blipFill>
        <p:spPr>
          <a:xfrm>
            <a:off x="4257290" y="180296"/>
            <a:ext cx="4060234" cy="2443647"/>
          </a:xfrm>
          <a:prstGeom prst="rect">
            <a:avLst/>
          </a:prstGeom>
        </p:spPr>
      </p:pic>
    </p:spTree>
    <p:extLst>
      <p:ext uri="{BB962C8B-B14F-4D97-AF65-F5344CB8AC3E}">
        <p14:creationId xmlns:p14="http://schemas.microsoft.com/office/powerpoint/2010/main" val="79386863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r>
              <a:rPr lang="en-US" altLang="zh-CN" sz="2800" dirty="0" smtClean="0">
                <a:latin typeface="Microsoft YaHei" charset="-122"/>
                <a:ea typeface="Microsoft YaHei" charset="-122"/>
                <a:cs typeface="Microsoft YaHei" charset="-122"/>
              </a:rPr>
              <a:t>5.4.1</a:t>
            </a:r>
            <a:r>
              <a:rPr lang="zh-CN" altLang="en-US" sz="2800" dirty="0" smtClean="0">
                <a:latin typeface="Microsoft YaHei" charset="-122"/>
                <a:ea typeface="Microsoft YaHei" charset="-122"/>
                <a:cs typeface="Microsoft YaHei" charset="-122"/>
              </a:rPr>
              <a:t> 规模报酬的含义</a:t>
            </a:r>
            <a:endParaRPr lang="zh-CN" altLang="en-US" sz="2800" dirty="0">
              <a:latin typeface="Microsoft YaHei" charset="-122"/>
              <a:ea typeface="Microsoft YaHei" charset="-122"/>
              <a:cs typeface="Microsoft YaHei" charset="-122"/>
            </a:endParaRPr>
          </a:p>
        </p:txBody>
      </p:sp>
      <p:sp>
        <p:nvSpPr>
          <p:cNvPr id="17" name="圆角矩形 16"/>
          <p:cNvSpPr/>
          <p:nvPr/>
        </p:nvSpPr>
        <p:spPr>
          <a:xfrm>
            <a:off x="334127" y="1676667"/>
            <a:ext cx="4109536"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nSpc>
                <a:spcPct val="150000"/>
              </a:lnSpc>
            </a:pPr>
            <a:r>
              <a:rPr kumimoji="1" lang="zh-CN" altLang="en-US" sz="2000" dirty="0" smtClean="0">
                <a:latin typeface="Microsoft YaHei" charset="-122"/>
                <a:ea typeface="Microsoft YaHei" charset="-122"/>
                <a:cs typeface="Microsoft YaHei" charset="-122"/>
              </a:rPr>
              <a:t>一、规模报酬的含义</a:t>
            </a:r>
            <a:r>
              <a:rPr kumimoji="1" lang="en-US" altLang="zh-CN" sz="2000" dirty="0" smtClean="0">
                <a:latin typeface="Microsoft YaHei" charset="-122"/>
                <a:ea typeface="Microsoft YaHei" charset="-122"/>
                <a:cs typeface="Microsoft YaHei" charset="-122"/>
              </a:rPr>
              <a:t>【</a:t>
            </a:r>
            <a:r>
              <a:rPr kumimoji="1" lang="zh-CN" altLang="en-US" sz="2000" dirty="0" smtClean="0">
                <a:latin typeface="Microsoft YaHei" charset="-122"/>
                <a:ea typeface="Microsoft YaHei" charset="-122"/>
                <a:cs typeface="Microsoft YaHei" charset="-122"/>
              </a:rPr>
              <a:t>选择</a:t>
            </a:r>
            <a:r>
              <a:rPr kumimoji="1" lang="en-US" altLang="zh-CN" sz="2000" dirty="0" smtClean="0">
                <a:latin typeface="Microsoft YaHei" charset="-122"/>
                <a:ea typeface="Microsoft YaHei" charset="-122"/>
                <a:cs typeface="Microsoft YaHei" charset="-122"/>
              </a:rPr>
              <a:t>】</a:t>
            </a:r>
            <a:endParaRPr kumimoji="1" lang="en-US" altLang="zh-CN" sz="2000" dirty="0">
              <a:latin typeface="Microsoft YaHei" charset="-122"/>
              <a:ea typeface="Microsoft YaHei" charset="-122"/>
              <a:cs typeface="Microsoft YaHei" charset="-122"/>
            </a:endParaRPr>
          </a:p>
        </p:txBody>
      </p:sp>
      <p:sp>
        <p:nvSpPr>
          <p:cNvPr id="19" name="文本框 18"/>
          <p:cNvSpPr txBox="1"/>
          <p:nvPr/>
        </p:nvSpPr>
        <p:spPr>
          <a:xfrm>
            <a:off x="184731" y="3664263"/>
            <a:ext cx="11846257" cy="1477328"/>
          </a:xfrm>
          <a:prstGeom prst="rect">
            <a:avLst/>
          </a:prstGeom>
          <a:noFill/>
        </p:spPr>
        <p:txBody>
          <a:bodyPr wrap="square" rtlCol="0">
            <a:spAutoFit/>
          </a:bodyPr>
          <a:lstStyle/>
          <a:p>
            <a:pPr>
              <a:lnSpc>
                <a:spcPct val="150000"/>
              </a:lnSpc>
            </a:pPr>
            <a:r>
              <a:rPr kumimoji="1" lang="zh-CN" altLang="en-US" sz="2000" dirty="0">
                <a:latin typeface="Microsoft YaHei" charset="-122"/>
                <a:ea typeface="Microsoft YaHei" charset="-122"/>
                <a:cs typeface="Microsoft YaHei" charset="-122"/>
              </a:rPr>
              <a:t>第一阶段：规模报酬</a:t>
            </a:r>
            <a:r>
              <a:rPr kumimoji="1" lang="zh-CN" altLang="en-US" sz="2000" b="1" dirty="0">
                <a:solidFill>
                  <a:srgbClr val="FF0000"/>
                </a:solidFill>
                <a:latin typeface="Microsoft YaHei" charset="-122"/>
                <a:ea typeface="Microsoft YaHei" charset="-122"/>
                <a:cs typeface="Microsoft YaHei" charset="-122"/>
              </a:rPr>
              <a:t>递增</a:t>
            </a:r>
            <a:r>
              <a:rPr kumimoji="1" lang="zh-CN" altLang="en-US" sz="2000" dirty="0">
                <a:latin typeface="Microsoft YaHei" charset="-122"/>
                <a:ea typeface="Microsoft YaHei" charset="-122"/>
                <a:cs typeface="Microsoft YaHei" charset="-122"/>
              </a:rPr>
              <a:t>阶段</a:t>
            </a:r>
            <a:r>
              <a:rPr kumimoji="1" lang="zh-CN" altLang="en-US" sz="2000" dirty="0" smtClean="0">
                <a:latin typeface="Microsoft YaHei" charset="-122"/>
                <a:ea typeface="Microsoft YaHei" charset="-122"/>
                <a:cs typeface="Microsoft YaHei" charset="-122"/>
              </a:rPr>
              <a:t>。产量</a:t>
            </a:r>
            <a:r>
              <a:rPr kumimoji="1" lang="zh-CN" altLang="en-US" sz="2000" dirty="0">
                <a:latin typeface="Microsoft YaHei" charset="-122"/>
                <a:ea typeface="Microsoft YaHei" charset="-122"/>
                <a:cs typeface="Microsoft YaHei" charset="-122"/>
              </a:rPr>
              <a:t>或收益增加的幅度</a:t>
            </a:r>
            <a:r>
              <a:rPr kumimoji="1" lang="zh-CN" altLang="en-US" sz="2000" b="1" dirty="0">
                <a:solidFill>
                  <a:srgbClr val="FF0000"/>
                </a:solidFill>
                <a:latin typeface="Microsoft YaHei" charset="-122"/>
                <a:ea typeface="Microsoft YaHei" charset="-122"/>
                <a:cs typeface="Microsoft YaHei" charset="-122"/>
              </a:rPr>
              <a:t>大于</a:t>
            </a:r>
            <a:r>
              <a:rPr kumimoji="1" lang="zh-CN" altLang="en-US" sz="2000" dirty="0">
                <a:latin typeface="Microsoft YaHei" charset="-122"/>
                <a:ea typeface="Microsoft YaHei" charset="-122"/>
                <a:cs typeface="Microsoft YaHei" charset="-122"/>
              </a:rPr>
              <a:t>各种要素</a:t>
            </a:r>
            <a:r>
              <a:rPr kumimoji="1" lang="zh-CN" altLang="en-US" sz="2000" dirty="0" smtClean="0">
                <a:latin typeface="Microsoft YaHei" charset="-122"/>
                <a:ea typeface="Microsoft YaHei" charset="-122"/>
                <a:cs typeface="Microsoft YaHei" charset="-122"/>
              </a:rPr>
              <a:t>投入增加</a:t>
            </a:r>
            <a:r>
              <a:rPr kumimoji="1" lang="zh-CN" altLang="en-US" sz="2000" dirty="0">
                <a:latin typeface="Microsoft YaHei" charset="-122"/>
                <a:ea typeface="Microsoft YaHei" charset="-122"/>
                <a:cs typeface="Microsoft YaHei" charset="-122"/>
              </a:rPr>
              <a:t>的幅度</a:t>
            </a:r>
            <a:r>
              <a:rPr kumimoji="1" lang="zh-CN" altLang="en-US" sz="2000" dirty="0" smtClean="0">
                <a:latin typeface="Microsoft YaHei" charset="-122"/>
                <a:ea typeface="Microsoft YaHei" charset="-122"/>
                <a:cs typeface="Microsoft YaHei" charset="-122"/>
              </a:rPr>
              <a:t>。</a:t>
            </a:r>
            <a:endParaRPr kumimoji="1" lang="en-US" altLang="zh-CN" sz="2000" dirty="0" smtClean="0">
              <a:latin typeface="Microsoft YaHei" charset="-122"/>
              <a:ea typeface="Microsoft YaHei" charset="-122"/>
              <a:cs typeface="Microsoft YaHei" charset="-122"/>
            </a:endParaRPr>
          </a:p>
          <a:p>
            <a:pPr>
              <a:lnSpc>
                <a:spcPct val="150000"/>
              </a:lnSpc>
            </a:pPr>
            <a:r>
              <a:rPr kumimoji="1" lang="zh-CN" altLang="en-US" sz="2000" dirty="0">
                <a:latin typeface="Microsoft YaHei" charset="-122"/>
                <a:ea typeface="Microsoft YaHei" charset="-122"/>
                <a:cs typeface="Microsoft YaHei" charset="-122"/>
              </a:rPr>
              <a:t>第二</a:t>
            </a:r>
            <a:r>
              <a:rPr kumimoji="1" lang="zh-CN" altLang="en-US" sz="2000" dirty="0" smtClean="0">
                <a:latin typeface="Microsoft YaHei" charset="-122"/>
                <a:ea typeface="Microsoft YaHei" charset="-122"/>
                <a:cs typeface="Microsoft YaHei" charset="-122"/>
              </a:rPr>
              <a:t>阶段：规模</a:t>
            </a:r>
            <a:r>
              <a:rPr kumimoji="1" lang="zh-CN" altLang="en-US" sz="2000" dirty="0">
                <a:latin typeface="Microsoft YaHei" charset="-122"/>
                <a:ea typeface="Microsoft YaHei" charset="-122"/>
                <a:cs typeface="Microsoft YaHei" charset="-122"/>
              </a:rPr>
              <a:t>报酬</a:t>
            </a:r>
            <a:r>
              <a:rPr kumimoji="1" lang="zh-CN" altLang="en-US" sz="2000" b="1" dirty="0">
                <a:solidFill>
                  <a:srgbClr val="FF0000"/>
                </a:solidFill>
                <a:latin typeface="Microsoft YaHei" charset="-122"/>
                <a:ea typeface="Microsoft YaHei" charset="-122"/>
                <a:cs typeface="Microsoft YaHei" charset="-122"/>
              </a:rPr>
              <a:t>不变</a:t>
            </a:r>
            <a:r>
              <a:rPr kumimoji="1" lang="zh-CN" altLang="en-US" sz="2000" dirty="0">
                <a:latin typeface="Microsoft YaHei" charset="-122"/>
                <a:ea typeface="Microsoft YaHei" charset="-122"/>
                <a:cs typeface="Microsoft YaHei" charset="-122"/>
              </a:rPr>
              <a:t>阶段</a:t>
            </a:r>
            <a:r>
              <a:rPr kumimoji="1" lang="zh-CN" altLang="en-US" sz="2000" dirty="0" smtClean="0">
                <a:latin typeface="Microsoft YaHei" charset="-122"/>
                <a:ea typeface="Microsoft YaHei" charset="-122"/>
                <a:cs typeface="Microsoft YaHei" charset="-122"/>
              </a:rPr>
              <a:t>。产量</a:t>
            </a:r>
            <a:r>
              <a:rPr kumimoji="1" lang="zh-CN" altLang="en-US" sz="2000" dirty="0">
                <a:latin typeface="Microsoft YaHei" charset="-122"/>
                <a:ea typeface="Microsoft YaHei" charset="-122"/>
                <a:cs typeface="Microsoft YaHei" charset="-122"/>
              </a:rPr>
              <a:t>或收益增加的</a:t>
            </a:r>
            <a:r>
              <a:rPr kumimoji="1" lang="zh-CN" altLang="en-US" sz="2000" dirty="0" smtClean="0">
                <a:latin typeface="Microsoft YaHei" charset="-122"/>
                <a:ea typeface="Microsoft YaHei" charset="-122"/>
                <a:cs typeface="Microsoft YaHei" charset="-122"/>
              </a:rPr>
              <a:t>幅度</a:t>
            </a:r>
            <a:r>
              <a:rPr kumimoji="1" lang="zh-CN" altLang="en-US" sz="2000" b="1" dirty="0" smtClean="0">
                <a:solidFill>
                  <a:srgbClr val="FF0000"/>
                </a:solidFill>
                <a:latin typeface="Microsoft YaHei" charset="-122"/>
                <a:ea typeface="Microsoft YaHei" charset="-122"/>
                <a:cs typeface="Microsoft YaHei" charset="-122"/>
              </a:rPr>
              <a:t>等于</a:t>
            </a:r>
            <a:r>
              <a:rPr kumimoji="1" lang="zh-CN" altLang="en-US" sz="2000" dirty="0" smtClean="0">
                <a:latin typeface="Microsoft YaHei" charset="-122"/>
                <a:ea typeface="Microsoft YaHei" charset="-122"/>
                <a:cs typeface="Microsoft YaHei" charset="-122"/>
              </a:rPr>
              <a:t>各种</a:t>
            </a:r>
            <a:r>
              <a:rPr kumimoji="1" lang="zh-CN" altLang="en-US" sz="2000" dirty="0">
                <a:latin typeface="Microsoft YaHei" charset="-122"/>
                <a:ea typeface="Microsoft YaHei" charset="-122"/>
                <a:cs typeface="Microsoft YaHei" charset="-122"/>
              </a:rPr>
              <a:t>要素投入增加</a:t>
            </a:r>
            <a:r>
              <a:rPr kumimoji="1" lang="zh-CN" altLang="en-US" sz="2000" dirty="0" smtClean="0">
                <a:latin typeface="Microsoft YaHei" charset="-122"/>
                <a:ea typeface="Microsoft YaHei" charset="-122"/>
                <a:cs typeface="Microsoft YaHei" charset="-122"/>
              </a:rPr>
              <a:t>的幅度。</a:t>
            </a:r>
            <a:endParaRPr kumimoji="1" lang="en-US" altLang="zh-CN" sz="2000" dirty="0" smtClean="0">
              <a:latin typeface="Microsoft YaHei" charset="-122"/>
              <a:ea typeface="Microsoft YaHei" charset="-122"/>
              <a:cs typeface="Microsoft YaHei" charset="-122"/>
            </a:endParaRPr>
          </a:p>
          <a:p>
            <a:pPr>
              <a:lnSpc>
                <a:spcPct val="150000"/>
              </a:lnSpc>
            </a:pPr>
            <a:r>
              <a:rPr kumimoji="1" lang="zh-CN" altLang="en-US" sz="2000" dirty="0">
                <a:latin typeface="Microsoft YaHei" charset="-122"/>
                <a:ea typeface="Microsoft YaHei" charset="-122"/>
                <a:cs typeface="Microsoft YaHei" charset="-122"/>
              </a:rPr>
              <a:t>第三阶段：规模报酬</a:t>
            </a:r>
            <a:r>
              <a:rPr kumimoji="1" lang="zh-CN" altLang="en-US" sz="2000" b="1" dirty="0">
                <a:solidFill>
                  <a:srgbClr val="FF0000"/>
                </a:solidFill>
                <a:latin typeface="Microsoft YaHei" charset="-122"/>
                <a:ea typeface="Microsoft YaHei" charset="-122"/>
                <a:cs typeface="Microsoft YaHei" charset="-122"/>
              </a:rPr>
              <a:t>递减</a:t>
            </a:r>
            <a:r>
              <a:rPr kumimoji="1" lang="zh-CN" altLang="en-US" sz="2000" dirty="0">
                <a:latin typeface="Microsoft YaHei" charset="-122"/>
                <a:ea typeface="Microsoft YaHei" charset="-122"/>
                <a:cs typeface="Microsoft YaHei" charset="-122"/>
              </a:rPr>
              <a:t>阶段</a:t>
            </a:r>
            <a:r>
              <a:rPr kumimoji="1" lang="zh-CN" altLang="en-US" sz="2000" dirty="0" smtClean="0">
                <a:latin typeface="Microsoft YaHei" charset="-122"/>
                <a:ea typeface="Microsoft YaHei" charset="-122"/>
                <a:cs typeface="Microsoft YaHei" charset="-122"/>
              </a:rPr>
              <a:t>。产量</a:t>
            </a:r>
            <a:r>
              <a:rPr kumimoji="1" lang="zh-CN" altLang="en-US" sz="2000" dirty="0">
                <a:latin typeface="Microsoft YaHei" charset="-122"/>
                <a:ea typeface="Microsoft YaHei" charset="-122"/>
                <a:cs typeface="Microsoft YaHei" charset="-122"/>
              </a:rPr>
              <a:t>或收益增加的幅度</a:t>
            </a:r>
            <a:r>
              <a:rPr kumimoji="1" lang="zh-CN" altLang="en-US" sz="2000" b="1" dirty="0">
                <a:solidFill>
                  <a:srgbClr val="FF0000"/>
                </a:solidFill>
                <a:latin typeface="Microsoft YaHei" charset="-122"/>
                <a:ea typeface="Microsoft YaHei" charset="-122"/>
                <a:cs typeface="Microsoft YaHei" charset="-122"/>
              </a:rPr>
              <a:t>小于</a:t>
            </a:r>
            <a:r>
              <a:rPr kumimoji="1" lang="zh-CN" altLang="en-US" sz="2000" dirty="0">
                <a:latin typeface="Microsoft YaHei" charset="-122"/>
                <a:ea typeface="Microsoft YaHei" charset="-122"/>
                <a:cs typeface="Microsoft YaHei" charset="-122"/>
              </a:rPr>
              <a:t>规模扩大的幅度甚至产量或收益绝对</a:t>
            </a:r>
            <a:r>
              <a:rPr kumimoji="1" lang="zh-CN" altLang="en-US" sz="2000" dirty="0" smtClean="0">
                <a:latin typeface="Microsoft YaHei" charset="-122"/>
                <a:ea typeface="Microsoft YaHei" charset="-122"/>
                <a:cs typeface="Microsoft YaHei" charset="-122"/>
              </a:rPr>
              <a:t>减少</a:t>
            </a:r>
            <a:r>
              <a:rPr kumimoji="1" lang="zh-CN" altLang="en-US" sz="2000" dirty="0">
                <a:latin typeface="Microsoft YaHei" charset="-122"/>
                <a:ea typeface="Microsoft YaHei" charset="-122"/>
                <a:cs typeface="Microsoft YaHei" charset="-122"/>
              </a:rPr>
              <a:t>。</a:t>
            </a:r>
          </a:p>
        </p:txBody>
      </p:sp>
      <p:sp>
        <p:nvSpPr>
          <p:cNvPr id="11" name="Rectangle 8"/>
          <p:cNvSpPr>
            <a:spLocks noChangeArrowheads="1"/>
          </p:cNvSpPr>
          <p:nvPr/>
        </p:nvSpPr>
        <p:spPr bwMode="auto">
          <a:xfrm>
            <a:off x="0" y="42578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 name="Rectangle 6"/>
          <p:cNvSpPr>
            <a:spLocks noChangeArrowheads="1"/>
          </p:cNvSpPr>
          <p:nvPr/>
        </p:nvSpPr>
        <p:spPr bwMode="auto">
          <a:xfrm>
            <a:off x="0" y="-200055"/>
            <a:ext cx="18473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sz="2000"/>
          </a:p>
        </p:txBody>
      </p:sp>
      <p:sp>
        <p:nvSpPr>
          <p:cNvPr id="5" name="Rectangle 9"/>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32" name="图片 31" descr="e23b9f2516ccd6876308ceb860d96ca"/>
          <p:cNvPicPr/>
          <p:nvPr/>
        </p:nvPicPr>
        <p:blipFill rotWithShape="1">
          <a:blip r:embed="rId3"/>
          <a:srcRect t="3622" b="7992"/>
          <a:stretch/>
        </p:blipFill>
        <p:spPr>
          <a:xfrm>
            <a:off x="6919683" y="0"/>
            <a:ext cx="5272317" cy="3151504"/>
          </a:xfrm>
          <a:prstGeom prst="rect">
            <a:avLst/>
          </a:prstGeom>
        </p:spPr>
      </p:pic>
      <p:sp>
        <p:nvSpPr>
          <p:cNvPr id="12" name="矩形 11"/>
          <p:cNvSpPr/>
          <p:nvPr/>
        </p:nvSpPr>
        <p:spPr>
          <a:xfrm>
            <a:off x="184731" y="179200"/>
            <a:ext cx="1954381" cy="276999"/>
          </a:xfrm>
          <a:prstGeom prst="rect">
            <a:avLst/>
          </a:prstGeom>
        </p:spPr>
        <p:txBody>
          <a:bodyPr wrap="none">
            <a:spAutoFit/>
          </a:bodyPr>
          <a:lstStyle/>
          <a:p>
            <a:r>
              <a:rPr lang="en-US" altLang="zh-CN" sz="1200" dirty="0">
                <a:solidFill>
                  <a:schemeClr val="bg1">
                    <a:lumMod val="75000"/>
                  </a:schemeClr>
                </a:solidFill>
                <a:latin typeface="SimSun" charset="-122"/>
                <a:ea typeface="SimSun" charset="-122"/>
                <a:cs typeface="SimSun" charset="-122"/>
              </a:rPr>
              <a:t>5.4.1</a:t>
            </a:r>
            <a:r>
              <a:rPr lang="zh-CN" altLang="en-US" sz="1200" dirty="0">
                <a:solidFill>
                  <a:schemeClr val="bg1">
                    <a:lumMod val="75000"/>
                  </a:schemeClr>
                </a:solidFill>
                <a:latin typeface="SimSun" charset="-122"/>
                <a:ea typeface="SimSun" charset="-122"/>
                <a:cs typeface="SimSun" charset="-122"/>
              </a:rPr>
              <a:t>一、规模报酬的含义</a:t>
            </a:r>
          </a:p>
        </p:txBody>
      </p:sp>
    </p:spTree>
    <p:extLst>
      <p:ext uri="{BB962C8B-B14F-4D97-AF65-F5344CB8AC3E}">
        <p14:creationId xmlns:p14="http://schemas.microsoft.com/office/powerpoint/2010/main" val="1911104890"/>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smtClean="0">
                <a:latin typeface="Microsoft YaHei" charset="-122"/>
                <a:ea typeface="Microsoft YaHei" charset="-122"/>
                <a:cs typeface="Microsoft YaHei" charset="-122"/>
              </a:rPr>
              <a:t>6.2.1</a:t>
            </a:r>
            <a:r>
              <a:rPr lang="zh-CN" altLang="en-US" sz="2800" dirty="0" smtClean="0">
                <a:latin typeface="Microsoft YaHei" charset="-122"/>
                <a:ea typeface="Microsoft YaHei" charset="-122"/>
                <a:cs typeface="Microsoft YaHei" charset="-122"/>
              </a:rPr>
              <a:t> 短期成本分析</a:t>
            </a:r>
            <a:endParaRPr lang="zh-CN" altLang="en-US" sz="2800" dirty="0">
              <a:latin typeface="Microsoft YaHei" charset="-122"/>
              <a:ea typeface="Microsoft YaHei" charset="-122"/>
              <a:cs typeface="Microsoft YaHei" charset="-122"/>
            </a:endParaRPr>
          </a:p>
        </p:txBody>
      </p:sp>
      <p:sp>
        <p:nvSpPr>
          <p:cNvPr id="17" name="圆角矩形 16"/>
          <p:cNvSpPr/>
          <p:nvPr/>
        </p:nvSpPr>
        <p:spPr>
          <a:xfrm>
            <a:off x="738164" y="1721093"/>
            <a:ext cx="4769501"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smtClean="0">
                <a:latin typeface="Microsoft YaHei" charset="-122"/>
                <a:ea typeface="Microsoft YaHei" charset="-122"/>
                <a:cs typeface="Microsoft YaHei" charset="-122"/>
              </a:rPr>
              <a:t>四、</a:t>
            </a:r>
            <a:r>
              <a:rPr kumimoji="1" lang="en-US" altLang="zh-CN" sz="2000" dirty="0" smtClean="0">
                <a:latin typeface="Microsoft YaHei" charset="-122"/>
                <a:ea typeface="Microsoft YaHei" charset="-122"/>
                <a:cs typeface="Microsoft YaHei" charset="-122"/>
              </a:rPr>
              <a:t>SAC</a:t>
            </a:r>
            <a:r>
              <a:rPr kumimoji="1" lang="zh-CN" altLang="en-US" sz="2000" dirty="0" smtClean="0">
                <a:latin typeface="Microsoft YaHei" charset="-122"/>
                <a:ea typeface="Microsoft YaHei" charset="-122"/>
                <a:cs typeface="Microsoft YaHei" charset="-122"/>
              </a:rPr>
              <a:t>曲线与</a:t>
            </a:r>
            <a:r>
              <a:rPr kumimoji="1" lang="en-US" altLang="zh-CN" sz="2000" dirty="0" smtClean="0">
                <a:latin typeface="Microsoft YaHei" charset="-122"/>
                <a:ea typeface="Microsoft YaHei" charset="-122"/>
                <a:cs typeface="Microsoft YaHei" charset="-122"/>
              </a:rPr>
              <a:t>SMC</a:t>
            </a:r>
            <a:r>
              <a:rPr kumimoji="1" lang="zh-CN" altLang="en-US" sz="2000" dirty="0" smtClean="0">
                <a:latin typeface="Microsoft YaHei" charset="-122"/>
                <a:ea typeface="Microsoft YaHei" charset="-122"/>
                <a:cs typeface="Microsoft YaHei" charset="-122"/>
              </a:rPr>
              <a:t>曲线之间的关系</a:t>
            </a:r>
            <a:endParaRPr kumimoji="1" lang="zh-CN" altLang="en-US" sz="2000" dirty="0">
              <a:latin typeface="Microsoft YaHei" charset="-122"/>
              <a:ea typeface="Microsoft YaHei" charset="-122"/>
              <a:cs typeface="Microsoft YaHei" charset="-122"/>
            </a:endParaRPr>
          </a:p>
        </p:txBody>
      </p:sp>
      <p:sp>
        <p:nvSpPr>
          <p:cNvPr id="6" name="圆角矩形 5"/>
          <p:cNvSpPr/>
          <p:nvPr/>
        </p:nvSpPr>
        <p:spPr>
          <a:xfrm>
            <a:off x="8704448" y="112157"/>
            <a:ext cx="3359888" cy="2524718"/>
          </a:xfrm>
          <a:prstGeom prst="roundRect">
            <a:avLst/>
          </a:prstGeom>
        </p:spPr>
        <p:style>
          <a:lnRef idx="2">
            <a:schemeClr val="accent1"/>
          </a:lnRef>
          <a:fillRef idx="1">
            <a:schemeClr val="lt1"/>
          </a:fillRef>
          <a:effectRef idx="0">
            <a:schemeClr val="accent1"/>
          </a:effectRef>
          <a:fontRef idx="minor">
            <a:schemeClr val="dk1"/>
          </a:fontRef>
        </p:style>
        <p:txBody>
          <a:bodyPr rtlCol="0" anchor="t"/>
          <a:lstStyle/>
          <a:p>
            <a:pPr>
              <a:lnSpc>
                <a:spcPct val="150000"/>
              </a:lnSpc>
            </a:pPr>
            <a:r>
              <a:rPr kumimoji="1" lang="en-US" altLang="zh-CN" sz="2400" dirty="0" smtClean="0">
                <a:latin typeface="Microsoft YaHei" charset="-122"/>
                <a:ea typeface="Microsoft YaHei" charset="-122"/>
                <a:cs typeface="Microsoft YaHei" charset="-122"/>
              </a:rPr>
              <a:t>SAC</a:t>
            </a:r>
            <a:r>
              <a:rPr kumimoji="1" lang="zh-CN" altLang="en-US" sz="2400" dirty="0" smtClean="0">
                <a:latin typeface="Microsoft YaHei" charset="-122"/>
                <a:ea typeface="Microsoft YaHei" charset="-122"/>
                <a:cs typeface="Microsoft YaHei" charset="-122"/>
              </a:rPr>
              <a:t>：</a:t>
            </a:r>
            <a:r>
              <a:rPr kumimoji="1" lang="zh-CN" altLang="en-US" sz="2400" dirty="0">
                <a:latin typeface="Microsoft YaHei" charset="-122"/>
                <a:ea typeface="Microsoft YaHei" charset="-122"/>
                <a:cs typeface="Microsoft YaHei" charset="-122"/>
              </a:rPr>
              <a:t>短期平均成本</a:t>
            </a:r>
            <a:endParaRPr kumimoji="1" lang="en-US" altLang="zh-CN" sz="2400" dirty="0" smtClean="0">
              <a:latin typeface="Microsoft YaHei" charset="-122"/>
              <a:ea typeface="Microsoft YaHei" charset="-122"/>
              <a:cs typeface="Microsoft YaHei" charset="-122"/>
            </a:endParaRPr>
          </a:p>
          <a:p>
            <a:pPr>
              <a:lnSpc>
                <a:spcPct val="150000"/>
              </a:lnSpc>
            </a:pPr>
            <a:r>
              <a:rPr kumimoji="1" lang="en-US" altLang="zh-CN" sz="2400" dirty="0" smtClean="0">
                <a:latin typeface="Microsoft YaHei" charset="-122"/>
                <a:ea typeface="Microsoft YaHei" charset="-122"/>
                <a:cs typeface="Microsoft YaHei" charset="-122"/>
              </a:rPr>
              <a:t>AFC</a:t>
            </a:r>
            <a:r>
              <a:rPr kumimoji="1" lang="zh-CN" altLang="en-US" sz="2400" dirty="0" smtClean="0">
                <a:latin typeface="Microsoft YaHei" charset="-122"/>
                <a:ea typeface="Microsoft YaHei" charset="-122"/>
                <a:cs typeface="Microsoft YaHei" charset="-122"/>
              </a:rPr>
              <a:t>：平均</a:t>
            </a:r>
            <a:r>
              <a:rPr kumimoji="1" lang="zh-CN" altLang="en-US" sz="2400" dirty="0">
                <a:latin typeface="Microsoft YaHei" charset="-122"/>
                <a:ea typeface="Microsoft YaHei" charset="-122"/>
                <a:cs typeface="Microsoft YaHei" charset="-122"/>
              </a:rPr>
              <a:t>固定成本</a:t>
            </a:r>
            <a:endParaRPr kumimoji="1" lang="en-US" altLang="zh-CN" sz="2400" dirty="0" smtClean="0">
              <a:latin typeface="Microsoft YaHei" charset="-122"/>
              <a:ea typeface="Microsoft YaHei" charset="-122"/>
              <a:cs typeface="Microsoft YaHei" charset="-122"/>
            </a:endParaRPr>
          </a:p>
          <a:p>
            <a:pPr>
              <a:lnSpc>
                <a:spcPct val="150000"/>
              </a:lnSpc>
            </a:pPr>
            <a:r>
              <a:rPr kumimoji="1" lang="en-US" altLang="zh-CN" sz="2400" dirty="0" smtClean="0">
                <a:latin typeface="Microsoft YaHei" charset="-122"/>
                <a:ea typeface="Microsoft YaHei" charset="-122"/>
                <a:cs typeface="Microsoft YaHei" charset="-122"/>
              </a:rPr>
              <a:t>AVC</a:t>
            </a:r>
            <a:r>
              <a:rPr kumimoji="1" lang="zh-CN" altLang="en-US" sz="2400" dirty="0" smtClean="0">
                <a:latin typeface="Microsoft YaHei" charset="-122"/>
                <a:ea typeface="Microsoft YaHei" charset="-122"/>
                <a:cs typeface="Microsoft YaHei" charset="-122"/>
              </a:rPr>
              <a:t>：</a:t>
            </a:r>
            <a:r>
              <a:rPr kumimoji="1" lang="zh-CN" altLang="en-US" sz="2400" dirty="0">
                <a:latin typeface="Microsoft YaHei" charset="-122"/>
                <a:ea typeface="Microsoft YaHei" charset="-122"/>
                <a:cs typeface="Microsoft YaHei" charset="-122"/>
              </a:rPr>
              <a:t>平均变动</a:t>
            </a:r>
            <a:r>
              <a:rPr kumimoji="1" lang="zh-CN" altLang="en-US" sz="2400" dirty="0" smtClean="0">
                <a:latin typeface="Microsoft YaHei" charset="-122"/>
                <a:ea typeface="Microsoft YaHei" charset="-122"/>
                <a:cs typeface="Microsoft YaHei" charset="-122"/>
              </a:rPr>
              <a:t>成本</a:t>
            </a:r>
            <a:endParaRPr kumimoji="1" lang="en-US" altLang="zh-CN" sz="2400" dirty="0" smtClean="0">
              <a:latin typeface="Microsoft YaHei" charset="-122"/>
              <a:ea typeface="Microsoft YaHei" charset="-122"/>
              <a:cs typeface="Microsoft YaHei" charset="-122"/>
            </a:endParaRPr>
          </a:p>
          <a:p>
            <a:pPr>
              <a:lnSpc>
                <a:spcPct val="150000"/>
              </a:lnSpc>
            </a:pPr>
            <a:r>
              <a:rPr kumimoji="1" lang="en-US" altLang="zh-CN" sz="2400" dirty="0" smtClean="0">
                <a:latin typeface="Microsoft YaHei" charset="-122"/>
                <a:ea typeface="Microsoft YaHei" charset="-122"/>
                <a:cs typeface="Microsoft YaHei" charset="-122"/>
              </a:rPr>
              <a:t>SMC</a:t>
            </a:r>
            <a:r>
              <a:rPr kumimoji="1" lang="zh-CN" altLang="en-US" sz="2400" dirty="0" smtClean="0">
                <a:latin typeface="Microsoft YaHei" charset="-122"/>
                <a:ea typeface="Microsoft YaHei" charset="-122"/>
                <a:cs typeface="Microsoft YaHei" charset="-122"/>
              </a:rPr>
              <a:t>：短期边际成本</a:t>
            </a:r>
            <a:endParaRPr kumimoji="1" lang="zh-CN" altLang="en-US" sz="2400" dirty="0">
              <a:latin typeface="Microsoft YaHei" charset="-122"/>
              <a:ea typeface="Microsoft YaHei" charset="-122"/>
              <a:cs typeface="Microsoft YaHei" charset="-122"/>
            </a:endParaRPr>
          </a:p>
        </p:txBody>
      </p:sp>
      <p:sp>
        <p:nvSpPr>
          <p:cNvPr id="2" name="矩形 1"/>
          <p:cNvSpPr/>
          <p:nvPr/>
        </p:nvSpPr>
        <p:spPr>
          <a:xfrm>
            <a:off x="738164" y="3231117"/>
            <a:ext cx="10844309" cy="1477328"/>
          </a:xfrm>
          <a:prstGeom prst="rect">
            <a:avLst/>
          </a:prstGeom>
        </p:spPr>
        <p:txBody>
          <a:bodyPr wrap="square">
            <a:spAutoFit/>
          </a:bodyPr>
          <a:lstStyle/>
          <a:p>
            <a:pPr>
              <a:lnSpc>
                <a:spcPct val="150000"/>
              </a:lnSpc>
            </a:pPr>
            <a:r>
              <a:rPr lang="zh-CN" altLang="en-US" sz="2000" dirty="0">
                <a:latin typeface="Microsoft YaHei" charset="-122"/>
                <a:ea typeface="Microsoft YaHei" charset="-122"/>
                <a:cs typeface="Microsoft YaHei" charset="-122"/>
              </a:rPr>
              <a:t>（</a:t>
            </a:r>
            <a:r>
              <a:rPr lang="en-US" altLang="zh-CN" sz="2000" dirty="0">
                <a:latin typeface="Microsoft YaHei" charset="-122"/>
                <a:ea typeface="Microsoft YaHei" charset="-122"/>
                <a:cs typeface="Microsoft YaHei" charset="-122"/>
              </a:rPr>
              <a:t>1</a:t>
            </a:r>
            <a:r>
              <a:rPr lang="zh-CN" altLang="en-US" sz="2000" dirty="0">
                <a:latin typeface="Microsoft YaHei" charset="-122"/>
                <a:ea typeface="Microsoft YaHei" charset="-122"/>
                <a:cs typeface="Microsoft YaHei" charset="-122"/>
              </a:rPr>
              <a:t>）</a:t>
            </a:r>
            <a:r>
              <a:rPr lang="en-US" altLang="zh-CN" sz="2000" dirty="0">
                <a:latin typeface="Microsoft YaHei" charset="-122"/>
                <a:ea typeface="Microsoft YaHei" charset="-122"/>
                <a:cs typeface="Microsoft YaHei" charset="-122"/>
              </a:rPr>
              <a:t>AFC—</a:t>
            </a:r>
            <a:r>
              <a:rPr lang="zh-CN" altLang="en-US" sz="2000" dirty="0">
                <a:latin typeface="Microsoft YaHei" charset="-122"/>
                <a:ea typeface="Microsoft YaHei" charset="-122"/>
                <a:cs typeface="Microsoft YaHei" charset="-122"/>
              </a:rPr>
              <a:t>直向右下方倾斜，表明随着产量的增加，分摊到每件产品中的固定费用减少。</a:t>
            </a:r>
          </a:p>
          <a:p>
            <a:pPr>
              <a:lnSpc>
                <a:spcPct val="150000"/>
              </a:lnSpc>
            </a:pPr>
            <a:r>
              <a:rPr lang="zh-CN" altLang="en-US" sz="2000" dirty="0">
                <a:latin typeface="Microsoft YaHei" charset="-122"/>
                <a:ea typeface="Microsoft YaHei" charset="-122"/>
                <a:cs typeface="Microsoft YaHei" charset="-122"/>
              </a:rPr>
              <a:t>（</a:t>
            </a:r>
            <a:r>
              <a:rPr lang="en-US" altLang="zh-CN" sz="2000" dirty="0">
                <a:latin typeface="Microsoft YaHei" charset="-122"/>
                <a:ea typeface="Microsoft YaHei" charset="-122"/>
                <a:cs typeface="Microsoft YaHei" charset="-122"/>
              </a:rPr>
              <a:t>2</a:t>
            </a:r>
            <a:r>
              <a:rPr lang="zh-CN" altLang="en-US" sz="2000" dirty="0">
                <a:latin typeface="Microsoft YaHei" charset="-122"/>
                <a:ea typeface="Microsoft YaHei" charset="-122"/>
                <a:cs typeface="Microsoft YaHei" charset="-122"/>
              </a:rPr>
              <a:t>）</a:t>
            </a:r>
            <a:r>
              <a:rPr lang="en-US" altLang="zh-CN" sz="2000" dirty="0">
                <a:latin typeface="Microsoft YaHei" charset="-122"/>
                <a:ea typeface="Microsoft YaHei" charset="-122"/>
                <a:cs typeface="Microsoft YaHei" charset="-122"/>
              </a:rPr>
              <a:t>AVC</a:t>
            </a:r>
            <a:r>
              <a:rPr lang="zh-CN" altLang="en-US" sz="2000" dirty="0">
                <a:latin typeface="Microsoft YaHei" charset="-122"/>
                <a:ea typeface="Microsoft YaHei" charset="-122"/>
                <a:cs typeface="Microsoft YaHei" charset="-122"/>
              </a:rPr>
              <a:t>、</a:t>
            </a:r>
            <a:r>
              <a:rPr lang="en-US" altLang="zh-CN" sz="2000" dirty="0">
                <a:latin typeface="Microsoft YaHei" charset="-122"/>
                <a:ea typeface="Microsoft YaHei" charset="-122"/>
                <a:cs typeface="Microsoft YaHei" charset="-122"/>
              </a:rPr>
              <a:t>SAC</a:t>
            </a:r>
            <a:r>
              <a:rPr lang="zh-CN" altLang="en-US" sz="2000" dirty="0">
                <a:latin typeface="Microsoft YaHei" charset="-122"/>
                <a:ea typeface="Microsoft YaHei" charset="-122"/>
                <a:cs typeface="Microsoft YaHei" charset="-122"/>
              </a:rPr>
              <a:t>、</a:t>
            </a:r>
            <a:r>
              <a:rPr lang="en-US" altLang="zh-CN" sz="2000" dirty="0">
                <a:latin typeface="Microsoft YaHei" charset="-122"/>
                <a:ea typeface="Microsoft YaHei" charset="-122"/>
                <a:cs typeface="Microsoft YaHei" charset="-122"/>
              </a:rPr>
              <a:t>SMC</a:t>
            </a:r>
            <a:r>
              <a:rPr lang="zh-CN" altLang="en-US" sz="2000" dirty="0">
                <a:latin typeface="Microsoft YaHei" charset="-122"/>
                <a:ea typeface="Microsoft YaHei" charset="-122"/>
                <a:cs typeface="Microsoft YaHei" charset="-122"/>
              </a:rPr>
              <a:t>曲线都呈“</a:t>
            </a:r>
            <a:r>
              <a:rPr lang="en-US" altLang="zh-CN" sz="2000" dirty="0">
                <a:latin typeface="Microsoft YaHei" charset="-122"/>
                <a:ea typeface="Microsoft YaHei" charset="-122"/>
                <a:cs typeface="Microsoft YaHei" charset="-122"/>
              </a:rPr>
              <a:t>U”</a:t>
            </a:r>
            <a:r>
              <a:rPr lang="zh-CN" altLang="en-US" sz="2000" dirty="0">
                <a:latin typeface="Microsoft YaHei" charset="-122"/>
                <a:ea typeface="Microsoft YaHei" charset="-122"/>
                <a:cs typeface="Microsoft YaHei" charset="-122"/>
              </a:rPr>
              <a:t>形，表明这三种成本最初都随着产量的增加而下降，当下降到一定程度后，又随着产量的增加而上升</a:t>
            </a:r>
            <a:r>
              <a:rPr lang="zh-CN" altLang="en-US" sz="2000" dirty="0" smtClean="0">
                <a:latin typeface="Microsoft YaHei" charset="-122"/>
                <a:ea typeface="Microsoft YaHei" charset="-122"/>
                <a:cs typeface="Microsoft YaHei" charset="-122"/>
              </a:rPr>
              <a:t>。</a:t>
            </a:r>
            <a:endParaRPr lang="en-US" altLang="zh-CN" sz="2000" dirty="0" smtClean="0">
              <a:latin typeface="Microsoft YaHei" charset="-122"/>
              <a:ea typeface="Microsoft YaHei" charset="-122"/>
              <a:cs typeface="Microsoft YaHei" charset="-122"/>
            </a:endParaRPr>
          </a:p>
        </p:txBody>
      </p:sp>
      <p:pic>
        <p:nvPicPr>
          <p:cNvPr id="7" name="图片 6" descr="d71d2923630f1345843d1b740c13a9f"/>
          <p:cNvPicPr/>
          <p:nvPr/>
        </p:nvPicPr>
        <p:blipFill rotWithShape="1">
          <a:blip r:embed="rId3"/>
          <a:srcRect l="10810" r="11527" b="10794"/>
          <a:stretch/>
        </p:blipFill>
        <p:spPr>
          <a:xfrm>
            <a:off x="4257290" y="180296"/>
            <a:ext cx="4060234" cy="2443647"/>
          </a:xfrm>
          <a:prstGeom prst="rect">
            <a:avLst/>
          </a:prstGeom>
        </p:spPr>
      </p:pic>
    </p:spTree>
    <p:extLst>
      <p:ext uri="{BB962C8B-B14F-4D97-AF65-F5344CB8AC3E}">
        <p14:creationId xmlns:p14="http://schemas.microsoft.com/office/powerpoint/2010/main" val="1480362896"/>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smtClean="0">
                <a:latin typeface="Microsoft YaHei" charset="-122"/>
                <a:ea typeface="Microsoft YaHei" charset="-122"/>
                <a:cs typeface="Microsoft YaHei" charset="-122"/>
              </a:rPr>
              <a:t>6.2.1</a:t>
            </a:r>
            <a:r>
              <a:rPr lang="zh-CN" altLang="en-US" sz="2800" dirty="0" smtClean="0">
                <a:latin typeface="Microsoft YaHei" charset="-122"/>
                <a:ea typeface="Microsoft YaHei" charset="-122"/>
                <a:cs typeface="Microsoft YaHei" charset="-122"/>
              </a:rPr>
              <a:t> 短期成本分析</a:t>
            </a:r>
            <a:endParaRPr lang="zh-CN" altLang="en-US" sz="2800" dirty="0">
              <a:latin typeface="Microsoft YaHei" charset="-122"/>
              <a:ea typeface="Microsoft YaHei" charset="-122"/>
              <a:cs typeface="Microsoft YaHei" charset="-122"/>
            </a:endParaRPr>
          </a:p>
        </p:txBody>
      </p:sp>
      <p:sp>
        <p:nvSpPr>
          <p:cNvPr id="17" name="圆角矩形 16"/>
          <p:cNvSpPr/>
          <p:nvPr/>
        </p:nvSpPr>
        <p:spPr>
          <a:xfrm>
            <a:off x="738164" y="1721093"/>
            <a:ext cx="4769501"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smtClean="0">
                <a:latin typeface="Microsoft YaHei" charset="-122"/>
                <a:ea typeface="Microsoft YaHei" charset="-122"/>
                <a:cs typeface="Microsoft YaHei" charset="-122"/>
              </a:rPr>
              <a:t>四、</a:t>
            </a:r>
            <a:r>
              <a:rPr kumimoji="1" lang="en-US" altLang="zh-CN" sz="2000" dirty="0" smtClean="0">
                <a:latin typeface="Microsoft YaHei" charset="-122"/>
                <a:ea typeface="Microsoft YaHei" charset="-122"/>
                <a:cs typeface="Microsoft YaHei" charset="-122"/>
              </a:rPr>
              <a:t>SAC</a:t>
            </a:r>
            <a:r>
              <a:rPr kumimoji="1" lang="zh-CN" altLang="en-US" sz="2000" dirty="0" smtClean="0">
                <a:latin typeface="Microsoft YaHei" charset="-122"/>
                <a:ea typeface="Microsoft YaHei" charset="-122"/>
                <a:cs typeface="Microsoft YaHei" charset="-122"/>
              </a:rPr>
              <a:t>曲线与</a:t>
            </a:r>
            <a:r>
              <a:rPr kumimoji="1" lang="en-US" altLang="zh-CN" sz="2000" dirty="0" smtClean="0">
                <a:latin typeface="Microsoft YaHei" charset="-122"/>
                <a:ea typeface="Microsoft YaHei" charset="-122"/>
                <a:cs typeface="Microsoft YaHei" charset="-122"/>
              </a:rPr>
              <a:t>SMC</a:t>
            </a:r>
            <a:r>
              <a:rPr kumimoji="1" lang="zh-CN" altLang="en-US" sz="2000" dirty="0" smtClean="0">
                <a:latin typeface="Microsoft YaHei" charset="-122"/>
                <a:ea typeface="Microsoft YaHei" charset="-122"/>
                <a:cs typeface="Microsoft YaHei" charset="-122"/>
              </a:rPr>
              <a:t>曲线之间的关系</a:t>
            </a:r>
            <a:endParaRPr kumimoji="1" lang="zh-CN" altLang="en-US" sz="2000" dirty="0">
              <a:latin typeface="Microsoft YaHei" charset="-122"/>
              <a:ea typeface="Microsoft YaHei" charset="-122"/>
              <a:cs typeface="Microsoft YaHei" charset="-122"/>
            </a:endParaRPr>
          </a:p>
        </p:txBody>
      </p:sp>
      <p:sp>
        <p:nvSpPr>
          <p:cNvPr id="6" name="圆角矩形 5"/>
          <p:cNvSpPr/>
          <p:nvPr/>
        </p:nvSpPr>
        <p:spPr>
          <a:xfrm>
            <a:off x="8704448" y="112157"/>
            <a:ext cx="3359888" cy="2524718"/>
          </a:xfrm>
          <a:prstGeom prst="roundRect">
            <a:avLst/>
          </a:prstGeom>
        </p:spPr>
        <p:style>
          <a:lnRef idx="2">
            <a:schemeClr val="accent1"/>
          </a:lnRef>
          <a:fillRef idx="1">
            <a:schemeClr val="lt1"/>
          </a:fillRef>
          <a:effectRef idx="0">
            <a:schemeClr val="accent1"/>
          </a:effectRef>
          <a:fontRef idx="minor">
            <a:schemeClr val="dk1"/>
          </a:fontRef>
        </p:style>
        <p:txBody>
          <a:bodyPr rtlCol="0" anchor="t"/>
          <a:lstStyle/>
          <a:p>
            <a:pPr>
              <a:lnSpc>
                <a:spcPct val="150000"/>
              </a:lnSpc>
            </a:pPr>
            <a:r>
              <a:rPr kumimoji="1" lang="en-US" altLang="zh-CN" sz="2400" dirty="0" smtClean="0">
                <a:latin typeface="Microsoft YaHei" charset="-122"/>
                <a:ea typeface="Microsoft YaHei" charset="-122"/>
                <a:cs typeface="Microsoft YaHei" charset="-122"/>
              </a:rPr>
              <a:t>SAC</a:t>
            </a:r>
            <a:r>
              <a:rPr kumimoji="1" lang="zh-CN" altLang="en-US" sz="2400" dirty="0" smtClean="0">
                <a:latin typeface="Microsoft YaHei" charset="-122"/>
                <a:ea typeface="Microsoft YaHei" charset="-122"/>
                <a:cs typeface="Microsoft YaHei" charset="-122"/>
              </a:rPr>
              <a:t>：</a:t>
            </a:r>
            <a:r>
              <a:rPr kumimoji="1" lang="zh-CN" altLang="en-US" sz="2400" dirty="0">
                <a:latin typeface="Microsoft YaHei" charset="-122"/>
                <a:ea typeface="Microsoft YaHei" charset="-122"/>
                <a:cs typeface="Microsoft YaHei" charset="-122"/>
              </a:rPr>
              <a:t>短期平均成本</a:t>
            </a:r>
            <a:endParaRPr kumimoji="1" lang="en-US" altLang="zh-CN" sz="2400" dirty="0" smtClean="0">
              <a:latin typeface="Microsoft YaHei" charset="-122"/>
              <a:ea typeface="Microsoft YaHei" charset="-122"/>
              <a:cs typeface="Microsoft YaHei" charset="-122"/>
            </a:endParaRPr>
          </a:p>
          <a:p>
            <a:pPr>
              <a:lnSpc>
                <a:spcPct val="150000"/>
              </a:lnSpc>
            </a:pPr>
            <a:r>
              <a:rPr kumimoji="1" lang="en-US" altLang="zh-CN" sz="2400" dirty="0" smtClean="0">
                <a:latin typeface="Microsoft YaHei" charset="-122"/>
                <a:ea typeface="Microsoft YaHei" charset="-122"/>
                <a:cs typeface="Microsoft YaHei" charset="-122"/>
              </a:rPr>
              <a:t>AFC</a:t>
            </a:r>
            <a:r>
              <a:rPr kumimoji="1" lang="zh-CN" altLang="en-US" sz="2400" dirty="0" smtClean="0">
                <a:latin typeface="Microsoft YaHei" charset="-122"/>
                <a:ea typeface="Microsoft YaHei" charset="-122"/>
                <a:cs typeface="Microsoft YaHei" charset="-122"/>
              </a:rPr>
              <a:t>：平均</a:t>
            </a:r>
            <a:r>
              <a:rPr kumimoji="1" lang="zh-CN" altLang="en-US" sz="2400" dirty="0">
                <a:latin typeface="Microsoft YaHei" charset="-122"/>
                <a:ea typeface="Microsoft YaHei" charset="-122"/>
                <a:cs typeface="Microsoft YaHei" charset="-122"/>
              </a:rPr>
              <a:t>固定成本</a:t>
            </a:r>
            <a:endParaRPr kumimoji="1" lang="en-US" altLang="zh-CN" sz="2400" dirty="0" smtClean="0">
              <a:latin typeface="Microsoft YaHei" charset="-122"/>
              <a:ea typeface="Microsoft YaHei" charset="-122"/>
              <a:cs typeface="Microsoft YaHei" charset="-122"/>
            </a:endParaRPr>
          </a:p>
          <a:p>
            <a:pPr>
              <a:lnSpc>
                <a:spcPct val="150000"/>
              </a:lnSpc>
            </a:pPr>
            <a:r>
              <a:rPr kumimoji="1" lang="en-US" altLang="zh-CN" sz="2400" dirty="0" smtClean="0">
                <a:latin typeface="Microsoft YaHei" charset="-122"/>
                <a:ea typeface="Microsoft YaHei" charset="-122"/>
                <a:cs typeface="Microsoft YaHei" charset="-122"/>
              </a:rPr>
              <a:t>AVC</a:t>
            </a:r>
            <a:r>
              <a:rPr kumimoji="1" lang="zh-CN" altLang="en-US" sz="2400" dirty="0" smtClean="0">
                <a:latin typeface="Microsoft YaHei" charset="-122"/>
                <a:ea typeface="Microsoft YaHei" charset="-122"/>
                <a:cs typeface="Microsoft YaHei" charset="-122"/>
              </a:rPr>
              <a:t>：</a:t>
            </a:r>
            <a:r>
              <a:rPr kumimoji="1" lang="zh-CN" altLang="en-US" sz="2400" dirty="0">
                <a:latin typeface="Microsoft YaHei" charset="-122"/>
                <a:ea typeface="Microsoft YaHei" charset="-122"/>
                <a:cs typeface="Microsoft YaHei" charset="-122"/>
              </a:rPr>
              <a:t>平均变动</a:t>
            </a:r>
            <a:r>
              <a:rPr kumimoji="1" lang="zh-CN" altLang="en-US" sz="2400" dirty="0" smtClean="0">
                <a:latin typeface="Microsoft YaHei" charset="-122"/>
                <a:ea typeface="Microsoft YaHei" charset="-122"/>
                <a:cs typeface="Microsoft YaHei" charset="-122"/>
              </a:rPr>
              <a:t>成本</a:t>
            </a:r>
            <a:endParaRPr kumimoji="1" lang="en-US" altLang="zh-CN" sz="2400" dirty="0" smtClean="0">
              <a:latin typeface="Microsoft YaHei" charset="-122"/>
              <a:ea typeface="Microsoft YaHei" charset="-122"/>
              <a:cs typeface="Microsoft YaHei" charset="-122"/>
            </a:endParaRPr>
          </a:p>
          <a:p>
            <a:pPr>
              <a:lnSpc>
                <a:spcPct val="150000"/>
              </a:lnSpc>
            </a:pPr>
            <a:r>
              <a:rPr kumimoji="1" lang="en-US" altLang="zh-CN" sz="2400" dirty="0" smtClean="0">
                <a:latin typeface="Microsoft YaHei" charset="-122"/>
                <a:ea typeface="Microsoft YaHei" charset="-122"/>
                <a:cs typeface="Microsoft YaHei" charset="-122"/>
              </a:rPr>
              <a:t>SMC</a:t>
            </a:r>
            <a:r>
              <a:rPr kumimoji="1" lang="zh-CN" altLang="en-US" sz="2400" dirty="0" smtClean="0">
                <a:latin typeface="Microsoft YaHei" charset="-122"/>
                <a:ea typeface="Microsoft YaHei" charset="-122"/>
                <a:cs typeface="Microsoft YaHei" charset="-122"/>
              </a:rPr>
              <a:t>：短期边际成本</a:t>
            </a:r>
            <a:endParaRPr kumimoji="1" lang="zh-CN" altLang="en-US" sz="2400" dirty="0">
              <a:latin typeface="Microsoft YaHei" charset="-122"/>
              <a:ea typeface="Microsoft YaHei" charset="-122"/>
              <a:cs typeface="Microsoft YaHei" charset="-122"/>
            </a:endParaRPr>
          </a:p>
        </p:txBody>
      </p:sp>
      <p:sp>
        <p:nvSpPr>
          <p:cNvPr id="2" name="矩形 1"/>
          <p:cNvSpPr/>
          <p:nvPr/>
        </p:nvSpPr>
        <p:spPr>
          <a:xfrm>
            <a:off x="738164" y="3231117"/>
            <a:ext cx="10844309" cy="1938992"/>
          </a:xfrm>
          <a:prstGeom prst="rect">
            <a:avLst/>
          </a:prstGeom>
        </p:spPr>
        <p:txBody>
          <a:bodyPr wrap="square">
            <a:spAutoFit/>
          </a:bodyPr>
          <a:lstStyle/>
          <a:p>
            <a:pPr>
              <a:lnSpc>
                <a:spcPct val="150000"/>
              </a:lnSpc>
            </a:pPr>
            <a:r>
              <a:rPr lang="zh-CN" altLang="en-US" sz="2000" dirty="0">
                <a:latin typeface="Microsoft YaHei" charset="-122"/>
                <a:ea typeface="Microsoft YaHei" charset="-122"/>
                <a:cs typeface="Microsoft YaHei" charset="-122"/>
              </a:rPr>
              <a:t>（</a:t>
            </a:r>
            <a:r>
              <a:rPr lang="en-US" altLang="zh-CN" sz="2000" dirty="0">
                <a:latin typeface="Microsoft YaHei" charset="-122"/>
                <a:ea typeface="Microsoft YaHei" charset="-122"/>
                <a:cs typeface="Microsoft YaHei" charset="-122"/>
              </a:rPr>
              <a:t>1</a:t>
            </a:r>
            <a:r>
              <a:rPr lang="zh-CN" altLang="en-US" sz="2000" dirty="0">
                <a:latin typeface="Microsoft YaHei" charset="-122"/>
                <a:ea typeface="Microsoft YaHei" charset="-122"/>
                <a:cs typeface="Microsoft YaHei" charset="-122"/>
              </a:rPr>
              <a:t>）</a:t>
            </a:r>
            <a:r>
              <a:rPr lang="en-US" altLang="zh-CN" sz="2000" dirty="0">
                <a:latin typeface="Microsoft YaHei" charset="-122"/>
                <a:ea typeface="Microsoft YaHei" charset="-122"/>
                <a:cs typeface="Microsoft YaHei" charset="-122"/>
              </a:rPr>
              <a:t>AFC—</a:t>
            </a:r>
            <a:r>
              <a:rPr lang="zh-CN" altLang="en-US" sz="2000" dirty="0">
                <a:latin typeface="Microsoft YaHei" charset="-122"/>
                <a:ea typeface="Microsoft YaHei" charset="-122"/>
                <a:cs typeface="Microsoft YaHei" charset="-122"/>
              </a:rPr>
              <a:t>直向右下方倾斜，表明随着产量的增加，分摊到每件产品中的固定费用减少。</a:t>
            </a:r>
          </a:p>
          <a:p>
            <a:pPr>
              <a:lnSpc>
                <a:spcPct val="150000"/>
              </a:lnSpc>
            </a:pPr>
            <a:r>
              <a:rPr lang="zh-CN" altLang="en-US" sz="2000" dirty="0">
                <a:latin typeface="Microsoft YaHei" charset="-122"/>
                <a:ea typeface="Microsoft YaHei" charset="-122"/>
                <a:cs typeface="Microsoft YaHei" charset="-122"/>
              </a:rPr>
              <a:t>（</a:t>
            </a:r>
            <a:r>
              <a:rPr lang="en-US" altLang="zh-CN" sz="2000" dirty="0">
                <a:latin typeface="Microsoft YaHei" charset="-122"/>
                <a:ea typeface="Microsoft YaHei" charset="-122"/>
                <a:cs typeface="Microsoft YaHei" charset="-122"/>
              </a:rPr>
              <a:t>2</a:t>
            </a:r>
            <a:r>
              <a:rPr lang="zh-CN" altLang="en-US" sz="2000" dirty="0">
                <a:latin typeface="Microsoft YaHei" charset="-122"/>
                <a:ea typeface="Microsoft YaHei" charset="-122"/>
                <a:cs typeface="Microsoft YaHei" charset="-122"/>
              </a:rPr>
              <a:t>）</a:t>
            </a:r>
            <a:r>
              <a:rPr lang="en-US" altLang="zh-CN" sz="2000" dirty="0">
                <a:latin typeface="Microsoft YaHei" charset="-122"/>
                <a:ea typeface="Microsoft YaHei" charset="-122"/>
                <a:cs typeface="Microsoft YaHei" charset="-122"/>
              </a:rPr>
              <a:t>AVC</a:t>
            </a:r>
            <a:r>
              <a:rPr lang="zh-CN" altLang="en-US" sz="2000" dirty="0">
                <a:latin typeface="Microsoft YaHei" charset="-122"/>
                <a:ea typeface="Microsoft YaHei" charset="-122"/>
                <a:cs typeface="Microsoft YaHei" charset="-122"/>
              </a:rPr>
              <a:t>、</a:t>
            </a:r>
            <a:r>
              <a:rPr lang="en-US" altLang="zh-CN" sz="2000" dirty="0">
                <a:latin typeface="Microsoft YaHei" charset="-122"/>
                <a:ea typeface="Microsoft YaHei" charset="-122"/>
                <a:cs typeface="Microsoft YaHei" charset="-122"/>
              </a:rPr>
              <a:t>SAC</a:t>
            </a:r>
            <a:r>
              <a:rPr lang="zh-CN" altLang="en-US" sz="2000" dirty="0">
                <a:latin typeface="Microsoft YaHei" charset="-122"/>
                <a:ea typeface="Microsoft YaHei" charset="-122"/>
                <a:cs typeface="Microsoft YaHei" charset="-122"/>
              </a:rPr>
              <a:t>、</a:t>
            </a:r>
            <a:r>
              <a:rPr lang="en-US" altLang="zh-CN" sz="2000" dirty="0">
                <a:latin typeface="Microsoft YaHei" charset="-122"/>
                <a:ea typeface="Microsoft YaHei" charset="-122"/>
                <a:cs typeface="Microsoft YaHei" charset="-122"/>
              </a:rPr>
              <a:t>SMC</a:t>
            </a:r>
            <a:r>
              <a:rPr lang="zh-CN" altLang="en-US" sz="2000" dirty="0">
                <a:latin typeface="Microsoft YaHei" charset="-122"/>
                <a:ea typeface="Microsoft YaHei" charset="-122"/>
                <a:cs typeface="Microsoft YaHei" charset="-122"/>
              </a:rPr>
              <a:t>曲线都呈“</a:t>
            </a:r>
            <a:r>
              <a:rPr lang="en-US" altLang="zh-CN" sz="2000" dirty="0">
                <a:latin typeface="Microsoft YaHei" charset="-122"/>
                <a:ea typeface="Microsoft YaHei" charset="-122"/>
                <a:cs typeface="Microsoft YaHei" charset="-122"/>
              </a:rPr>
              <a:t>U”</a:t>
            </a:r>
            <a:r>
              <a:rPr lang="zh-CN" altLang="en-US" sz="2000" dirty="0">
                <a:latin typeface="Microsoft YaHei" charset="-122"/>
                <a:ea typeface="Microsoft YaHei" charset="-122"/>
                <a:cs typeface="Microsoft YaHei" charset="-122"/>
              </a:rPr>
              <a:t>形，表明这三种成本最初都随着产量的增加而下降，当下降到一定程度后，又随着产量的增加而上升</a:t>
            </a:r>
            <a:r>
              <a:rPr lang="zh-CN" altLang="en-US" sz="2000" dirty="0" smtClean="0">
                <a:latin typeface="Microsoft YaHei" charset="-122"/>
                <a:ea typeface="Microsoft YaHei" charset="-122"/>
                <a:cs typeface="Microsoft YaHei" charset="-122"/>
              </a:rPr>
              <a:t>。</a:t>
            </a:r>
            <a:endParaRPr lang="en-US" altLang="zh-CN" sz="2000" dirty="0" smtClean="0">
              <a:latin typeface="Microsoft YaHei" charset="-122"/>
              <a:ea typeface="Microsoft YaHei" charset="-122"/>
              <a:cs typeface="Microsoft YaHei" charset="-122"/>
            </a:endParaRPr>
          </a:p>
          <a:p>
            <a:pPr>
              <a:lnSpc>
                <a:spcPct val="150000"/>
              </a:lnSpc>
            </a:pPr>
            <a:r>
              <a:rPr lang="zh-CN" altLang="en-US" sz="2000" dirty="0" smtClean="0">
                <a:latin typeface="Microsoft YaHei" charset="-122"/>
                <a:ea typeface="Microsoft YaHei" charset="-122"/>
                <a:cs typeface="Microsoft YaHei" charset="-122"/>
              </a:rPr>
              <a:t>（</a:t>
            </a:r>
            <a:r>
              <a:rPr lang="en-US" altLang="zh-CN" sz="2000" dirty="0">
                <a:latin typeface="Microsoft YaHei" charset="-122"/>
                <a:ea typeface="Microsoft YaHei" charset="-122"/>
                <a:cs typeface="Microsoft YaHei" charset="-122"/>
              </a:rPr>
              <a:t>3</a:t>
            </a:r>
            <a:r>
              <a:rPr lang="zh-CN" altLang="en-US" sz="2000" dirty="0">
                <a:latin typeface="Microsoft YaHei" charset="-122"/>
                <a:ea typeface="Microsoft YaHei" charset="-122"/>
                <a:cs typeface="Microsoft YaHei" charset="-122"/>
              </a:rPr>
              <a:t>）</a:t>
            </a:r>
            <a:r>
              <a:rPr lang="en-US" altLang="zh-CN" sz="2000" dirty="0" smtClean="0">
                <a:latin typeface="Microsoft YaHei" charset="-122"/>
                <a:ea typeface="Microsoft YaHei" charset="-122"/>
                <a:cs typeface="Microsoft YaHei" charset="-122"/>
              </a:rPr>
              <a:t>SMC</a:t>
            </a:r>
            <a:r>
              <a:rPr lang="zh-CN" altLang="en-US" sz="2000" dirty="0" smtClean="0">
                <a:latin typeface="Microsoft YaHei" charset="-122"/>
                <a:ea typeface="Microsoft YaHei" charset="-122"/>
                <a:cs typeface="Microsoft YaHei" charset="-122"/>
              </a:rPr>
              <a:t>与</a:t>
            </a:r>
            <a:r>
              <a:rPr lang="en-US" altLang="zh-CN" sz="2000" dirty="0" smtClean="0">
                <a:latin typeface="Microsoft YaHei" charset="-122"/>
                <a:ea typeface="Microsoft YaHei" charset="-122"/>
                <a:cs typeface="Microsoft YaHei" charset="-122"/>
              </a:rPr>
              <a:t>SAC</a:t>
            </a:r>
            <a:r>
              <a:rPr lang="zh-CN" altLang="en-US" sz="2000" dirty="0" smtClean="0">
                <a:latin typeface="Microsoft YaHei" charset="-122"/>
                <a:ea typeface="Microsoft YaHei" charset="-122"/>
                <a:cs typeface="Microsoft YaHei" charset="-122"/>
              </a:rPr>
              <a:t>一定</a:t>
            </a:r>
            <a:r>
              <a:rPr lang="zh-CN" altLang="en-US" sz="2000" dirty="0">
                <a:latin typeface="Microsoft YaHei" charset="-122"/>
                <a:ea typeface="Microsoft YaHei" charset="-122"/>
                <a:cs typeface="Microsoft YaHei" charset="-122"/>
              </a:rPr>
              <a:t>相交于</a:t>
            </a:r>
            <a:r>
              <a:rPr lang="en-US" altLang="zh-CN" sz="2000" dirty="0" smtClean="0">
                <a:latin typeface="Microsoft YaHei" charset="-122"/>
                <a:ea typeface="Microsoft YaHei" charset="-122"/>
                <a:cs typeface="Microsoft YaHei" charset="-122"/>
              </a:rPr>
              <a:t>SAC</a:t>
            </a:r>
            <a:r>
              <a:rPr lang="zh-CN" altLang="en-US" sz="2000" dirty="0" smtClean="0">
                <a:latin typeface="Microsoft YaHei" charset="-122"/>
                <a:ea typeface="Microsoft YaHei" charset="-122"/>
                <a:cs typeface="Microsoft YaHei" charset="-122"/>
              </a:rPr>
              <a:t>的</a:t>
            </a:r>
            <a:r>
              <a:rPr lang="zh-CN" altLang="en-US" sz="2000" dirty="0">
                <a:latin typeface="Microsoft YaHei" charset="-122"/>
                <a:ea typeface="Microsoft YaHei" charset="-122"/>
                <a:cs typeface="Microsoft YaHei" charset="-122"/>
              </a:rPr>
              <a:t>最低点（</a:t>
            </a:r>
            <a:r>
              <a:rPr lang="en-US" altLang="zh-CN" sz="2000" dirty="0">
                <a:latin typeface="Microsoft YaHei" charset="-122"/>
                <a:ea typeface="Microsoft YaHei" charset="-122"/>
                <a:cs typeface="Microsoft YaHei" charset="-122"/>
              </a:rPr>
              <a:t>E</a:t>
            </a:r>
            <a:r>
              <a:rPr lang="zh-CN" altLang="en-US" sz="2000" dirty="0">
                <a:latin typeface="Microsoft YaHei" charset="-122"/>
                <a:ea typeface="Microsoft YaHei" charset="-122"/>
                <a:cs typeface="Microsoft YaHei" charset="-122"/>
              </a:rPr>
              <a:t>点</a:t>
            </a:r>
            <a:r>
              <a:rPr lang="zh-CN" altLang="en-US" sz="2000" dirty="0" smtClean="0">
                <a:latin typeface="Microsoft YaHei" charset="-122"/>
                <a:ea typeface="Microsoft YaHei" charset="-122"/>
                <a:cs typeface="Microsoft YaHei" charset="-122"/>
              </a:rPr>
              <a:t>）。</a:t>
            </a:r>
            <a:endParaRPr lang="en-US" altLang="zh-CN" sz="2000" dirty="0" smtClean="0">
              <a:latin typeface="Microsoft YaHei" charset="-122"/>
              <a:ea typeface="Microsoft YaHei" charset="-122"/>
              <a:cs typeface="Microsoft YaHei" charset="-122"/>
            </a:endParaRPr>
          </a:p>
        </p:txBody>
      </p:sp>
      <p:pic>
        <p:nvPicPr>
          <p:cNvPr id="7" name="图片 6" descr="d71d2923630f1345843d1b740c13a9f"/>
          <p:cNvPicPr/>
          <p:nvPr/>
        </p:nvPicPr>
        <p:blipFill rotWithShape="1">
          <a:blip r:embed="rId3"/>
          <a:srcRect l="10810" r="11527" b="10794"/>
          <a:stretch/>
        </p:blipFill>
        <p:spPr>
          <a:xfrm>
            <a:off x="4257290" y="180296"/>
            <a:ext cx="4060234" cy="2443647"/>
          </a:xfrm>
          <a:prstGeom prst="rect">
            <a:avLst/>
          </a:prstGeom>
        </p:spPr>
      </p:pic>
    </p:spTree>
    <p:extLst>
      <p:ext uri="{BB962C8B-B14F-4D97-AF65-F5344CB8AC3E}">
        <p14:creationId xmlns:p14="http://schemas.microsoft.com/office/powerpoint/2010/main" val="2142442354"/>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smtClean="0">
                <a:latin typeface="Microsoft YaHei" charset="-122"/>
                <a:ea typeface="Microsoft YaHei" charset="-122"/>
                <a:cs typeface="Microsoft YaHei" charset="-122"/>
              </a:rPr>
              <a:t>6.2.1</a:t>
            </a:r>
            <a:r>
              <a:rPr lang="zh-CN" altLang="en-US" sz="2800" dirty="0" smtClean="0">
                <a:latin typeface="Microsoft YaHei" charset="-122"/>
                <a:ea typeface="Microsoft YaHei" charset="-122"/>
                <a:cs typeface="Microsoft YaHei" charset="-122"/>
              </a:rPr>
              <a:t> 短期成本分析</a:t>
            </a:r>
            <a:endParaRPr lang="zh-CN" altLang="en-US" sz="2800" dirty="0">
              <a:latin typeface="Microsoft YaHei" charset="-122"/>
              <a:ea typeface="Microsoft YaHei" charset="-122"/>
              <a:cs typeface="Microsoft YaHei" charset="-122"/>
            </a:endParaRPr>
          </a:p>
        </p:txBody>
      </p:sp>
      <p:sp>
        <p:nvSpPr>
          <p:cNvPr id="17" name="圆角矩形 16"/>
          <p:cNvSpPr/>
          <p:nvPr/>
        </p:nvSpPr>
        <p:spPr>
          <a:xfrm>
            <a:off x="738164" y="1721093"/>
            <a:ext cx="4769501"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smtClean="0">
                <a:latin typeface="Microsoft YaHei" charset="-122"/>
                <a:ea typeface="Microsoft YaHei" charset="-122"/>
                <a:cs typeface="Microsoft YaHei" charset="-122"/>
              </a:rPr>
              <a:t>四、</a:t>
            </a:r>
            <a:r>
              <a:rPr kumimoji="1" lang="en-US" altLang="zh-CN" sz="2000" dirty="0" smtClean="0">
                <a:latin typeface="Microsoft YaHei" charset="-122"/>
                <a:ea typeface="Microsoft YaHei" charset="-122"/>
                <a:cs typeface="Microsoft YaHei" charset="-122"/>
              </a:rPr>
              <a:t>SAC</a:t>
            </a:r>
            <a:r>
              <a:rPr kumimoji="1" lang="zh-CN" altLang="en-US" sz="2000" dirty="0" smtClean="0">
                <a:latin typeface="Microsoft YaHei" charset="-122"/>
                <a:ea typeface="Microsoft YaHei" charset="-122"/>
                <a:cs typeface="Microsoft YaHei" charset="-122"/>
              </a:rPr>
              <a:t>曲线与</a:t>
            </a:r>
            <a:r>
              <a:rPr kumimoji="1" lang="en-US" altLang="zh-CN" sz="2000" dirty="0" smtClean="0">
                <a:latin typeface="Microsoft YaHei" charset="-122"/>
                <a:ea typeface="Microsoft YaHei" charset="-122"/>
                <a:cs typeface="Microsoft YaHei" charset="-122"/>
              </a:rPr>
              <a:t>SMC</a:t>
            </a:r>
            <a:r>
              <a:rPr kumimoji="1" lang="zh-CN" altLang="en-US" sz="2000" dirty="0" smtClean="0">
                <a:latin typeface="Microsoft YaHei" charset="-122"/>
                <a:ea typeface="Microsoft YaHei" charset="-122"/>
                <a:cs typeface="Microsoft YaHei" charset="-122"/>
              </a:rPr>
              <a:t>曲线之间的关系</a:t>
            </a:r>
            <a:endParaRPr kumimoji="1" lang="zh-CN" altLang="en-US" sz="2000" dirty="0">
              <a:latin typeface="Microsoft YaHei" charset="-122"/>
              <a:ea typeface="Microsoft YaHei" charset="-122"/>
              <a:cs typeface="Microsoft YaHei" charset="-122"/>
            </a:endParaRPr>
          </a:p>
        </p:txBody>
      </p:sp>
      <p:sp>
        <p:nvSpPr>
          <p:cNvPr id="6" name="圆角矩形 5"/>
          <p:cNvSpPr/>
          <p:nvPr/>
        </p:nvSpPr>
        <p:spPr>
          <a:xfrm>
            <a:off x="8704448" y="112157"/>
            <a:ext cx="3359888" cy="2524718"/>
          </a:xfrm>
          <a:prstGeom prst="roundRect">
            <a:avLst/>
          </a:prstGeom>
        </p:spPr>
        <p:style>
          <a:lnRef idx="2">
            <a:schemeClr val="accent1"/>
          </a:lnRef>
          <a:fillRef idx="1">
            <a:schemeClr val="lt1"/>
          </a:fillRef>
          <a:effectRef idx="0">
            <a:schemeClr val="accent1"/>
          </a:effectRef>
          <a:fontRef idx="minor">
            <a:schemeClr val="dk1"/>
          </a:fontRef>
        </p:style>
        <p:txBody>
          <a:bodyPr rtlCol="0" anchor="t"/>
          <a:lstStyle/>
          <a:p>
            <a:pPr>
              <a:lnSpc>
                <a:spcPct val="150000"/>
              </a:lnSpc>
            </a:pPr>
            <a:r>
              <a:rPr kumimoji="1" lang="en-US" altLang="zh-CN" sz="2400" dirty="0" smtClean="0">
                <a:latin typeface="Microsoft YaHei" charset="-122"/>
                <a:ea typeface="Microsoft YaHei" charset="-122"/>
                <a:cs typeface="Microsoft YaHei" charset="-122"/>
              </a:rPr>
              <a:t>SAC</a:t>
            </a:r>
            <a:r>
              <a:rPr kumimoji="1" lang="zh-CN" altLang="en-US" sz="2400" dirty="0" smtClean="0">
                <a:latin typeface="Microsoft YaHei" charset="-122"/>
                <a:ea typeface="Microsoft YaHei" charset="-122"/>
                <a:cs typeface="Microsoft YaHei" charset="-122"/>
              </a:rPr>
              <a:t>：</a:t>
            </a:r>
            <a:r>
              <a:rPr kumimoji="1" lang="zh-CN" altLang="en-US" sz="2400" dirty="0">
                <a:latin typeface="Microsoft YaHei" charset="-122"/>
                <a:ea typeface="Microsoft YaHei" charset="-122"/>
                <a:cs typeface="Microsoft YaHei" charset="-122"/>
              </a:rPr>
              <a:t>短期平均成本</a:t>
            </a:r>
            <a:endParaRPr kumimoji="1" lang="en-US" altLang="zh-CN" sz="2400" dirty="0" smtClean="0">
              <a:latin typeface="Microsoft YaHei" charset="-122"/>
              <a:ea typeface="Microsoft YaHei" charset="-122"/>
              <a:cs typeface="Microsoft YaHei" charset="-122"/>
            </a:endParaRPr>
          </a:p>
          <a:p>
            <a:pPr>
              <a:lnSpc>
                <a:spcPct val="150000"/>
              </a:lnSpc>
            </a:pPr>
            <a:r>
              <a:rPr kumimoji="1" lang="en-US" altLang="zh-CN" sz="2400" dirty="0" smtClean="0">
                <a:latin typeface="Microsoft YaHei" charset="-122"/>
                <a:ea typeface="Microsoft YaHei" charset="-122"/>
                <a:cs typeface="Microsoft YaHei" charset="-122"/>
              </a:rPr>
              <a:t>AFC</a:t>
            </a:r>
            <a:r>
              <a:rPr kumimoji="1" lang="zh-CN" altLang="en-US" sz="2400" dirty="0" smtClean="0">
                <a:latin typeface="Microsoft YaHei" charset="-122"/>
                <a:ea typeface="Microsoft YaHei" charset="-122"/>
                <a:cs typeface="Microsoft YaHei" charset="-122"/>
              </a:rPr>
              <a:t>：平均</a:t>
            </a:r>
            <a:r>
              <a:rPr kumimoji="1" lang="zh-CN" altLang="en-US" sz="2400" dirty="0">
                <a:latin typeface="Microsoft YaHei" charset="-122"/>
                <a:ea typeface="Microsoft YaHei" charset="-122"/>
                <a:cs typeface="Microsoft YaHei" charset="-122"/>
              </a:rPr>
              <a:t>固定成本</a:t>
            </a:r>
            <a:endParaRPr kumimoji="1" lang="en-US" altLang="zh-CN" sz="2400" dirty="0" smtClean="0">
              <a:latin typeface="Microsoft YaHei" charset="-122"/>
              <a:ea typeface="Microsoft YaHei" charset="-122"/>
              <a:cs typeface="Microsoft YaHei" charset="-122"/>
            </a:endParaRPr>
          </a:p>
          <a:p>
            <a:pPr>
              <a:lnSpc>
                <a:spcPct val="150000"/>
              </a:lnSpc>
            </a:pPr>
            <a:r>
              <a:rPr kumimoji="1" lang="en-US" altLang="zh-CN" sz="2400" dirty="0" smtClean="0">
                <a:latin typeface="Microsoft YaHei" charset="-122"/>
                <a:ea typeface="Microsoft YaHei" charset="-122"/>
                <a:cs typeface="Microsoft YaHei" charset="-122"/>
              </a:rPr>
              <a:t>AVC</a:t>
            </a:r>
            <a:r>
              <a:rPr kumimoji="1" lang="zh-CN" altLang="en-US" sz="2400" dirty="0" smtClean="0">
                <a:latin typeface="Microsoft YaHei" charset="-122"/>
                <a:ea typeface="Microsoft YaHei" charset="-122"/>
                <a:cs typeface="Microsoft YaHei" charset="-122"/>
              </a:rPr>
              <a:t>：</a:t>
            </a:r>
            <a:r>
              <a:rPr kumimoji="1" lang="zh-CN" altLang="en-US" sz="2400" dirty="0">
                <a:latin typeface="Microsoft YaHei" charset="-122"/>
                <a:ea typeface="Microsoft YaHei" charset="-122"/>
                <a:cs typeface="Microsoft YaHei" charset="-122"/>
              </a:rPr>
              <a:t>平均变动</a:t>
            </a:r>
            <a:r>
              <a:rPr kumimoji="1" lang="zh-CN" altLang="en-US" sz="2400" dirty="0" smtClean="0">
                <a:latin typeface="Microsoft YaHei" charset="-122"/>
                <a:ea typeface="Microsoft YaHei" charset="-122"/>
                <a:cs typeface="Microsoft YaHei" charset="-122"/>
              </a:rPr>
              <a:t>成本</a:t>
            </a:r>
            <a:endParaRPr kumimoji="1" lang="en-US" altLang="zh-CN" sz="2400" dirty="0" smtClean="0">
              <a:latin typeface="Microsoft YaHei" charset="-122"/>
              <a:ea typeface="Microsoft YaHei" charset="-122"/>
              <a:cs typeface="Microsoft YaHei" charset="-122"/>
            </a:endParaRPr>
          </a:p>
          <a:p>
            <a:pPr>
              <a:lnSpc>
                <a:spcPct val="150000"/>
              </a:lnSpc>
            </a:pPr>
            <a:r>
              <a:rPr kumimoji="1" lang="en-US" altLang="zh-CN" sz="2400" dirty="0" smtClean="0">
                <a:latin typeface="Microsoft YaHei" charset="-122"/>
                <a:ea typeface="Microsoft YaHei" charset="-122"/>
                <a:cs typeface="Microsoft YaHei" charset="-122"/>
              </a:rPr>
              <a:t>SMC</a:t>
            </a:r>
            <a:r>
              <a:rPr kumimoji="1" lang="zh-CN" altLang="en-US" sz="2400" dirty="0" smtClean="0">
                <a:latin typeface="Microsoft YaHei" charset="-122"/>
                <a:ea typeface="Microsoft YaHei" charset="-122"/>
                <a:cs typeface="Microsoft YaHei" charset="-122"/>
              </a:rPr>
              <a:t>：短期边际成本</a:t>
            </a:r>
            <a:endParaRPr kumimoji="1" lang="zh-CN" altLang="en-US" sz="2400" dirty="0">
              <a:latin typeface="Microsoft YaHei" charset="-122"/>
              <a:ea typeface="Microsoft YaHei" charset="-122"/>
              <a:cs typeface="Microsoft YaHei" charset="-122"/>
            </a:endParaRPr>
          </a:p>
        </p:txBody>
      </p:sp>
      <p:sp>
        <p:nvSpPr>
          <p:cNvPr id="2" name="矩形 1"/>
          <p:cNvSpPr/>
          <p:nvPr/>
        </p:nvSpPr>
        <p:spPr>
          <a:xfrm>
            <a:off x="738164" y="3231117"/>
            <a:ext cx="10844309" cy="2400657"/>
          </a:xfrm>
          <a:prstGeom prst="rect">
            <a:avLst/>
          </a:prstGeom>
        </p:spPr>
        <p:txBody>
          <a:bodyPr wrap="square">
            <a:spAutoFit/>
          </a:bodyPr>
          <a:lstStyle/>
          <a:p>
            <a:pPr>
              <a:lnSpc>
                <a:spcPct val="150000"/>
              </a:lnSpc>
            </a:pPr>
            <a:r>
              <a:rPr lang="zh-CN" altLang="en-US" sz="2000" dirty="0">
                <a:latin typeface="Microsoft YaHei" charset="-122"/>
                <a:ea typeface="Microsoft YaHei" charset="-122"/>
                <a:cs typeface="Microsoft YaHei" charset="-122"/>
              </a:rPr>
              <a:t>（</a:t>
            </a:r>
            <a:r>
              <a:rPr lang="en-US" altLang="zh-CN" sz="2000" dirty="0">
                <a:latin typeface="Microsoft YaHei" charset="-122"/>
                <a:ea typeface="Microsoft YaHei" charset="-122"/>
                <a:cs typeface="Microsoft YaHei" charset="-122"/>
              </a:rPr>
              <a:t>1</a:t>
            </a:r>
            <a:r>
              <a:rPr lang="zh-CN" altLang="en-US" sz="2000" dirty="0">
                <a:latin typeface="Microsoft YaHei" charset="-122"/>
                <a:ea typeface="Microsoft YaHei" charset="-122"/>
                <a:cs typeface="Microsoft YaHei" charset="-122"/>
              </a:rPr>
              <a:t>）</a:t>
            </a:r>
            <a:r>
              <a:rPr lang="en-US" altLang="zh-CN" sz="2000" dirty="0">
                <a:latin typeface="Microsoft YaHei" charset="-122"/>
                <a:ea typeface="Microsoft YaHei" charset="-122"/>
                <a:cs typeface="Microsoft YaHei" charset="-122"/>
              </a:rPr>
              <a:t>AFC—</a:t>
            </a:r>
            <a:r>
              <a:rPr lang="zh-CN" altLang="en-US" sz="2000" dirty="0">
                <a:latin typeface="Microsoft YaHei" charset="-122"/>
                <a:ea typeface="Microsoft YaHei" charset="-122"/>
                <a:cs typeface="Microsoft YaHei" charset="-122"/>
              </a:rPr>
              <a:t>直向右下方倾斜，表明随着产量的增加，分摊到每件产品中的固定费用减少。</a:t>
            </a:r>
          </a:p>
          <a:p>
            <a:pPr>
              <a:lnSpc>
                <a:spcPct val="150000"/>
              </a:lnSpc>
            </a:pPr>
            <a:r>
              <a:rPr lang="zh-CN" altLang="en-US" sz="2000" dirty="0">
                <a:latin typeface="Microsoft YaHei" charset="-122"/>
                <a:ea typeface="Microsoft YaHei" charset="-122"/>
                <a:cs typeface="Microsoft YaHei" charset="-122"/>
              </a:rPr>
              <a:t>（</a:t>
            </a:r>
            <a:r>
              <a:rPr lang="en-US" altLang="zh-CN" sz="2000" dirty="0">
                <a:latin typeface="Microsoft YaHei" charset="-122"/>
                <a:ea typeface="Microsoft YaHei" charset="-122"/>
                <a:cs typeface="Microsoft YaHei" charset="-122"/>
              </a:rPr>
              <a:t>2</a:t>
            </a:r>
            <a:r>
              <a:rPr lang="zh-CN" altLang="en-US" sz="2000" dirty="0">
                <a:latin typeface="Microsoft YaHei" charset="-122"/>
                <a:ea typeface="Microsoft YaHei" charset="-122"/>
                <a:cs typeface="Microsoft YaHei" charset="-122"/>
              </a:rPr>
              <a:t>）</a:t>
            </a:r>
            <a:r>
              <a:rPr lang="en-US" altLang="zh-CN" sz="2000" dirty="0">
                <a:latin typeface="Microsoft YaHei" charset="-122"/>
                <a:ea typeface="Microsoft YaHei" charset="-122"/>
                <a:cs typeface="Microsoft YaHei" charset="-122"/>
              </a:rPr>
              <a:t>AVC</a:t>
            </a:r>
            <a:r>
              <a:rPr lang="zh-CN" altLang="en-US" sz="2000" dirty="0">
                <a:latin typeface="Microsoft YaHei" charset="-122"/>
                <a:ea typeface="Microsoft YaHei" charset="-122"/>
                <a:cs typeface="Microsoft YaHei" charset="-122"/>
              </a:rPr>
              <a:t>、</a:t>
            </a:r>
            <a:r>
              <a:rPr lang="en-US" altLang="zh-CN" sz="2000" dirty="0">
                <a:latin typeface="Microsoft YaHei" charset="-122"/>
                <a:ea typeface="Microsoft YaHei" charset="-122"/>
                <a:cs typeface="Microsoft YaHei" charset="-122"/>
              </a:rPr>
              <a:t>SAC</a:t>
            </a:r>
            <a:r>
              <a:rPr lang="zh-CN" altLang="en-US" sz="2000" dirty="0">
                <a:latin typeface="Microsoft YaHei" charset="-122"/>
                <a:ea typeface="Microsoft YaHei" charset="-122"/>
                <a:cs typeface="Microsoft YaHei" charset="-122"/>
              </a:rPr>
              <a:t>、</a:t>
            </a:r>
            <a:r>
              <a:rPr lang="en-US" altLang="zh-CN" sz="2000" dirty="0">
                <a:latin typeface="Microsoft YaHei" charset="-122"/>
                <a:ea typeface="Microsoft YaHei" charset="-122"/>
                <a:cs typeface="Microsoft YaHei" charset="-122"/>
              </a:rPr>
              <a:t>SMC</a:t>
            </a:r>
            <a:r>
              <a:rPr lang="zh-CN" altLang="en-US" sz="2000" dirty="0">
                <a:latin typeface="Microsoft YaHei" charset="-122"/>
                <a:ea typeface="Microsoft YaHei" charset="-122"/>
                <a:cs typeface="Microsoft YaHei" charset="-122"/>
              </a:rPr>
              <a:t>曲线都呈“</a:t>
            </a:r>
            <a:r>
              <a:rPr lang="en-US" altLang="zh-CN" sz="2000" dirty="0">
                <a:latin typeface="Microsoft YaHei" charset="-122"/>
                <a:ea typeface="Microsoft YaHei" charset="-122"/>
                <a:cs typeface="Microsoft YaHei" charset="-122"/>
              </a:rPr>
              <a:t>U”</a:t>
            </a:r>
            <a:r>
              <a:rPr lang="zh-CN" altLang="en-US" sz="2000" dirty="0">
                <a:latin typeface="Microsoft YaHei" charset="-122"/>
                <a:ea typeface="Microsoft YaHei" charset="-122"/>
                <a:cs typeface="Microsoft YaHei" charset="-122"/>
              </a:rPr>
              <a:t>形，表明这三种成本最初都随着产量的增加而下降，当下降到一定程度后，又随着产量的增加而上升</a:t>
            </a:r>
            <a:r>
              <a:rPr lang="zh-CN" altLang="en-US" sz="2000" dirty="0" smtClean="0">
                <a:latin typeface="Microsoft YaHei" charset="-122"/>
                <a:ea typeface="Microsoft YaHei" charset="-122"/>
                <a:cs typeface="Microsoft YaHei" charset="-122"/>
              </a:rPr>
              <a:t>。</a:t>
            </a:r>
            <a:endParaRPr lang="en-US" altLang="zh-CN" sz="2000" dirty="0" smtClean="0">
              <a:latin typeface="Microsoft YaHei" charset="-122"/>
              <a:ea typeface="Microsoft YaHei" charset="-122"/>
              <a:cs typeface="Microsoft YaHei" charset="-122"/>
            </a:endParaRPr>
          </a:p>
          <a:p>
            <a:pPr>
              <a:lnSpc>
                <a:spcPct val="150000"/>
              </a:lnSpc>
            </a:pPr>
            <a:r>
              <a:rPr lang="zh-CN" altLang="en-US" sz="2000" dirty="0" smtClean="0">
                <a:latin typeface="Microsoft YaHei" charset="-122"/>
                <a:ea typeface="Microsoft YaHei" charset="-122"/>
                <a:cs typeface="Microsoft YaHei" charset="-122"/>
              </a:rPr>
              <a:t>（</a:t>
            </a:r>
            <a:r>
              <a:rPr lang="en-US" altLang="zh-CN" sz="2000" dirty="0">
                <a:latin typeface="Microsoft YaHei" charset="-122"/>
                <a:ea typeface="Microsoft YaHei" charset="-122"/>
                <a:cs typeface="Microsoft YaHei" charset="-122"/>
              </a:rPr>
              <a:t>3</a:t>
            </a:r>
            <a:r>
              <a:rPr lang="zh-CN" altLang="en-US" sz="2000" dirty="0">
                <a:latin typeface="Microsoft YaHei" charset="-122"/>
                <a:ea typeface="Microsoft YaHei" charset="-122"/>
                <a:cs typeface="Microsoft YaHei" charset="-122"/>
              </a:rPr>
              <a:t>）</a:t>
            </a:r>
            <a:r>
              <a:rPr lang="en-US" altLang="zh-CN" sz="2000" dirty="0" smtClean="0">
                <a:latin typeface="Microsoft YaHei" charset="-122"/>
                <a:ea typeface="Microsoft YaHei" charset="-122"/>
                <a:cs typeface="Microsoft YaHei" charset="-122"/>
              </a:rPr>
              <a:t>SMC</a:t>
            </a:r>
            <a:r>
              <a:rPr lang="zh-CN" altLang="en-US" sz="2000" dirty="0" smtClean="0">
                <a:latin typeface="Microsoft YaHei" charset="-122"/>
                <a:ea typeface="Microsoft YaHei" charset="-122"/>
                <a:cs typeface="Microsoft YaHei" charset="-122"/>
              </a:rPr>
              <a:t>与</a:t>
            </a:r>
            <a:r>
              <a:rPr lang="en-US" altLang="zh-CN" sz="2000" dirty="0" smtClean="0">
                <a:latin typeface="Microsoft YaHei" charset="-122"/>
                <a:ea typeface="Microsoft YaHei" charset="-122"/>
                <a:cs typeface="Microsoft YaHei" charset="-122"/>
              </a:rPr>
              <a:t>SAC</a:t>
            </a:r>
            <a:r>
              <a:rPr lang="zh-CN" altLang="en-US" sz="2000" dirty="0" smtClean="0">
                <a:latin typeface="Microsoft YaHei" charset="-122"/>
                <a:ea typeface="Microsoft YaHei" charset="-122"/>
                <a:cs typeface="Microsoft YaHei" charset="-122"/>
              </a:rPr>
              <a:t>一定</a:t>
            </a:r>
            <a:r>
              <a:rPr lang="zh-CN" altLang="en-US" sz="2000" dirty="0">
                <a:latin typeface="Microsoft YaHei" charset="-122"/>
                <a:ea typeface="Microsoft YaHei" charset="-122"/>
                <a:cs typeface="Microsoft YaHei" charset="-122"/>
              </a:rPr>
              <a:t>相交于</a:t>
            </a:r>
            <a:r>
              <a:rPr lang="en-US" altLang="zh-CN" sz="2000" dirty="0" smtClean="0">
                <a:latin typeface="Microsoft YaHei" charset="-122"/>
                <a:ea typeface="Microsoft YaHei" charset="-122"/>
                <a:cs typeface="Microsoft YaHei" charset="-122"/>
              </a:rPr>
              <a:t>SAC</a:t>
            </a:r>
            <a:r>
              <a:rPr lang="zh-CN" altLang="en-US" sz="2000" dirty="0" smtClean="0">
                <a:latin typeface="Microsoft YaHei" charset="-122"/>
                <a:ea typeface="Microsoft YaHei" charset="-122"/>
                <a:cs typeface="Microsoft YaHei" charset="-122"/>
              </a:rPr>
              <a:t>的</a:t>
            </a:r>
            <a:r>
              <a:rPr lang="zh-CN" altLang="en-US" sz="2000" dirty="0">
                <a:latin typeface="Microsoft YaHei" charset="-122"/>
                <a:ea typeface="Microsoft YaHei" charset="-122"/>
                <a:cs typeface="Microsoft YaHei" charset="-122"/>
              </a:rPr>
              <a:t>最低点（</a:t>
            </a:r>
            <a:r>
              <a:rPr lang="en-US" altLang="zh-CN" sz="2000" dirty="0">
                <a:latin typeface="Microsoft YaHei" charset="-122"/>
                <a:ea typeface="Microsoft YaHei" charset="-122"/>
                <a:cs typeface="Microsoft YaHei" charset="-122"/>
              </a:rPr>
              <a:t>E</a:t>
            </a:r>
            <a:r>
              <a:rPr lang="zh-CN" altLang="en-US" sz="2000" dirty="0">
                <a:latin typeface="Microsoft YaHei" charset="-122"/>
                <a:ea typeface="Microsoft YaHei" charset="-122"/>
                <a:cs typeface="Microsoft YaHei" charset="-122"/>
              </a:rPr>
              <a:t>点</a:t>
            </a:r>
            <a:r>
              <a:rPr lang="zh-CN" altLang="en-US" sz="2000" dirty="0" smtClean="0">
                <a:latin typeface="Microsoft YaHei" charset="-122"/>
                <a:ea typeface="Microsoft YaHei" charset="-122"/>
                <a:cs typeface="Microsoft YaHei" charset="-122"/>
              </a:rPr>
              <a:t>）。</a:t>
            </a:r>
            <a:endParaRPr lang="en-US" altLang="zh-CN" sz="2000" dirty="0" smtClean="0">
              <a:latin typeface="Microsoft YaHei" charset="-122"/>
              <a:ea typeface="Microsoft YaHei" charset="-122"/>
              <a:cs typeface="Microsoft YaHei" charset="-122"/>
            </a:endParaRPr>
          </a:p>
          <a:p>
            <a:pPr>
              <a:lnSpc>
                <a:spcPct val="150000"/>
              </a:lnSpc>
            </a:pPr>
            <a:r>
              <a:rPr lang="zh-CN" altLang="en-US" sz="2000" dirty="0" smtClean="0">
                <a:latin typeface="Microsoft YaHei" charset="-122"/>
                <a:ea typeface="Microsoft YaHei" charset="-122"/>
                <a:cs typeface="Microsoft YaHei" charset="-122"/>
              </a:rPr>
              <a:t>（</a:t>
            </a:r>
            <a:r>
              <a:rPr lang="en-US" altLang="zh-CN" sz="2000" dirty="0">
                <a:latin typeface="Microsoft YaHei" charset="-122"/>
                <a:ea typeface="Microsoft YaHei" charset="-122"/>
                <a:cs typeface="Microsoft YaHei" charset="-122"/>
              </a:rPr>
              <a:t>4</a:t>
            </a:r>
            <a:r>
              <a:rPr lang="zh-CN" altLang="en-US" sz="2000" dirty="0">
                <a:latin typeface="Microsoft YaHei" charset="-122"/>
                <a:ea typeface="Microsoft YaHei" charset="-122"/>
                <a:cs typeface="Microsoft YaHei" charset="-122"/>
              </a:rPr>
              <a:t>）</a:t>
            </a:r>
            <a:r>
              <a:rPr lang="en-US" altLang="zh-CN" sz="2000" dirty="0" smtClean="0">
                <a:latin typeface="Microsoft YaHei" charset="-122"/>
                <a:ea typeface="Microsoft YaHei" charset="-122"/>
                <a:cs typeface="Microsoft YaHei" charset="-122"/>
              </a:rPr>
              <a:t>SMC</a:t>
            </a:r>
            <a:r>
              <a:rPr lang="zh-CN" altLang="en-US" sz="2000" dirty="0" smtClean="0">
                <a:latin typeface="Microsoft YaHei" charset="-122"/>
                <a:ea typeface="Microsoft YaHei" charset="-122"/>
                <a:cs typeface="Microsoft YaHei" charset="-122"/>
              </a:rPr>
              <a:t>与</a:t>
            </a:r>
            <a:r>
              <a:rPr lang="en-US" altLang="zh-CN" sz="2000" dirty="0" smtClean="0">
                <a:latin typeface="Microsoft YaHei" charset="-122"/>
                <a:ea typeface="Microsoft YaHei" charset="-122"/>
                <a:cs typeface="Microsoft YaHei" charset="-122"/>
              </a:rPr>
              <a:t>AVC</a:t>
            </a:r>
            <a:r>
              <a:rPr lang="zh-CN" altLang="en-US" sz="2000" dirty="0" smtClean="0">
                <a:latin typeface="Microsoft YaHei" charset="-122"/>
                <a:ea typeface="Microsoft YaHei" charset="-122"/>
                <a:cs typeface="Microsoft YaHei" charset="-122"/>
              </a:rPr>
              <a:t>相交</a:t>
            </a:r>
            <a:r>
              <a:rPr lang="zh-CN" altLang="en-US" sz="2000" dirty="0">
                <a:latin typeface="Microsoft YaHei" charset="-122"/>
                <a:ea typeface="Microsoft YaHei" charset="-122"/>
                <a:cs typeface="Microsoft YaHei" charset="-122"/>
              </a:rPr>
              <a:t>于</a:t>
            </a:r>
            <a:r>
              <a:rPr lang="en-US" altLang="zh-CN" sz="2000" dirty="0" smtClean="0">
                <a:latin typeface="Microsoft YaHei" charset="-122"/>
                <a:ea typeface="Microsoft YaHei" charset="-122"/>
                <a:cs typeface="Microsoft YaHei" charset="-122"/>
              </a:rPr>
              <a:t>AVC</a:t>
            </a:r>
            <a:r>
              <a:rPr lang="zh-CN" altLang="en-US" sz="2000" dirty="0" smtClean="0">
                <a:latin typeface="Microsoft YaHei" charset="-122"/>
                <a:ea typeface="Microsoft YaHei" charset="-122"/>
                <a:cs typeface="Microsoft YaHei" charset="-122"/>
              </a:rPr>
              <a:t>的</a:t>
            </a:r>
            <a:r>
              <a:rPr lang="zh-CN" altLang="en-US" sz="2000" dirty="0">
                <a:latin typeface="Microsoft YaHei" charset="-122"/>
                <a:ea typeface="Microsoft YaHei" charset="-122"/>
                <a:cs typeface="Microsoft YaHei" charset="-122"/>
              </a:rPr>
              <a:t>最低点（</a:t>
            </a:r>
            <a:r>
              <a:rPr lang="en-US" altLang="zh-CN" sz="2000" dirty="0">
                <a:latin typeface="Microsoft YaHei" charset="-122"/>
                <a:ea typeface="Microsoft YaHei" charset="-122"/>
                <a:cs typeface="Microsoft YaHei" charset="-122"/>
              </a:rPr>
              <a:t>H</a:t>
            </a:r>
            <a:r>
              <a:rPr lang="zh-CN" altLang="en-US" sz="2000" dirty="0">
                <a:latin typeface="Microsoft YaHei" charset="-122"/>
                <a:ea typeface="Microsoft YaHei" charset="-122"/>
                <a:cs typeface="Microsoft YaHei" charset="-122"/>
              </a:rPr>
              <a:t>点</a:t>
            </a:r>
            <a:r>
              <a:rPr lang="zh-CN" altLang="en-US" sz="2000" dirty="0" smtClean="0">
                <a:latin typeface="Microsoft YaHei" charset="-122"/>
                <a:ea typeface="Microsoft YaHei" charset="-122"/>
                <a:cs typeface="Microsoft YaHei" charset="-122"/>
              </a:rPr>
              <a:t>）。</a:t>
            </a:r>
            <a:endParaRPr lang="zh-CN" altLang="en-US" sz="2000" dirty="0">
              <a:latin typeface="Microsoft YaHei" charset="-122"/>
              <a:ea typeface="Microsoft YaHei" charset="-122"/>
              <a:cs typeface="Microsoft YaHei" charset="-122"/>
            </a:endParaRPr>
          </a:p>
        </p:txBody>
      </p:sp>
      <p:pic>
        <p:nvPicPr>
          <p:cNvPr id="7" name="图片 6" descr="d71d2923630f1345843d1b740c13a9f"/>
          <p:cNvPicPr/>
          <p:nvPr/>
        </p:nvPicPr>
        <p:blipFill rotWithShape="1">
          <a:blip r:embed="rId3"/>
          <a:srcRect l="10810" r="11527" b="10794"/>
          <a:stretch/>
        </p:blipFill>
        <p:spPr>
          <a:xfrm>
            <a:off x="4257290" y="180296"/>
            <a:ext cx="4060234" cy="2443647"/>
          </a:xfrm>
          <a:prstGeom prst="rect">
            <a:avLst/>
          </a:prstGeom>
        </p:spPr>
      </p:pic>
    </p:spTree>
    <p:extLst>
      <p:ext uri="{BB962C8B-B14F-4D97-AF65-F5344CB8AC3E}">
        <p14:creationId xmlns:p14="http://schemas.microsoft.com/office/powerpoint/2010/main" val="1008025330"/>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圆角矩形 16"/>
          <p:cNvSpPr/>
          <p:nvPr/>
        </p:nvSpPr>
        <p:spPr>
          <a:xfrm>
            <a:off x="270331" y="655942"/>
            <a:ext cx="4407994"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smtClean="0">
                <a:latin typeface="Microsoft YaHei" charset="-122"/>
                <a:ea typeface="Microsoft YaHei" charset="-122"/>
                <a:cs typeface="Microsoft YaHei" charset="-122"/>
              </a:rPr>
              <a:t>习题练习</a:t>
            </a:r>
            <a:endParaRPr kumimoji="1" lang="zh-CN" altLang="en-US" sz="2000" dirty="0">
              <a:latin typeface="Microsoft YaHei" charset="-122"/>
              <a:ea typeface="Microsoft YaHei" charset="-122"/>
              <a:cs typeface="Microsoft YaHei" charset="-122"/>
            </a:endParaRPr>
          </a:p>
        </p:txBody>
      </p:sp>
      <p:sp>
        <p:nvSpPr>
          <p:cNvPr id="6" name="文本框 5"/>
          <p:cNvSpPr txBox="1"/>
          <p:nvPr/>
        </p:nvSpPr>
        <p:spPr>
          <a:xfrm>
            <a:off x="489097" y="1472751"/>
            <a:ext cx="10781414" cy="1689052"/>
          </a:xfrm>
          <a:prstGeom prst="rect">
            <a:avLst/>
          </a:prstGeom>
          <a:noFill/>
        </p:spPr>
        <p:txBody>
          <a:bodyPr wrap="square" rtlCol="0">
            <a:spAutoFit/>
          </a:bodyPr>
          <a:lstStyle/>
          <a:p>
            <a:pPr>
              <a:lnSpc>
                <a:spcPct val="150000"/>
              </a:lnSpc>
            </a:pPr>
            <a:r>
              <a:rPr kumimoji="1" lang="zh-CN" altLang="en-US" sz="2400" dirty="0">
                <a:latin typeface="Microsoft YaHei" charset="-122"/>
                <a:ea typeface="Microsoft YaHei" charset="-122"/>
                <a:cs typeface="Microsoft YaHei" charset="-122"/>
              </a:rPr>
              <a:t>某公司短期总成本函数为：</a:t>
            </a:r>
            <a:r>
              <a:rPr kumimoji="1" lang="en-US" altLang="zh-CN" sz="2400" dirty="0">
                <a:latin typeface="Microsoft YaHei" charset="-122"/>
                <a:ea typeface="Microsoft YaHei" charset="-122"/>
                <a:cs typeface="Microsoft YaHei" charset="-122"/>
              </a:rPr>
              <a:t>STC=200+50Q</a:t>
            </a:r>
            <a:r>
              <a:rPr kumimoji="1" lang="zh-CN" altLang="en-US" sz="2400" dirty="0" smtClean="0">
                <a:latin typeface="Microsoft YaHei" charset="-122"/>
                <a:ea typeface="Microsoft YaHei" charset="-122"/>
                <a:cs typeface="Microsoft YaHei" charset="-122"/>
              </a:rPr>
              <a:t>，</a:t>
            </a:r>
            <a:endParaRPr kumimoji="1" lang="en-US" altLang="zh-CN" sz="2400" dirty="0" smtClean="0">
              <a:latin typeface="Microsoft YaHei" charset="-122"/>
              <a:ea typeface="Microsoft YaHei" charset="-122"/>
              <a:cs typeface="Microsoft YaHei" charset="-122"/>
            </a:endParaRPr>
          </a:p>
          <a:p>
            <a:pPr>
              <a:lnSpc>
                <a:spcPct val="150000"/>
              </a:lnSpc>
            </a:pPr>
            <a:r>
              <a:rPr kumimoji="1" lang="zh-CN" altLang="en-US" sz="2400" dirty="0" smtClean="0">
                <a:latin typeface="Microsoft YaHei" charset="-122"/>
                <a:ea typeface="Microsoft YaHei" charset="-122"/>
                <a:cs typeface="Microsoft YaHei" charset="-122"/>
              </a:rPr>
              <a:t>请</a:t>
            </a:r>
            <a:r>
              <a:rPr kumimoji="1" lang="zh-CN" altLang="en-US" sz="2400" dirty="0">
                <a:latin typeface="Microsoft YaHei" charset="-122"/>
                <a:ea typeface="Microsoft YaHei" charset="-122"/>
                <a:cs typeface="Microsoft YaHei" charset="-122"/>
              </a:rPr>
              <a:t>计算：该公司的总固定成本（</a:t>
            </a:r>
            <a:r>
              <a:rPr kumimoji="1" lang="en-US" altLang="zh-CN" sz="2400" dirty="0">
                <a:latin typeface="Microsoft YaHei" charset="-122"/>
                <a:ea typeface="Microsoft YaHei" charset="-122"/>
                <a:cs typeface="Microsoft YaHei" charset="-122"/>
              </a:rPr>
              <a:t>TFC</a:t>
            </a:r>
            <a:r>
              <a:rPr kumimoji="1" lang="zh-CN" altLang="en-US" sz="2400" dirty="0">
                <a:latin typeface="Microsoft YaHei" charset="-122"/>
                <a:ea typeface="Microsoft YaHei" charset="-122"/>
                <a:cs typeface="Microsoft YaHei" charset="-122"/>
              </a:rPr>
              <a:t>）；该公司生产</a:t>
            </a:r>
            <a:r>
              <a:rPr kumimoji="1" lang="en-US" altLang="zh-CN" sz="2400" dirty="0">
                <a:latin typeface="Microsoft YaHei" charset="-122"/>
                <a:ea typeface="Microsoft YaHei" charset="-122"/>
                <a:cs typeface="Microsoft YaHei" charset="-122"/>
              </a:rPr>
              <a:t>100</a:t>
            </a:r>
            <a:r>
              <a:rPr kumimoji="1" lang="zh-CN" altLang="en-US" sz="2400" dirty="0">
                <a:latin typeface="Microsoft YaHei" charset="-122"/>
                <a:ea typeface="Microsoft YaHei" charset="-122"/>
                <a:cs typeface="Microsoft YaHei" charset="-122"/>
              </a:rPr>
              <a:t>单位产品时的短期平均成本（</a:t>
            </a:r>
            <a:r>
              <a:rPr kumimoji="1" lang="en-US" altLang="zh-CN" sz="2400" dirty="0">
                <a:latin typeface="Microsoft YaHei" charset="-122"/>
                <a:ea typeface="Microsoft YaHei" charset="-122"/>
                <a:cs typeface="Microsoft YaHei" charset="-122"/>
              </a:rPr>
              <a:t>SAC</a:t>
            </a:r>
            <a:r>
              <a:rPr kumimoji="1" lang="zh-CN" altLang="en-US" sz="2400" dirty="0">
                <a:latin typeface="Microsoft YaHei" charset="-122"/>
                <a:ea typeface="Microsoft YaHei" charset="-122"/>
                <a:cs typeface="Microsoft YaHei" charset="-122"/>
              </a:rPr>
              <a:t>）；该公司短期生产的边际成本（</a:t>
            </a:r>
            <a:r>
              <a:rPr kumimoji="1" lang="en-US" altLang="zh-CN" sz="2400" dirty="0">
                <a:latin typeface="Microsoft YaHei" charset="-122"/>
                <a:ea typeface="Microsoft YaHei" charset="-122"/>
                <a:cs typeface="Microsoft YaHei" charset="-122"/>
              </a:rPr>
              <a:t>SMC</a:t>
            </a:r>
            <a:r>
              <a:rPr kumimoji="1" lang="zh-CN" altLang="en-US" sz="2400" dirty="0">
                <a:latin typeface="Microsoft YaHei" charset="-122"/>
                <a:ea typeface="Microsoft YaHei" charset="-122"/>
                <a:cs typeface="Microsoft YaHei" charset="-122"/>
              </a:rPr>
              <a:t>）。</a:t>
            </a:r>
          </a:p>
        </p:txBody>
      </p:sp>
      <p:sp>
        <p:nvSpPr>
          <p:cNvPr id="4" name="圆角矩形 3"/>
          <p:cNvSpPr/>
          <p:nvPr/>
        </p:nvSpPr>
        <p:spPr>
          <a:xfrm>
            <a:off x="8704448" y="3019647"/>
            <a:ext cx="3359888" cy="3678865"/>
          </a:xfrm>
          <a:prstGeom prst="roundRect">
            <a:avLst/>
          </a:prstGeom>
        </p:spPr>
        <p:style>
          <a:lnRef idx="2">
            <a:schemeClr val="accent1"/>
          </a:lnRef>
          <a:fillRef idx="1">
            <a:schemeClr val="lt1"/>
          </a:fillRef>
          <a:effectRef idx="0">
            <a:schemeClr val="accent1"/>
          </a:effectRef>
          <a:fontRef idx="minor">
            <a:schemeClr val="dk1"/>
          </a:fontRef>
        </p:style>
        <p:txBody>
          <a:bodyPr rtlCol="0" anchor="t"/>
          <a:lstStyle/>
          <a:p>
            <a:pPr>
              <a:lnSpc>
                <a:spcPct val="150000"/>
              </a:lnSpc>
            </a:pPr>
            <a:r>
              <a:rPr kumimoji="1" lang="en-US" altLang="zh-CN" sz="2400" dirty="0">
                <a:latin typeface="Microsoft YaHei" charset="-122"/>
                <a:ea typeface="Microsoft YaHei" charset="-122"/>
                <a:cs typeface="Microsoft YaHei" charset="-122"/>
              </a:rPr>
              <a:t>STC</a:t>
            </a:r>
            <a:r>
              <a:rPr kumimoji="1" lang="zh-CN" altLang="en-US" sz="2400" dirty="0">
                <a:latin typeface="Microsoft YaHei" charset="-122"/>
                <a:ea typeface="Microsoft YaHei" charset="-122"/>
                <a:cs typeface="Microsoft YaHei" charset="-122"/>
              </a:rPr>
              <a:t>：短期总成本</a:t>
            </a:r>
            <a:endParaRPr kumimoji="1" lang="en-US" altLang="zh-CN" sz="2400" dirty="0">
              <a:latin typeface="Microsoft YaHei" charset="-122"/>
              <a:ea typeface="Microsoft YaHei" charset="-122"/>
              <a:cs typeface="Microsoft YaHei" charset="-122"/>
            </a:endParaRPr>
          </a:p>
          <a:p>
            <a:pPr>
              <a:lnSpc>
                <a:spcPct val="150000"/>
              </a:lnSpc>
            </a:pPr>
            <a:r>
              <a:rPr kumimoji="1" lang="en-US" altLang="zh-CN" sz="2400" dirty="0">
                <a:latin typeface="Microsoft YaHei" charset="-122"/>
                <a:ea typeface="Microsoft YaHei" charset="-122"/>
                <a:cs typeface="Microsoft YaHei" charset="-122"/>
              </a:rPr>
              <a:t>TFC</a:t>
            </a:r>
            <a:r>
              <a:rPr kumimoji="1" lang="zh-CN" altLang="en-US" sz="2400" dirty="0">
                <a:latin typeface="Microsoft YaHei" charset="-122"/>
                <a:ea typeface="Microsoft YaHei" charset="-122"/>
                <a:cs typeface="Microsoft YaHei" charset="-122"/>
              </a:rPr>
              <a:t>：总固定成本</a:t>
            </a:r>
            <a:r>
              <a:rPr kumimoji="1" lang="en-US" altLang="zh-CN" sz="2400" dirty="0">
                <a:latin typeface="Microsoft YaHei" charset="-122"/>
                <a:ea typeface="Microsoft YaHei" charset="-122"/>
                <a:cs typeface="Microsoft YaHei" charset="-122"/>
              </a:rPr>
              <a:t>TVC</a:t>
            </a:r>
            <a:r>
              <a:rPr kumimoji="1" lang="zh-CN" altLang="en-US" sz="2400" dirty="0">
                <a:latin typeface="Microsoft YaHei" charset="-122"/>
                <a:ea typeface="Microsoft YaHei" charset="-122"/>
                <a:cs typeface="Microsoft YaHei" charset="-122"/>
              </a:rPr>
              <a:t>：总变动</a:t>
            </a:r>
            <a:r>
              <a:rPr kumimoji="1" lang="zh-CN" altLang="en-US" sz="2400" dirty="0" smtClean="0">
                <a:latin typeface="Microsoft YaHei" charset="-122"/>
                <a:ea typeface="Microsoft YaHei" charset="-122"/>
                <a:cs typeface="Microsoft YaHei" charset="-122"/>
              </a:rPr>
              <a:t>成本</a:t>
            </a:r>
            <a:endParaRPr kumimoji="1" lang="en-US" altLang="zh-CN" sz="2400" dirty="0" smtClean="0">
              <a:latin typeface="Microsoft YaHei" charset="-122"/>
              <a:ea typeface="Microsoft YaHei" charset="-122"/>
              <a:cs typeface="Microsoft YaHei" charset="-122"/>
            </a:endParaRPr>
          </a:p>
          <a:p>
            <a:pPr>
              <a:lnSpc>
                <a:spcPct val="150000"/>
              </a:lnSpc>
            </a:pPr>
            <a:r>
              <a:rPr kumimoji="1" lang="en-US" altLang="zh-CN" sz="2400" dirty="0" smtClean="0">
                <a:latin typeface="Microsoft YaHei" charset="-122"/>
                <a:ea typeface="Microsoft YaHei" charset="-122"/>
                <a:cs typeface="Microsoft YaHei" charset="-122"/>
              </a:rPr>
              <a:t>SAC</a:t>
            </a:r>
            <a:r>
              <a:rPr kumimoji="1" lang="zh-CN" altLang="en-US" sz="2400" dirty="0" smtClean="0">
                <a:latin typeface="Microsoft YaHei" charset="-122"/>
                <a:ea typeface="Microsoft YaHei" charset="-122"/>
                <a:cs typeface="Microsoft YaHei" charset="-122"/>
              </a:rPr>
              <a:t>：</a:t>
            </a:r>
            <a:r>
              <a:rPr kumimoji="1" lang="zh-CN" altLang="en-US" sz="2400" dirty="0">
                <a:latin typeface="Microsoft YaHei" charset="-122"/>
                <a:ea typeface="Microsoft YaHei" charset="-122"/>
                <a:cs typeface="Microsoft YaHei" charset="-122"/>
              </a:rPr>
              <a:t>短期平均成本</a:t>
            </a:r>
            <a:endParaRPr kumimoji="1" lang="en-US" altLang="zh-CN" sz="2400" dirty="0" smtClean="0">
              <a:latin typeface="Microsoft YaHei" charset="-122"/>
              <a:ea typeface="Microsoft YaHei" charset="-122"/>
              <a:cs typeface="Microsoft YaHei" charset="-122"/>
            </a:endParaRPr>
          </a:p>
          <a:p>
            <a:pPr>
              <a:lnSpc>
                <a:spcPct val="150000"/>
              </a:lnSpc>
            </a:pPr>
            <a:r>
              <a:rPr kumimoji="1" lang="en-US" altLang="zh-CN" sz="2400" dirty="0" smtClean="0">
                <a:latin typeface="Microsoft YaHei" charset="-122"/>
                <a:ea typeface="Microsoft YaHei" charset="-122"/>
                <a:cs typeface="Microsoft YaHei" charset="-122"/>
              </a:rPr>
              <a:t>AFC</a:t>
            </a:r>
            <a:r>
              <a:rPr kumimoji="1" lang="zh-CN" altLang="en-US" sz="2400" dirty="0" smtClean="0">
                <a:latin typeface="Microsoft YaHei" charset="-122"/>
                <a:ea typeface="Microsoft YaHei" charset="-122"/>
                <a:cs typeface="Microsoft YaHei" charset="-122"/>
              </a:rPr>
              <a:t>：平均</a:t>
            </a:r>
            <a:r>
              <a:rPr kumimoji="1" lang="zh-CN" altLang="en-US" sz="2400" dirty="0">
                <a:latin typeface="Microsoft YaHei" charset="-122"/>
                <a:ea typeface="Microsoft YaHei" charset="-122"/>
                <a:cs typeface="Microsoft YaHei" charset="-122"/>
              </a:rPr>
              <a:t>固定成本</a:t>
            </a:r>
            <a:endParaRPr kumimoji="1" lang="en-US" altLang="zh-CN" sz="2400" dirty="0" smtClean="0">
              <a:latin typeface="Microsoft YaHei" charset="-122"/>
              <a:ea typeface="Microsoft YaHei" charset="-122"/>
              <a:cs typeface="Microsoft YaHei" charset="-122"/>
            </a:endParaRPr>
          </a:p>
          <a:p>
            <a:pPr>
              <a:lnSpc>
                <a:spcPct val="150000"/>
              </a:lnSpc>
            </a:pPr>
            <a:r>
              <a:rPr kumimoji="1" lang="en-US" altLang="zh-CN" sz="2400" dirty="0" smtClean="0">
                <a:latin typeface="Microsoft YaHei" charset="-122"/>
                <a:ea typeface="Microsoft YaHei" charset="-122"/>
                <a:cs typeface="Microsoft YaHei" charset="-122"/>
              </a:rPr>
              <a:t>AVC</a:t>
            </a:r>
            <a:r>
              <a:rPr kumimoji="1" lang="zh-CN" altLang="en-US" sz="2400" dirty="0" smtClean="0">
                <a:latin typeface="Microsoft YaHei" charset="-122"/>
                <a:ea typeface="Microsoft YaHei" charset="-122"/>
                <a:cs typeface="Microsoft YaHei" charset="-122"/>
              </a:rPr>
              <a:t>：</a:t>
            </a:r>
            <a:r>
              <a:rPr kumimoji="1" lang="zh-CN" altLang="en-US" sz="2400" dirty="0">
                <a:latin typeface="Microsoft YaHei" charset="-122"/>
                <a:ea typeface="Microsoft YaHei" charset="-122"/>
                <a:cs typeface="Microsoft YaHei" charset="-122"/>
              </a:rPr>
              <a:t>平均变动成本</a:t>
            </a:r>
          </a:p>
        </p:txBody>
      </p:sp>
    </p:spTree>
    <p:extLst>
      <p:ext uri="{BB962C8B-B14F-4D97-AF65-F5344CB8AC3E}">
        <p14:creationId xmlns:p14="http://schemas.microsoft.com/office/powerpoint/2010/main" val="2082468454"/>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圆角矩形 16"/>
          <p:cNvSpPr/>
          <p:nvPr/>
        </p:nvSpPr>
        <p:spPr>
          <a:xfrm>
            <a:off x="270331" y="655942"/>
            <a:ext cx="4407994"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smtClean="0">
                <a:latin typeface="Microsoft YaHei" charset="-122"/>
                <a:ea typeface="Microsoft YaHei" charset="-122"/>
                <a:cs typeface="Microsoft YaHei" charset="-122"/>
              </a:rPr>
              <a:t>习题练习</a:t>
            </a:r>
            <a:endParaRPr kumimoji="1" lang="zh-CN" altLang="en-US" sz="2000" dirty="0">
              <a:latin typeface="Microsoft YaHei" charset="-122"/>
              <a:ea typeface="Microsoft YaHei" charset="-122"/>
              <a:cs typeface="Microsoft YaHei" charset="-122"/>
            </a:endParaRPr>
          </a:p>
        </p:txBody>
      </p:sp>
      <p:sp>
        <p:nvSpPr>
          <p:cNvPr id="6" name="文本框 5"/>
          <p:cNvSpPr txBox="1"/>
          <p:nvPr/>
        </p:nvSpPr>
        <p:spPr>
          <a:xfrm>
            <a:off x="489097" y="1472751"/>
            <a:ext cx="10781414" cy="2308324"/>
          </a:xfrm>
          <a:prstGeom prst="rect">
            <a:avLst/>
          </a:prstGeom>
          <a:noFill/>
        </p:spPr>
        <p:txBody>
          <a:bodyPr wrap="square" rtlCol="0">
            <a:spAutoFit/>
          </a:bodyPr>
          <a:lstStyle/>
          <a:p>
            <a:pPr>
              <a:lnSpc>
                <a:spcPct val="150000"/>
              </a:lnSpc>
            </a:pPr>
            <a:r>
              <a:rPr kumimoji="1" lang="zh-CN" altLang="en-US" sz="2400" dirty="0">
                <a:latin typeface="Microsoft YaHei" charset="-122"/>
                <a:ea typeface="Microsoft YaHei" charset="-122"/>
                <a:cs typeface="Microsoft YaHei" charset="-122"/>
              </a:rPr>
              <a:t>某公司短期总成本函数为：</a:t>
            </a:r>
            <a:r>
              <a:rPr kumimoji="1" lang="en-US" altLang="zh-CN" sz="2400" dirty="0">
                <a:latin typeface="Microsoft YaHei" charset="-122"/>
                <a:ea typeface="Microsoft YaHei" charset="-122"/>
                <a:cs typeface="Microsoft YaHei" charset="-122"/>
              </a:rPr>
              <a:t>STC=200+50Q</a:t>
            </a:r>
            <a:r>
              <a:rPr kumimoji="1" lang="zh-CN" altLang="en-US" sz="2400" dirty="0" smtClean="0">
                <a:latin typeface="Microsoft YaHei" charset="-122"/>
                <a:ea typeface="Microsoft YaHei" charset="-122"/>
                <a:cs typeface="Microsoft YaHei" charset="-122"/>
              </a:rPr>
              <a:t>，</a:t>
            </a:r>
            <a:endParaRPr kumimoji="1" lang="en-US" altLang="zh-CN" sz="2400" dirty="0" smtClean="0">
              <a:latin typeface="Microsoft YaHei" charset="-122"/>
              <a:ea typeface="Microsoft YaHei" charset="-122"/>
              <a:cs typeface="Microsoft YaHei" charset="-122"/>
            </a:endParaRPr>
          </a:p>
          <a:p>
            <a:pPr>
              <a:lnSpc>
                <a:spcPct val="150000"/>
              </a:lnSpc>
            </a:pPr>
            <a:r>
              <a:rPr kumimoji="1" lang="zh-CN" altLang="en-US" sz="2400" dirty="0" smtClean="0">
                <a:latin typeface="Microsoft YaHei" charset="-122"/>
                <a:ea typeface="Microsoft YaHei" charset="-122"/>
                <a:cs typeface="Microsoft YaHei" charset="-122"/>
              </a:rPr>
              <a:t>请</a:t>
            </a:r>
            <a:r>
              <a:rPr kumimoji="1" lang="zh-CN" altLang="en-US" sz="2400" dirty="0">
                <a:latin typeface="Microsoft YaHei" charset="-122"/>
                <a:ea typeface="Microsoft YaHei" charset="-122"/>
                <a:cs typeface="Microsoft YaHei" charset="-122"/>
              </a:rPr>
              <a:t>计算：该公司的总固定成本（</a:t>
            </a:r>
            <a:r>
              <a:rPr kumimoji="1" lang="en-US" altLang="zh-CN" sz="2400" dirty="0">
                <a:latin typeface="Microsoft YaHei" charset="-122"/>
                <a:ea typeface="Microsoft YaHei" charset="-122"/>
                <a:cs typeface="Microsoft YaHei" charset="-122"/>
              </a:rPr>
              <a:t>TFC</a:t>
            </a:r>
            <a:r>
              <a:rPr kumimoji="1" lang="zh-CN" altLang="en-US" sz="2400" dirty="0">
                <a:latin typeface="Microsoft YaHei" charset="-122"/>
                <a:ea typeface="Microsoft YaHei" charset="-122"/>
                <a:cs typeface="Microsoft YaHei" charset="-122"/>
              </a:rPr>
              <a:t>）；该公司生产</a:t>
            </a:r>
            <a:r>
              <a:rPr kumimoji="1" lang="en-US" altLang="zh-CN" sz="2400" dirty="0">
                <a:latin typeface="Microsoft YaHei" charset="-122"/>
                <a:ea typeface="Microsoft YaHei" charset="-122"/>
                <a:cs typeface="Microsoft YaHei" charset="-122"/>
              </a:rPr>
              <a:t>100</a:t>
            </a:r>
            <a:r>
              <a:rPr kumimoji="1" lang="zh-CN" altLang="en-US" sz="2400" dirty="0">
                <a:latin typeface="Microsoft YaHei" charset="-122"/>
                <a:ea typeface="Microsoft YaHei" charset="-122"/>
                <a:cs typeface="Microsoft YaHei" charset="-122"/>
              </a:rPr>
              <a:t>单位产品时的短期平均成本（</a:t>
            </a:r>
            <a:r>
              <a:rPr kumimoji="1" lang="en-US" altLang="zh-CN" sz="2400" dirty="0">
                <a:latin typeface="Microsoft YaHei" charset="-122"/>
                <a:ea typeface="Microsoft YaHei" charset="-122"/>
                <a:cs typeface="Microsoft YaHei" charset="-122"/>
              </a:rPr>
              <a:t>SAC</a:t>
            </a:r>
            <a:r>
              <a:rPr kumimoji="1" lang="zh-CN" altLang="en-US" sz="2400" dirty="0">
                <a:latin typeface="Microsoft YaHei" charset="-122"/>
                <a:ea typeface="Microsoft YaHei" charset="-122"/>
                <a:cs typeface="Microsoft YaHei" charset="-122"/>
              </a:rPr>
              <a:t>）；该公司短期生产的边际成本（</a:t>
            </a:r>
            <a:r>
              <a:rPr kumimoji="1" lang="en-US" altLang="zh-CN" sz="2400" dirty="0">
                <a:latin typeface="Microsoft YaHei" charset="-122"/>
                <a:ea typeface="Microsoft YaHei" charset="-122"/>
                <a:cs typeface="Microsoft YaHei" charset="-122"/>
              </a:rPr>
              <a:t>SMC</a:t>
            </a:r>
            <a:r>
              <a:rPr kumimoji="1" lang="zh-CN" altLang="en-US" sz="2400" dirty="0">
                <a:latin typeface="Microsoft YaHei" charset="-122"/>
                <a:ea typeface="Microsoft YaHei" charset="-122"/>
                <a:cs typeface="Microsoft YaHei" charset="-122"/>
              </a:rPr>
              <a:t>）</a:t>
            </a:r>
            <a:r>
              <a:rPr kumimoji="1" lang="zh-CN" altLang="en-US" sz="2400" dirty="0" smtClean="0">
                <a:latin typeface="Microsoft YaHei" charset="-122"/>
                <a:ea typeface="Microsoft YaHei" charset="-122"/>
                <a:cs typeface="Microsoft YaHei" charset="-122"/>
              </a:rPr>
              <a:t>。</a:t>
            </a:r>
            <a:endParaRPr kumimoji="1" lang="en-US" altLang="zh-CN" sz="2400" dirty="0" smtClean="0">
              <a:latin typeface="Microsoft YaHei" charset="-122"/>
              <a:ea typeface="Microsoft YaHei" charset="-122"/>
              <a:cs typeface="Microsoft YaHei" charset="-122"/>
            </a:endParaRPr>
          </a:p>
          <a:p>
            <a:pPr>
              <a:lnSpc>
                <a:spcPct val="150000"/>
              </a:lnSpc>
            </a:pPr>
            <a:r>
              <a:rPr kumimoji="1" lang="en-US" altLang="zh-CN" sz="2400" dirty="0" smtClean="0">
                <a:latin typeface="Microsoft YaHei" charset="-122"/>
                <a:ea typeface="Microsoft YaHei" charset="-122"/>
                <a:cs typeface="Microsoft YaHei" charset="-122"/>
              </a:rPr>
              <a:t>1</a:t>
            </a:r>
            <a:r>
              <a:rPr kumimoji="1" lang="zh-CN" altLang="en-US" sz="2400" dirty="0" smtClean="0">
                <a:latin typeface="Microsoft YaHei" charset="-122"/>
                <a:ea typeface="Microsoft YaHei" charset="-122"/>
                <a:cs typeface="Microsoft YaHei" charset="-122"/>
              </a:rPr>
              <a:t>、</a:t>
            </a:r>
            <a:r>
              <a:rPr kumimoji="1" lang="en-US" altLang="zh-CN" sz="2400" dirty="0" smtClean="0">
                <a:latin typeface="Microsoft YaHei" charset="-122"/>
                <a:ea typeface="Microsoft YaHei" charset="-122"/>
                <a:cs typeface="Microsoft YaHei" charset="-122"/>
              </a:rPr>
              <a:t>STC=TFC+TVC</a:t>
            </a:r>
          </a:p>
        </p:txBody>
      </p:sp>
      <p:sp>
        <p:nvSpPr>
          <p:cNvPr id="4" name="圆角矩形 3"/>
          <p:cNvSpPr/>
          <p:nvPr/>
        </p:nvSpPr>
        <p:spPr>
          <a:xfrm>
            <a:off x="8704448" y="3019647"/>
            <a:ext cx="3359888" cy="3678865"/>
          </a:xfrm>
          <a:prstGeom prst="roundRect">
            <a:avLst/>
          </a:prstGeom>
        </p:spPr>
        <p:style>
          <a:lnRef idx="2">
            <a:schemeClr val="accent1"/>
          </a:lnRef>
          <a:fillRef idx="1">
            <a:schemeClr val="lt1"/>
          </a:fillRef>
          <a:effectRef idx="0">
            <a:schemeClr val="accent1"/>
          </a:effectRef>
          <a:fontRef idx="minor">
            <a:schemeClr val="dk1"/>
          </a:fontRef>
        </p:style>
        <p:txBody>
          <a:bodyPr rtlCol="0" anchor="t"/>
          <a:lstStyle/>
          <a:p>
            <a:pPr>
              <a:lnSpc>
                <a:spcPct val="150000"/>
              </a:lnSpc>
            </a:pPr>
            <a:r>
              <a:rPr kumimoji="1" lang="en-US" altLang="zh-CN" sz="2400" dirty="0">
                <a:latin typeface="Microsoft YaHei" charset="-122"/>
                <a:ea typeface="Microsoft YaHei" charset="-122"/>
                <a:cs typeface="Microsoft YaHei" charset="-122"/>
              </a:rPr>
              <a:t>STC</a:t>
            </a:r>
            <a:r>
              <a:rPr kumimoji="1" lang="zh-CN" altLang="en-US" sz="2400" dirty="0">
                <a:latin typeface="Microsoft YaHei" charset="-122"/>
                <a:ea typeface="Microsoft YaHei" charset="-122"/>
                <a:cs typeface="Microsoft YaHei" charset="-122"/>
              </a:rPr>
              <a:t>：短期总成本</a:t>
            </a:r>
            <a:endParaRPr kumimoji="1" lang="en-US" altLang="zh-CN" sz="2400" dirty="0">
              <a:latin typeface="Microsoft YaHei" charset="-122"/>
              <a:ea typeface="Microsoft YaHei" charset="-122"/>
              <a:cs typeface="Microsoft YaHei" charset="-122"/>
            </a:endParaRPr>
          </a:p>
          <a:p>
            <a:pPr>
              <a:lnSpc>
                <a:spcPct val="150000"/>
              </a:lnSpc>
            </a:pPr>
            <a:r>
              <a:rPr kumimoji="1" lang="en-US" altLang="zh-CN" sz="2400" dirty="0">
                <a:latin typeface="Microsoft YaHei" charset="-122"/>
                <a:ea typeface="Microsoft YaHei" charset="-122"/>
                <a:cs typeface="Microsoft YaHei" charset="-122"/>
              </a:rPr>
              <a:t>TFC</a:t>
            </a:r>
            <a:r>
              <a:rPr kumimoji="1" lang="zh-CN" altLang="en-US" sz="2400" dirty="0">
                <a:latin typeface="Microsoft YaHei" charset="-122"/>
                <a:ea typeface="Microsoft YaHei" charset="-122"/>
                <a:cs typeface="Microsoft YaHei" charset="-122"/>
              </a:rPr>
              <a:t>：总固定成本</a:t>
            </a:r>
            <a:r>
              <a:rPr kumimoji="1" lang="en-US" altLang="zh-CN" sz="2400" dirty="0">
                <a:latin typeface="Microsoft YaHei" charset="-122"/>
                <a:ea typeface="Microsoft YaHei" charset="-122"/>
                <a:cs typeface="Microsoft YaHei" charset="-122"/>
              </a:rPr>
              <a:t>TVC</a:t>
            </a:r>
            <a:r>
              <a:rPr kumimoji="1" lang="zh-CN" altLang="en-US" sz="2400" dirty="0">
                <a:latin typeface="Microsoft YaHei" charset="-122"/>
                <a:ea typeface="Microsoft YaHei" charset="-122"/>
                <a:cs typeface="Microsoft YaHei" charset="-122"/>
              </a:rPr>
              <a:t>：总变动</a:t>
            </a:r>
            <a:r>
              <a:rPr kumimoji="1" lang="zh-CN" altLang="en-US" sz="2400" dirty="0" smtClean="0">
                <a:latin typeface="Microsoft YaHei" charset="-122"/>
                <a:ea typeface="Microsoft YaHei" charset="-122"/>
                <a:cs typeface="Microsoft YaHei" charset="-122"/>
              </a:rPr>
              <a:t>成本</a:t>
            </a:r>
            <a:endParaRPr kumimoji="1" lang="en-US" altLang="zh-CN" sz="2400" dirty="0" smtClean="0">
              <a:latin typeface="Microsoft YaHei" charset="-122"/>
              <a:ea typeface="Microsoft YaHei" charset="-122"/>
              <a:cs typeface="Microsoft YaHei" charset="-122"/>
            </a:endParaRPr>
          </a:p>
          <a:p>
            <a:pPr>
              <a:lnSpc>
                <a:spcPct val="150000"/>
              </a:lnSpc>
            </a:pPr>
            <a:r>
              <a:rPr kumimoji="1" lang="en-US" altLang="zh-CN" sz="2400" dirty="0" smtClean="0">
                <a:latin typeface="Microsoft YaHei" charset="-122"/>
                <a:ea typeface="Microsoft YaHei" charset="-122"/>
                <a:cs typeface="Microsoft YaHei" charset="-122"/>
              </a:rPr>
              <a:t>SAC</a:t>
            </a:r>
            <a:r>
              <a:rPr kumimoji="1" lang="zh-CN" altLang="en-US" sz="2400" dirty="0" smtClean="0">
                <a:latin typeface="Microsoft YaHei" charset="-122"/>
                <a:ea typeface="Microsoft YaHei" charset="-122"/>
                <a:cs typeface="Microsoft YaHei" charset="-122"/>
              </a:rPr>
              <a:t>：</a:t>
            </a:r>
            <a:r>
              <a:rPr kumimoji="1" lang="zh-CN" altLang="en-US" sz="2400" dirty="0">
                <a:latin typeface="Microsoft YaHei" charset="-122"/>
                <a:ea typeface="Microsoft YaHei" charset="-122"/>
                <a:cs typeface="Microsoft YaHei" charset="-122"/>
              </a:rPr>
              <a:t>短期平均成本</a:t>
            </a:r>
            <a:endParaRPr kumimoji="1" lang="en-US" altLang="zh-CN" sz="2400" dirty="0" smtClean="0">
              <a:latin typeface="Microsoft YaHei" charset="-122"/>
              <a:ea typeface="Microsoft YaHei" charset="-122"/>
              <a:cs typeface="Microsoft YaHei" charset="-122"/>
            </a:endParaRPr>
          </a:p>
          <a:p>
            <a:pPr>
              <a:lnSpc>
                <a:spcPct val="150000"/>
              </a:lnSpc>
            </a:pPr>
            <a:r>
              <a:rPr kumimoji="1" lang="en-US" altLang="zh-CN" sz="2400" dirty="0" smtClean="0">
                <a:latin typeface="Microsoft YaHei" charset="-122"/>
                <a:ea typeface="Microsoft YaHei" charset="-122"/>
                <a:cs typeface="Microsoft YaHei" charset="-122"/>
              </a:rPr>
              <a:t>AFC</a:t>
            </a:r>
            <a:r>
              <a:rPr kumimoji="1" lang="zh-CN" altLang="en-US" sz="2400" dirty="0" smtClean="0">
                <a:latin typeface="Microsoft YaHei" charset="-122"/>
                <a:ea typeface="Microsoft YaHei" charset="-122"/>
                <a:cs typeface="Microsoft YaHei" charset="-122"/>
              </a:rPr>
              <a:t>：平均</a:t>
            </a:r>
            <a:r>
              <a:rPr kumimoji="1" lang="zh-CN" altLang="en-US" sz="2400" dirty="0">
                <a:latin typeface="Microsoft YaHei" charset="-122"/>
                <a:ea typeface="Microsoft YaHei" charset="-122"/>
                <a:cs typeface="Microsoft YaHei" charset="-122"/>
              </a:rPr>
              <a:t>固定成本</a:t>
            </a:r>
            <a:endParaRPr kumimoji="1" lang="en-US" altLang="zh-CN" sz="2400" dirty="0" smtClean="0">
              <a:latin typeface="Microsoft YaHei" charset="-122"/>
              <a:ea typeface="Microsoft YaHei" charset="-122"/>
              <a:cs typeface="Microsoft YaHei" charset="-122"/>
            </a:endParaRPr>
          </a:p>
          <a:p>
            <a:pPr>
              <a:lnSpc>
                <a:spcPct val="150000"/>
              </a:lnSpc>
            </a:pPr>
            <a:r>
              <a:rPr kumimoji="1" lang="en-US" altLang="zh-CN" sz="2400" dirty="0" smtClean="0">
                <a:latin typeface="Microsoft YaHei" charset="-122"/>
                <a:ea typeface="Microsoft YaHei" charset="-122"/>
                <a:cs typeface="Microsoft YaHei" charset="-122"/>
              </a:rPr>
              <a:t>AVC</a:t>
            </a:r>
            <a:r>
              <a:rPr kumimoji="1" lang="zh-CN" altLang="en-US" sz="2400" dirty="0" smtClean="0">
                <a:latin typeface="Microsoft YaHei" charset="-122"/>
                <a:ea typeface="Microsoft YaHei" charset="-122"/>
                <a:cs typeface="Microsoft YaHei" charset="-122"/>
              </a:rPr>
              <a:t>：</a:t>
            </a:r>
            <a:r>
              <a:rPr kumimoji="1" lang="zh-CN" altLang="en-US" sz="2400" dirty="0">
                <a:latin typeface="Microsoft YaHei" charset="-122"/>
                <a:ea typeface="Microsoft YaHei" charset="-122"/>
                <a:cs typeface="Microsoft YaHei" charset="-122"/>
              </a:rPr>
              <a:t>平均变动成本</a:t>
            </a:r>
          </a:p>
        </p:txBody>
      </p:sp>
    </p:spTree>
    <p:extLst>
      <p:ext uri="{BB962C8B-B14F-4D97-AF65-F5344CB8AC3E}">
        <p14:creationId xmlns:p14="http://schemas.microsoft.com/office/powerpoint/2010/main" val="1709037525"/>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圆角矩形 16"/>
          <p:cNvSpPr/>
          <p:nvPr/>
        </p:nvSpPr>
        <p:spPr>
          <a:xfrm>
            <a:off x="270331" y="655942"/>
            <a:ext cx="4407994"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smtClean="0">
                <a:latin typeface="Microsoft YaHei" charset="-122"/>
                <a:ea typeface="Microsoft YaHei" charset="-122"/>
                <a:cs typeface="Microsoft YaHei" charset="-122"/>
              </a:rPr>
              <a:t>习题练习</a:t>
            </a:r>
            <a:endParaRPr kumimoji="1" lang="zh-CN" altLang="en-US" sz="2000" dirty="0">
              <a:latin typeface="Microsoft YaHei" charset="-122"/>
              <a:ea typeface="Microsoft YaHei" charset="-122"/>
              <a:cs typeface="Microsoft YaHei" charset="-122"/>
            </a:endParaRPr>
          </a:p>
        </p:txBody>
      </p:sp>
      <p:sp>
        <p:nvSpPr>
          <p:cNvPr id="6" name="文本框 5"/>
          <p:cNvSpPr txBox="1"/>
          <p:nvPr/>
        </p:nvSpPr>
        <p:spPr>
          <a:xfrm>
            <a:off x="489097" y="1472751"/>
            <a:ext cx="10781414" cy="3693319"/>
          </a:xfrm>
          <a:prstGeom prst="rect">
            <a:avLst/>
          </a:prstGeom>
          <a:noFill/>
        </p:spPr>
        <p:txBody>
          <a:bodyPr wrap="square" rtlCol="0">
            <a:spAutoFit/>
          </a:bodyPr>
          <a:lstStyle/>
          <a:p>
            <a:pPr>
              <a:lnSpc>
                <a:spcPct val="150000"/>
              </a:lnSpc>
            </a:pPr>
            <a:r>
              <a:rPr kumimoji="1" lang="zh-CN" altLang="en-US" sz="2400" dirty="0" smtClean="0">
                <a:latin typeface="Microsoft YaHei" charset="-122"/>
                <a:ea typeface="Microsoft YaHei" charset="-122"/>
                <a:cs typeface="Microsoft YaHei" charset="-122"/>
              </a:rPr>
              <a:t>某公司短期总成本函数为：</a:t>
            </a:r>
            <a:r>
              <a:rPr kumimoji="1" lang="en-US" altLang="zh-CN" sz="2400" dirty="0">
                <a:latin typeface="Microsoft YaHei" charset="-122"/>
                <a:ea typeface="Microsoft YaHei" charset="-122"/>
                <a:cs typeface="Microsoft YaHei" charset="-122"/>
              </a:rPr>
              <a:t>STC=200+50Q</a:t>
            </a:r>
            <a:r>
              <a:rPr kumimoji="1" lang="zh-CN" altLang="en-US" sz="2400" dirty="0" smtClean="0">
                <a:latin typeface="Microsoft YaHei" charset="-122"/>
                <a:ea typeface="Microsoft YaHei" charset="-122"/>
                <a:cs typeface="Microsoft YaHei" charset="-122"/>
              </a:rPr>
              <a:t>，</a:t>
            </a:r>
            <a:endParaRPr kumimoji="1" lang="en-US" altLang="zh-CN" sz="2400" dirty="0" smtClean="0">
              <a:latin typeface="Microsoft YaHei" charset="-122"/>
              <a:ea typeface="Microsoft YaHei" charset="-122"/>
              <a:cs typeface="Microsoft YaHei" charset="-122"/>
            </a:endParaRPr>
          </a:p>
          <a:p>
            <a:pPr>
              <a:lnSpc>
                <a:spcPct val="150000"/>
              </a:lnSpc>
            </a:pPr>
            <a:r>
              <a:rPr kumimoji="1" lang="zh-CN" altLang="en-US" sz="2400" dirty="0" smtClean="0">
                <a:latin typeface="Microsoft YaHei" charset="-122"/>
                <a:ea typeface="Microsoft YaHei" charset="-122"/>
                <a:cs typeface="Microsoft YaHei" charset="-122"/>
              </a:rPr>
              <a:t>请</a:t>
            </a:r>
            <a:r>
              <a:rPr kumimoji="1" lang="zh-CN" altLang="en-US" sz="2400" dirty="0">
                <a:latin typeface="Microsoft YaHei" charset="-122"/>
                <a:ea typeface="Microsoft YaHei" charset="-122"/>
                <a:cs typeface="Microsoft YaHei" charset="-122"/>
              </a:rPr>
              <a:t>计算：该公司的总固定成本（</a:t>
            </a:r>
            <a:r>
              <a:rPr kumimoji="1" lang="en-US" altLang="zh-CN" sz="2400" dirty="0">
                <a:latin typeface="Microsoft YaHei" charset="-122"/>
                <a:ea typeface="Microsoft YaHei" charset="-122"/>
                <a:cs typeface="Microsoft YaHei" charset="-122"/>
              </a:rPr>
              <a:t>TFC</a:t>
            </a:r>
            <a:r>
              <a:rPr kumimoji="1" lang="zh-CN" altLang="en-US" sz="2400" dirty="0">
                <a:latin typeface="Microsoft YaHei" charset="-122"/>
                <a:ea typeface="Microsoft YaHei" charset="-122"/>
                <a:cs typeface="Microsoft YaHei" charset="-122"/>
              </a:rPr>
              <a:t>）；该公司生产</a:t>
            </a:r>
            <a:r>
              <a:rPr kumimoji="1" lang="en-US" altLang="zh-CN" sz="2400" dirty="0">
                <a:latin typeface="Microsoft YaHei" charset="-122"/>
                <a:ea typeface="Microsoft YaHei" charset="-122"/>
                <a:cs typeface="Microsoft YaHei" charset="-122"/>
              </a:rPr>
              <a:t>100</a:t>
            </a:r>
            <a:r>
              <a:rPr kumimoji="1" lang="zh-CN" altLang="en-US" sz="2400" dirty="0">
                <a:latin typeface="Microsoft YaHei" charset="-122"/>
                <a:ea typeface="Microsoft YaHei" charset="-122"/>
                <a:cs typeface="Microsoft YaHei" charset="-122"/>
              </a:rPr>
              <a:t>单位产品时的短期平均成本（</a:t>
            </a:r>
            <a:r>
              <a:rPr kumimoji="1" lang="en-US" altLang="zh-CN" sz="2400" dirty="0">
                <a:latin typeface="Microsoft YaHei" charset="-122"/>
                <a:ea typeface="Microsoft YaHei" charset="-122"/>
                <a:cs typeface="Microsoft YaHei" charset="-122"/>
              </a:rPr>
              <a:t>SAC</a:t>
            </a:r>
            <a:r>
              <a:rPr kumimoji="1" lang="zh-CN" altLang="en-US" sz="2400" dirty="0">
                <a:latin typeface="Microsoft YaHei" charset="-122"/>
                <a:ea typeface="Microsoft YaHei" charset="-122"/>
                <a:cs typeface="Microsoft YaHei" charset="-122"/>
              </a:rPr>
              <a:t>）；该公司短期生产的边际成本（</a:t>
            </a:r>
            <a:r>
              <a:rPr kumimoji="1" lang="en-US" altLang="zh-CN" sz="2400" dirty="0">
                <a:latin typeface="Microsoft YaHei" charset="-122"/>
                <a:ea typeface="Microsoft YaHei" charset="-122"/>
                <a:cs typeface="Microsoft YaHei" charset="-122"/>
              </a:rPr>
              <a:t>SMC</a:t>
            </a:r>
            <a:r>
              <a:rPr kumimoji="1" lang="zh-CN" altLang="en-US" sz="2400" dirty="0">
                <a:latin typeface="Microsoft YaHei" charset="-122"/>
                <a:ea typeface="Microsoft YaHei" charset="-122"/>
                <a:cs typeface="Microsoft YaHei" charset="-122"/>
              </a:rPr>
              <a:t>）</a:t>
            </a:r>
            <a:r>
              <a:rPr kumimoji="1" lang="zh-CN" altLang="en-US" sz="2400" dirty="0" smtClean="0">
                <a:latin typeface="Microsoft YaHei" charset="-122"/>
                <a:ea typeface="Microsoft YaHei" charset="-122"/>
                <a:cs typeface="Microsoft YaHei" charset="-122"/>
              </a:rPr>
              <a:t>。</a:t>
            </a:r>
            <a:endParaRPr kumimoji="1" lang="en-US" altLang="zh-CN" sz="2400" dirty="0" smtClean="0">
              <a:latin typeface="Microsoft YaHei" charset="-122"/>
              <a:ea typeface="Microsoft YaHei" charset="-122"/>
              <a:cs typeface="Microsoft YaHei" charset="-122"/>
            </a:endParaRPr>
          </a:p>
          <a:p>
            <a:pPr>
              <a:lnSpc>
                <a:spcPct val="150000"/>
              </a:lnSpc>
            </a:pPr>
            <a:r>
              <a:rPr kumimoji="1" lang="en-US" altLang="zh-CN" sz="2800" dirty="0" smtClean="0">
                <a:latin typeface="Microsoft YaHei" charset="-122"/>
                <a:ea typeface="Microsoft YaHei" charset="-122"/>
                <a:cs typeface="Microsoft YaHei" charset="-122"/>
              </a:rPr>
              <a:t>1</a:t>
            </a:r>
            <a:r>
              <a:rPr kumimoji="1" lang="zh-CN" altLang="en-US" sz="2800" dirty="0" smtClean="0">
                <a:latin typeface="Microsoft YaHei" charset="-122"/>
                <a:ea typeface="Microsoft YaHei" charset="-122"/>
                <a:cs typeface="Microsoft YaHei" charset="-122"/>
              </a:rPr>
              <a:t>、</a:t>
            </a:r>
            <a:r>
              <a:rPr kumimoji="1" lang="en-US" altLang="zh-CN" sz="2800" dirty="0" smtClean="0">
                <a:latin typeface="Microsoft YaHei" charset="-122"/>
                <a:ea typeface="Microsoft YaHei" charset="-122"/>
                <a:cs typeface="Microsoft YaHei" charset="-122"/>
              </a:rPr>
              <a:t>STC=TFC+TVC</a:t>
            </a:r>
          </a:p>
          <a:p>
            <a:pPr>
              <a:lnSpc>
                <a:spcPct val="150000"/>
              </a:lnSpc>
            </a:pPr>
            <a:r>
              <a:rPr kumimoji="1" lang="zh-CN" altLang="en-US" sz="2800" dirty="0" smtClean="0">
                <a:latin typeface="Microsoft YaHei" charset="-122"/>
                <a:ea typeface="Microsoft YaHei" charset="-122"/>
                <a:cs typeface="Microsoft YaHei" charset="-122"/>
              </a:rPr>
              <a:t>     </a:t>
            </a:r>
            <a:r>
              <a:rPr kumimoji="1" lang="en-US" altLang="zh-CN" sz="2800" dirty="0" smtClean="0">
                <a:latin typeface="Microsoft YaHei" charset="-122"/>
                <a:ea typeface="Microsoft YaHei" charset="-122"/>
                <a:cs typeface="Microsoft YaHei" charset="-122"/>
              </a:rPr>
              <a:t>TFC=200</a:t>
            </a:r>
          </a:p>
          <a:p>
            <a:pPr>
              <a:lnSpc>
                <a:spcPct val="150000"/>
              </a:lnSpc>
            </a:pPr>
            <a:endParaRPr kumimoji="1" lang="en-US" altLang="zh-CN" sz="2800" dirty="0" smtClean="0">
              <a:latin typeface="Microsoft YaHei" charset="-122"/>
              <a:ea typeface="Microsoft YaHei" charset="-122"/>
              <a:cs typeface="Microsoft YaHei" charset="-122"/>
            </a:endParaRPr>
          </a:p>
        </p:txBody>
      </p:sp>
      <p:sp>
        <p:nvSpPr>
          <p:cNvPr id="4" name="圆角矩形 3"/>
          <p:cNvSpPr/>
          <p:nvPr/>
        </p:nvSpPr>
        <p:spPr>
          <a:xfrm>
            <a:off x="8704448" y="3019647"/>
            <a:ext cx="3359888" cy="3678865"/>
          </a:xfrm>
          <a:prstGeom prst="roundRect">
            <a:avLst/>
          </a:prstGeom>
        </p:spPr>
        <p:style>
          <a:lnRef idx="2">
            <a:schemeClr val="accent1"/>
          </a:lnRef>
          <a:fillRef idx="1">
            <a:schemeClr val="lt1"/>
          </a:fillRef>
          <a:effectRef idx="0">
            <a:schemeClr val="accent1"/>
          </a:effectRef>
          <a:fontRef idx="minor">
            <a:schemeClr val="dk1"/>
          </a:fontRef>
        </p:style>
        <p:txBody>
          <a:bodyPr rtlCol="0" anchor="t"/>
          <a:lstStyle/>
          <a:p>
            <a:pPr>
              <a:lnSpc>
                <a:spcPct val="150000"/>
              </a:lnSpc>
            </a:pPr>
            <a:r>
              <a:rPr kumimoji="1" lang="en-US" altLang="zh-CN" sz="2400" dirty="0">
                <a:latin typeface="Microsoft YaHei" charset="-122"/>
                <a:ea typeface="Microsoft YaHei" charset="-122"/>
                <a:cs typeface="Microsoft YaHei" charset="-122"/>
              </a:rPr>
              <a:t>STC</a:t>
            </a:r>
            <a:r>
              <a:rPr kumimoji="1" lang="zh-CN" altLang="en-US" sz="2400" dirty="0">
                <a:latin typeface="Microsoft YaHei" charset="-122"/>
                <a:ea typeface="Microsoft YaHei" charset="-122"/>
                <a:cs typeface="Microsoft YaHei" charset="-122"/>
              </a:rPr>
              <a:t>：短期总成本</a:t>
            </a:r>
            <a:endParaRPr kumimoji="1" lang="en-US" altLang="zh-CN" sz="2400" dirty="0">
              <a:latin typeface="Microsoft YaHei" charset="-122"/>
              <a:ea typeface="Microsoft YaHei" charset="-122"/>
              <a:cs typeface="Microsoft YaHei" charset="-122"/>
            </a:endParaRPr>
          </a:p>
          <a:p>
            <a:pPr>
              <a:lnSpc>
                <a:spcPct val="150000"/>
              </a:lnSpc>
            </a:pPr>
            <a:r>
              <a:rPr kumimoji="1" lang="en-US" altLang="zh-CN" sz="2400" dirty="0">
                <a:latin typeface="Microsoft YaHei" charset="-122"/>
                <a:ea typeface="Microsoft YaHei" charset="-122"/>
                <a:cs typeface="Microsoft YaHei" charset="-122"/>
              </a:rPr>
              <a:t>TFC</a:t>
            </a:r>
            <a:r>
              <a:rPr kumimoji="1" lang="zh-CN" altLang="en-US" sz="2400" dirty="0">
                <a:latin typeface="Microsoft YaHei" charset="-122"/>
                <a:ea typeface="Microsoft YaHei" charset="-122"/>
                <a:cs typeface="Microsoft YaHei" charset="-122"/>
              </a:rPr>
              <a:t>：总固定成本</a:t>
            </a:r>
            <a:r>
              <a:rPr kumimoji="1" lang="en-US" altLang="zh-CN" sz="2400" dirty="0">
                <a:latin typeface="Microsoft YaHei" charset="-122"/>
                <a:ea typeface="Microsoft YaHei" charset="-122"/>
                <a:cs typeface="Microsoft YaHei" charset="-122"/>
              </a:rPr>
              <a:t>TVC</a:t>
            </a:r>
            <a:r>
              <a:rPr kumimoji="1" lang="zh-CN" altLang="en-US" sz="2400" dirty="0">
                <a:latin typeface="Microsoft YaHei" charset="-122"/>
                <a:ea typeface="Microsoft YaHei" charset="-122"/>
                <a:cs typeface="Microsoft YaHei" charset="-122"/>
              </a:rPr>
              <a:t>：总变动</a:t>
            </a:r>
            <a:r>
              <a:rPr kumimoji="1" lang="zh-CN" altLang="en-US" sz="2400" dirty="0" smtClean="0">
                <a:latin typeface="Microsoft YaHei" charset="-122"/>
                <a:ea typeface="Microsoft YaHei" charset="-122"/>
                <a:cs typeface="Microsoft YaHei" charset="-122"/>
              </a:rPr>
              <a:t>成本</a:t>
            </a:r>
            <a:endParaRPr kumimoji="1" lang="en-US" altLang="zh-CN" sz="2400" dirty="0" smtClean="0">
              <a:latin typeface="Microsoft YaHei" charset="-122"/>
              <a:ea typeface="Microsoft YaHei" charset="-122"/>
              <a:cs typeface="Microsoft YaHei" charset="-122"/>
            </a:endParaRPr>
          </a:p>
          <a:p>
            <a:pPr>
              <a:lnSpc>
                <a:spcPct val="150000"/>
              </a:lnSpc>
            </a:pPr>
            <a:r>
              <a:rPr kumimoji="1" lang="en-US" altLang="zh-CN" sz="2400" dirty="0" smtClean="0">
                <a:latin typeface="Microsoft YaHei" charset="-122"/>
                <a:ea typeface="Microsoft YaHei" charset="-122"/>
                <a:cs typeface="Microsoft YaHei" charset="-122"/>
              </a:rPr>
              <a:t>SAC</a:t>
            </a:r>
            <a:r>
              <a:rPr kumimoji="1" lang="zh-CN" altLang="en-US" sz="2400" dirty="0" smtClean="0">
                <a:latin typeface="Microsoft YaHei" charset="-122"/>
                <a:ea typeface="Microsoft YaHei" charset="-122"/>
                <a:cs typeface="Microsoft YaHei" charset="-122"/>
              </a:rPr>
              <a:t>：</a:t>
            </a:r>
            <a:r>
              <a:rPr kumimoji="1" lang="zh-CN" altLang="en-US" sz="2400" dirty="0">
                <a:latin typeface="Microsoft YaHei" charset="-122"/>
                <a:ea typeface="Microsoft YaHei" charset="-122"/>
                <a:cs typeface="Microsoft YaHei" charset="-122"/>
              </a:rPr>
              <a:t>短期平均成本</a:t>
            </a:r>
            <a:endParaRPr kumimoji="1" lang="en-US" altLang="zh-CN" sz="2400" dirty="0" smtClean="0">
              <a:latin typeface="Microsoft YaHei" charset="-122"/>
              <a:ea typeface="Microsoft YaHei" charset="-122"/>
              <a:cs typeface="Microsoft YaHei" charset="-122"/>
            </a:endParaRPr>
          </a:p>
          <a:p>
            <a:pPr>
              <a:lnSpc>
                <a:spcPct val="150000"/>
              </a:lnSpc>
            </a:pPr>
            <a:r>
              <a:rPr kumimoji="1" lang="en-US" altLang="zh-CN" sz="2400" dirty="0" smtClean="0">
                <a:latin typeface="Microsoft YaHei" charset="-122"/>
                <a:ea typeface="Microsoft YaHei" charset="-122"/>
                <a:cs typeface="Microsoft YaHei" charset="-122"/>
              </a:rPr>
              <a:t>AFC</a:t>
            </a:r>
            <a:r>
              <a:rPr kumimoji="1" lang="zh-CN" altLang="en-US" sz="2400" dirty="0" smtClean="0">
                <a:latin typeface="Microsoft YaHei" charset="-122"/>
                <a:ea typeface="Microsoft YaHei" charset="-122"/>
                <a:cs typeface="Microsoft YaHei" charset="-122"/>
              </a:rPr>
              <a:t>：平均</a:t>
            </a:r>
            <a:r>
              <a:rPr kumimoji="1" lang="zh-CN" altLang="en-US" sz="2400" dirty="0">
                <a:latin typeface="Microsoft YaHei" charset="-122"/>
                <a:ea typeface="Microsoft YaHei" charset="-122"/>
                <a:cs typeface="Microsoft YaHei" charset="-122"/>
              </a:rPr>
              <a:t>固定成本</a:t>
            </a:r>
            <a:endParaRPr kumimoji="1" lang="en-US" altLang="zh-CN" sz="2400" dirty="0" smtClean="0">
              <a:latin typeface="Microsoft YaHei" charset="-122"/>
              <a:ea typeface="Microsoft YaHei" charset="-122"/>
              <a:cs typeface="Microsoft YaHei" charset="-122"/>
            </a:endParaRPr>
          </a:p>
          <a:p>
            <a:pPr>
              <a:lnSpc>
                <a:spcPct val="150000"/>
              </a:lnSpc>
            </a:pPr>
            <a:r>
              <a:rPr kumimoji="1" lang="en-US" altLang="zh-CN" sz="2400" dirty="0" smtClean="0">
                <a:latin typeface="Microsoft YaHei" charset="-122"/>
                <a:ea typeface="Microsoft YaHei" charset="-122"/>
                <a:cs typeface="Microsoft YaHei" charset="-122"/>
              </a:rPr>
              <a:t>AVC</a:t>
            </a:r>
            <a:r>
              <a:rPr kumimoji="1" lang="zh-CN" altLang="en-US" sz="2400" dirty="0" smtClean="0">
                <a:latin typeface="Microsoft YaHei" charset="-122"/>
                <a:ea typeface="Microsoft YaHei" charset="-122"/>
                <a:cs typeface="Microsoft YaHei" charset="-122"/>
              </a:rPr>
              <a:t>：</a:t>
            </a:r>
            <a:r>
              <a:rPr kumimoji="1" lang="zh-CN" altLang="en-US" sz="2400" dirty="0">
                <a:latin typeface="Microsoft YaHei" charset="-122"/>
                <a:ea typeface="Microsoft YaHei" charset="-122"/>
                <a:cs typeface="Microsoft YaHei" charset="-122"/>
              </a:rPr>
              <a:t>平均变动成本</a:t>
            </a:r>
          </a:p>
        </p:txBody>
      </p:sp>
    </p:spTree>
    <p:extLst>
      <p:ext uri="{BB962C8B-B14F-4D97-AF65-F5344CB8AC3E}">
        <p14:creationId xmlns:p14="http://schemas.microsoft.com/office/powerpoint/2010/main" val="782683078"/>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圆角矩形 16"/>
          <p:cNvSpPr/>
          <p:nvPr/>
        </p:nvSpPr>
        <p:spPr>
          <a:xfrm>
            <a:off x="270331" y="655942"/>
            <a:ext cx="4407994"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smtClean="0">
                <a:latin typeface="Microsoft YaHei" charset="-122"/>
                <a:ea typeface="Microsoft YaHei" charset="-122"/>
                <a:cs typeface="Microsoft YaHei" charset="-122"/>
              </a:rPr>
              <a:t>习题练习</a:t>
            </a:r>
            <a:endParaRPr kumimoji="1" lang="zh-CN" altLang="en-US" sz="2000" dirty="0">
              <a:latin typeface="Microsoft YaHei" charset="-122"/>
              <a:ea typeface="Microsoft YaHei" charset="-122"/>
              <a:cs typeface="Microsoft YaHei" charset="-122"/>
            </a:endParaRPr>
          </a:p>
        </p:txBody>
      </p:sp>
      <mc:AlternateContent xmlns:mc="http://schemas.openxmlformats.org/markup-compatibility/2006" xmlns:a14="http://schemas.microsoft.com/office/drawing/2010/main">
        <mc:Choice Requires="a14">
          <p:sp>
            <p:nvSpPr>
              <p:cNvPr id="6" name="文本框 5"/>
              <p:cNvSpPr txBox="1"/>
              <p:nvPr/>
            </p:nvSpPr>
            <p:spPr>
              <a:xfrm>
                <a:off x="489097" y="1472751"/>
                <a:ext cx="10781414" cy="4686668"/>
              </a:xfrm>
              <a:prstGeom prst="rect">
                <a:avLst/>
              </a:prstGeom>
              <a:noFill/>
            </p:spPr>
            <p:txBody>
              <a:bodyPr wrap="square" rtlCol="0">
                <a:spAutoFit/>
              </a:bodyPr>
              <a:lstStyle/>
              <a:p>
                <a:pPr>
                  <a:lnSpc>
                    <a:spcPct val="150000"/>
                  </a:lnSpc>
                </a:pPr>
                <a:r>
                  <a:rPr kumimoji="1" lang="zh-CN" altLang="en-US" sz="2400" dirty="0" smtClean="0">
                    <a:latin typeface="Microsoft YaHei" charset="-122"/>
                    <a:ea typeface="Microsoft YaHei" charset="-122"/>
                    <a:cs typeface="Microsoft YaHei" charset="-122"/>
                  </a:rPr>
                  <a:t>某公司短期总成本函数为：</a:t>
                </a:r>
                <a:r>
                  <a:rPr kumimoji="1" lang="en-US" altLang="zh-CN" sz="2400" dirty="0">
                    <a:latin typeface="Microsoft YaHei" charset="-122"/>
                    <a:ea typeface="Microsoft YaHei" charset="-122"/>
                    <a:cs typeface="Microsoft YaHei" charset="-122"/>
                  </a:rPr>
                  <a:t>STC=200+50Q</a:t>
                </a:r>
                <a:r>
                  <a:rPr kumimoji="1" lang="zh-CN" altLang="en-US" sz="2400" dirty="0" smtClean="0">
                    <a:latin typeface="Microsoft YaHei" charset="-122"/>
                    <a:ea typeface="Microsoft YaHei" charset="-122"/>
                    <a:cs typeface="Microsoft YaHei" charset="-122"/>
                  </a:rPr>
                  <a:t>，</a:t>
                </a:r>
                <a:endParaRPr kumimoji="1" lang="en-US" altLang="zh-CN" sz="2400" dirty="0" smtClean="0">
                  <a:latin typeface="Microsoft YaHei" charset="-122"/>
                  <a:ea typeface="Microsoft YaHei" charset="-122"/>
                  <a:cs typeface="Microsoft YaHei" charset="-122"/>
                </a:endParaRPr>
              </a:p>
              <a:p>
                <a:pPr>
                  <a:lnSpc>
                    <a:spcPct val="150000"/>
                  </a:lnSpc>
                </a:pPr>
                <a:r>
                  <a:rPr kumimoji="1" lang="zh-CN" altLang="en-US" sz="2400" dirty="0" smtClean="0">
                    <a:latin typeface="Microsoft YaHei" charset="-122"/>
                    <a:ea typeface="Microsoft YaHei" charset="-122"/>
                    <a:cs typeface="Microsoft YaHei" charset="-122"/>
                  </a:rPr>
                  <a:t>请</a:t>
                </a:r>
                <a:r>
                  <a:rPr kumimoji="1" lang="zh-CN" altLang="en-US" sz="2400" dirty="0">
                    <a:latin typeface="Microsoft YaHei" charset="-122"/>
                    <a:ea typeface="Microsoft YaHei" charset="-122"/>
                    <a:cs typeface="Microsoft YaHei" charset="-122"/>
                  </a:rPr>
                  <a:t>计算：该公司的总固定成本（</a:t>
                </a:r>
                <a:r>
                  <a:rPr kumimoji="1" lang="en-US" altLang="zh-CN" sz="2400" dirty="0">
                    <a:latin typeface="Microsoft YaHei" charset="-122"/>
                    <a:ea typeface="Microsoft YaHei" charset="-122"/>
                    <a:cs typeface="Microsoft YaHei" charset="-122"/>
                  </a:rPr>
                  <a:t>TFC</a:t>
                </a:r>
                <a:r>
                  <a:rPr kumimoji="1" lang="zh-CN" altLang="en-US" sz="2400" dirty="0">
                    <a:latin typeface="Microsoft YaHei" charset="-122"/>
                    <a:ea typeface="Microsoft YaHei" charset="-122"/>
                    <a:cs typeface="Microsoft YaHei" charset="-122"/>
                  </a:rPr>
                  <a:t>）；该公司生产</a:t>
                </a:r>
                <a:r>
                  <a:rPr kumimoji="1" lang="en-US" altLang="zh-CN" sz="2400" dirty="0">
                    <a:latin typeface="Microsoft YaHei" charset="-122"/>
                    <a:ea typeface="Microsoft YaHei" charset="-122"/>
                    <a:cs typeface="Microsoft YaHei" charset="-122"/>
                  </a:rPr>
                  <a:t>100</a:t>
                </a:r>
                <a:r>
                  <a:rPr kumimoji="1" lang="zh-CN" altLang="en-US" sz="2400" dirty="0">
                    <a:latin typeface="Microsoft YaHei" charset="-122"/>
                    <a:ea typeface="Microsoft YaHei" charset="-122"/>
                    <a:cs typeface="Microsoft YaHei" charset="-122"/>
                  </a:rPr>
                  <a:t>单位产品时的短期平均成本（</a:t>
                </a:r>
                <a:r>
                  <a:rPr kumimoji="1" lang="en-US" altLang="zh-CN" sz="2400" dirty="0">
                    <a:latin typeface="Microsoft YaHei" charset="-122"/>
                    <a:ea typeface="Microsoft YaHei" charset="-122"/>
                    <a:cs typeface="Microsoft YaHei" charset="-122"/>
                  </a:rPr>
                  <a:t>SAC</a:t>
                </a:r>
                <a:r>
                  <a:rPr kumimoji="1" lang="zh-CN" altLang="en-US" sz="2400" dirty="0">
                    <a:latin typeface="Microsoft YaHei" charset="-122"/>
                    <a:ea typeface="Microsoft YaHei" charset="-122"/>
                    <a:cs typeface="Microsoft YaHei" charset="-122"/>
                  </a:rPr>
                  <a:t>）；该公司短期生产的边际成本（</a:t>
                </a:r>
                <a:r>
                  <a:rPr kumimoji="1" lang="en-US" altLang="zh-CN" sz="2400" dirty="0">
                    <a:latin typeface="Microsoft YaHei" charset="-122"/>
                    <a:ea typeface="Microsoft YaHei" charset="-122"/>
                    <a:cs typeface="Microsoft YaHei" charset="-122"/>
                  </a:rPr>
                  <a:t>SMC</a:t>
                </a:r>
                <a:r>
                  <a:rPr kumimoji="1" lang="zh-CN" altLang="en-US" sz="2400" dirty="0">
                    <a:latin typeface="Microsoft YaHei" charset="-122"/>
                    <a:ea typeface="Microsoft YaHei" charset="-122"/>
                    <a:cs typeface="Microsoft YaHei" charset="-122"/>
                  </a:rPr>
                  <a:t>）</a:t>
                </a:r>
                <a:r>
                  <a:rPr kumimoji="1" lang="zh-CN" altLang="en-US" sz="2400" dirty="0" smtClean="0">
                    <a:latin typeface="Microsoft YaHei" charset="-122"/>
                    <a:ea typeface="Microsoft YaHei" charset="-122"/>
                    <a:cs typeface="Microsoft YaHei" charset="-122"/>
                  </a:rPr>
                  <a:t>。</a:t>
                </a:r>
                <a:endParaRPr kumimoji="1" lang="en-US" altLang="zh-CN" sz="2400" dirty="0" smtClean="0">
                  <a:latin typeface="Microsoft YaHei" charset="-122"/>
                  <a:ea typeface="Microsoft YaHei" charset="-122"/>
                  <a:cs typeface="Microsoft YaHei" charset="-122"/>
                </a:endParaRPr>
              </a:p>
              <a:p>
                <a:pPr>
                  <a:lnSpc>
                    <a:spcPct val="150000"/>
                  </a:lnSpc>
                </a:pPr>
                <a:r>
                  <a:rPr kumimoji="1" lang="en-US" altLang="zh-CN" sz="2800" dirty="0" smtClean="0">
                    <a:latin typeface="Microsoft YaHei" charset="-122"/>
                    <a:ea typeface="Microsoft YaHei" charset="-122"/>
                    <a:cs typeface="Microsoft YaHei" charset="-122"/>
                  </a:rPr>
                  <a:t>1</a:t>
                </a:r>
                <a:r>
                  <a:rPr kumimoji="1" lang="zh-CN" altLang="en-US" sz="2800" dirty="0" smtClean="0">
                    <a:latin typeface="Microsoft YaHei" charset="-122"/>
                    <a:ea typeface="Microsoft YaHei" charset="-122"/>
                    <a:cs typeface="Microsoft YaHei" charset="-122"/>
                  </a:rPr>
                  <a:t>、</a:t>
                </a:r>
                <a:r>
                  <a:rPr kumimoji="1" lang="en-US" altLang="zh-CN" sz="2800" dirty="0" smtClean="0">
                    <a:latin typeface="Microsoft YaHei" charset="-122"/>
                    <a:ea typeface="Microsoft YaHei" charset="-122"/>
                    <a:cs typeface="Microsoft YaHei" charset="-122"/>
                  </a:rPr>
                  <a:t>STC=TFC+TVC</a:t>
                </a:r>
              </a:p>
              <a:p>
                <a:pPr>
                  <a:lnSpc>
                    <a:spcPct val="150000"/>
                  </a:lnSpc>
                </a:pPr>
                <a:r>
                  <a:rPr kumimoji="1" lang="zh-CN" altLang="en-US" sz="2800" dirty="0" smtClean="0">
                    <a:latin typeface="Microsoft YaHei" charset="-122"/>
                    <a:ea typeface="Microsoft YaHei" charset="-122"/>
                    <a:cs typeface="Microsoft YaHei" charset="-122"/>
                  </a:rPr>
                  <a:t>     </a:t>
                </a:r>
                <a:r>
                  <a:rPr kumimoji="1" lang="en-US" altLang="zh-CN" sz="2800" dirty="0" smtClean="0">
                    <a:latin typeface="Microsoft YaHei" charset="-122"/>
                    <a:ea typeface="Microsoft YaHei" charset="-122"/>
                    <a:cs typeface="Microsoft YaHei" charset="-122"/>
                  </a:rPr>
                  <a:t>TFC=200</a:t>
                </a:r>
              </a:p>
              <a:p>
                <a:pPr>
                  <a:lnSpc>
                    <a:spcPct val="150000"/>
                  </a:lnSpc>
                </a:pPr>
                <a:r>
                  <a:rPr kumimoji="1" lang="en-US" altLang="zh-CN" sz="2800" dirty="0" smtClean="0">
                    <a:latin typeface="Microsoft YaHei" charset="-122"/>
                    <a:ea typeface="Microsoft YaHei" charset="-122"/>
                    <a:cs typeface="Microsoft YaHei" charset="-122"/>
                  </a:rPr>
                  <a:t>2</a:t>
                </a:r>
                <a:r>
                  <a:rPr kumimoji="1" lang="zh-CN" altLang="en-US" sz="2800" dirty="0" smtClean="0">
                    <a:latin typeface="Microsoft YaHei" charset="-122"/>
                    <a:ea typeface="Microsoft YaHei" charset="-122"/>
                    <a:cs typeface="Microsoft YaHei" charset="-122"/>
                  </a:rPr>
                  <a:t>、将</a:t>
                </a:r>
                <a:r>
                  <a:rPr kumimoji="1" lang="en-US" altLang="zh-CN" sz="2800" dirty="0" smtClean="0">
                    <a:latin typeface="Microsoft YaHei" charset="-122"/>
                    <a:ea typeface="Microsoft YaHei" charset="-122"/>
                    <a:cs typeface="Microsoft YaHei" charset="-122"/>
                  </a:rPr>
                  <a:t>Q=100</a:t>
                </a:r>
                <a:r>
                  <a:rPr kumimoji="1" lang="zh-CN" altLang="en-US" sz="2800" dirty="0" smtClean="0">
                    <a:latin typeface="Microsoft YaHei" charset="-122"/>
                    <a:ea typeface="Microsoft YaHei" charset="-122"/>
                    <a:cs typeface="Microsoft YaHei" charset="-122"/>
                  </a:rPr>
                  <a:t>代入：</a:t>
                </a:r>
                <a:endParaRPr kumimoji="1" lang="en-US" altLang="zh-CN" sz="2800" dirty="0" smtClean="0">
                  <a:latin typeface="Microsoft YaHei" charset="-122"/>
                  <a:ea typeface="Microsoft YaHei" charset="-122"/>
                  <a:cs typeface="Microsoft YaHei" charset="-122"/>
                </a:endParaRPr>
              </a:p>
              <a:p>
                <a:pPr>
                  <a:lnSpc>
                    <a:spcPct val="150000"/>
                  </a:lnSpc>
                </a:pPr>
                <a:r>
                  <a:rPr kumimoji="1" lang="zh-CN" altLang="en-US" sz="2800" dirty="0">
                    <a:latin typeface="Microsoft YaHei" charset="-122"/>
                    <a:ea typeface="Microsoft YaHei" charset="-122"/>
                    <a:cs typeface="Microsoft YaHei" charset="-122"/>
                  </a:rPr>
                  <a:t> </a:t>
                </a:r>
                <a:r>
                  <a:rPr kumimoji="1" lang="zh-CN" altLang="en-US" sz="2800" dirty="0" smtClean="0">
                    <a:latin typeface="Microsoft YaHei" charset="-122"/>
                    <a:ea typeface="Microsoft YaHei" charset="-122"/>
                    <a:cs typeface="Microsoft YaHei" charset="-122"/>
                  </a:rPr>
                  <a:t>    </a:t>
                </a:r>
                <a:r>
                  <a:rPr kumimoji="1" lang="en-US" altLang="zh-CN" sz="2800" dirty="0" smtClean="0">
                    <a:latin typeface="Microsoft YaHei" charset="-122"/>
                    <a:ea typeface="Microsoft YaHei" charset="-122"/>
                    <a:cs typeface="Microsoft YaHei" charset="-122"/>
                  </a:rPr>
                  <a:t>SAC=</a:t>
                </a:r>
                <a14:m>
                  <m:oMath xmlns:m="http://schemas.openxmlformats.org/officeDocument/2006/math">
                    <m:f>
                      <m:fPr>
                        <m:ctrlPr>
                          <a:rPr kumimoji="1" lang="mr-IN" altLang="zh-CN" sz="2800" i="1" smtClean="0">
                            <a:latin typeface="Cambria Math" charset="0"/>
                            <a:ea typeface="Microsoft YaHei" charset="-122"/>
                            <a:cs typeface="Microsoft YaHei" charset="-122"/>
                          </a:rPr>
                        </m:ctrlPr>
                      </m:fPr>
                      <m:num>
                        <m:r>
                          <a:rPr kumimoji="1" lang="en-US" altLang="zh-CN" sz="2800" b="0" i="1" smtClean="0">
                            <a:latin typeface="Cambria Math" charset="0"/>
                            <a:ea typeface="Microsoft YaHei" charset="-122"/>
                            <a:cs typeface="Microsoft YaHei" charset="-122"/>
                          </a:rPr>
                          <m:t>𝑆𝑇𝐶</m:t>
                        </m:r>
                      </m:num>
                      <m:den>
                        <m:r>
                          <a:rPr kumimoji="1" lang="en-US" altLang="zh-CN" sz="2800" b="0" i="1" smtClean="0">
                            <a:latin typeface="Cambria Math" charset="0"/>
                            <a:ea typeface="Microsoft YaHei" charset="-122"/>
                            <a:cs typeface="Microsoft YaHei" charset="-122"/>
                          </a:rPr>
                          <m:t>𝑄</m:t>
                        </m:r>
                      </m:den>
                    </m:f>
                  </m:oMath>
                </a14:m>
                <a:r>
                  <a:rPr kumimoji="1" lang="en-US" altLang="zh-CN" sz="2800" dirty="0" smtClean="0">
                    <a:latin typeface="Microsoft YaHei" charset="-122"/>
                    <a:ea typeface="Microsoft YaHei" charset="-122"/>
                    <a:cs typeface="Microsoft YaHei" charset="-122"/>
                  </a:rPr>
                  <a:t>=</a:t>
                </a:r>
                <a:r>
                  <a:rPr kumimoji="1" lang="mr-IN" altLang="zh-CN" sz="2800" dirty="0">
                    <a:latin typeface="Microsoft YaHei" charset="-122"/>
                    <a:ea typeface="Microsoft YaHei" charset="-122"/>
                    <a:cs typeface="Microsoft YaHei" charset="-122"/>
                  </a:rPr>
                  <a:t> </a:t>
                </a:r>
                <a14:m>
                  <m:oMath xmlns:m="http://schemas.openxmlformats.org/officeDocument/2006/math">
                    <m:f>
                      <m:fPr>
                        <m:ctrlPr>
                          <a:rPr kumimoji="1" lang="mr-IN" altLang="zh-CN" sz="2800" i="1">
                            <a:latin typeface="Cambria Math" charset="0"/>
                            <a:ea typeface="Microsoft YaHei" charset="-122"/>
                            <a:cs typeface="Microsoft YaHei" charset="-122"/>
                          </a:rPr>
                        </m:ctrlPr>
                      </m:fPr>
                      <m:num>
                        <m:r>
                          <a:rPr kumimoji="1" lang="en-US" altLang="zh-CN" sz="2800" b="0" i="1" smtClean="0">
                            <a:latin typeface="Cambria Math" charset="0"/>
                            <a:ea typeface="Microsoft YaHei" charset="-122"/>
                            <a:cs typeface="Microsoft YaHei" charset="-122"/>
                          </a:rPr>
                          <m:t>200+50</m:t>
                        </m:r>
                        <m:r>
                          <a:rPr kumimoji="1" lang="en-US" altLang="zh-CN" sz="2800" b="0" i="1" smtClean="0">
                            <a:latin typeface="Cambria Math" charset="0"/>
                            <a:ea typeface="Microsoft YaHei" charset="-122"/>
                            <a:cs typeface="Microsoft YaHei" charset="-122"/>
                          </a:rPr>
                          <m:t>𝑄</m:t>
                        </m:r>
                      </m:num>
                      <m:den>
                        <m:r>
                          <a:rPr kumimoji="1" lang="en-US" altLang="zh-CN" sz="2800" i="1">
                            <a:latin typeface="Cambria Math" charset="0"/>
                            <a:ea typeface="Microsoft YaHei" charset="-122"/>
                            <a:cs typeface="Microsoft YaHei" charset="-122"/>
                          </a:rPr>
                          <m:t>𝑄</m:t>
                        </m:r>
                      </m:den>
                    </m:f>
                  </m:oMath>
                </a14:m>
                <a:r>
                  <a:rPr kumimoji="1" lang="en-US" altLang="zh-CN" sz="2800" dirty="0" smtClean="0">
                    <a:latin typeface="Microsoft YaHei" charset="-122"/>
                    <a:ea typeface="Microsoft YaHei" charset="-122"/>
                    <a:cs typeface="Microsoft YaHei" charset="-122"/>
                  </a:rPr>
                  <a:t>=</a:t>
                </a:r>
                <a:r>
                  <a:rPr kumimoji="1" lang="mr-IN" altLang="zh-CN" sz="2800" dirty="0">
                    <a:latin typeface="Microsoft YaHei" charset="-122"/>
                    <a:ea typeface="Microsoft YaHei" charset="-122"/>
                    <a:cs typeface="Microsoft YaHei" charset="-122"/>
                  </a:rPr>
                  <a:t> </a:t>
                </a:r>
                <a14:m>
                  <m:oMath xmlns:m="http://schemas.openxmlformats.org/officeDocument/2006/math">
                    <m:f>
                      <m:fPr>
                        <m:ctrlPr>
                          <a:rPr kumimoji="1" lang="mr-IN" altLang="zh-CN" sz="2800" i="1">
                            <a:latin typeface="Cambria Math" charset="0"/>
                            <a:ea typeface="Microsoft YaHei" charset="-122"/>
                            <a:cs typeface="Microsoft YaHei" charset="-122"/>
                          </a:rPr>
                        </m:ctrlPr>
                      </m:fPr>
                      <m:num>
                        <m:r>
                          <a:rPr kumimoji="1" lang="en-US" altLang="zh-CN" sz="2800" b="0" i="1" smtClean="0">
                            <a:latin typeface="Cambria Math" charset="0"/>
                            <a:ea typeface="Microsoft YaHei" charset="-122"/>
                            <a:cs typeface="Microsoft YaHei" charset="-122"/>
                          </a:rPr>
                          <m:t>200+50×100</m:t>
                        </m:r>
                      </m:num>
                      <m:den>
                        <m:r>
                          <a:rPr kumimoji="1" lang="en-US" altLang="zh-CN" sz="2800" b="0" i="1" smtClean="0">
                            <a:latin typeface="Cambria Math" charset="0"/>
                            <a:ea typeface="Microsoft YaHei" charset="-122"/>
                            <a:cs typeface="Microsoft YaHei" charset="-122"/>
                          </a:rPr>
                          <m:t>100</m:t>
                        </m:r>
                      </m:den>
                    </m:f>
                  </m:oMath>
                </a14:m>
                <a:r>
                  <a:rPr kumimoji="1" lang="en-US" altLang="zh-CN" sz="2800" dirty="0" smtClean="0">
                    <a:latin typeface="Microsoft YaHei" charset="-122"/>
                    <a:ea typeface="Microsoft YaHei" charset="-122"/>
                    <a:cs typeface="Microsoft YaHei" charset="-122"/>
                  </a:rPr>
                  <a:t>=52</a:t>
                </a:r>
              </a:p>
            </p:txBody>
          </p:sp>
        </mc:Choice>
        <mc:Fallback xmlns="">
          <p:sp>
            <p:nvSpPr>
              <p:cNvPr id="6" name="文本框 5"/>
              <p:cNvSpPr txBox="1">
                <a:spLocks noRot="1" noChangeAspect="1" noMove="1" noResize="1" noEditPoints="1" noAdjustHandles="1" noChangeArrowheads="1" noChangeShapeType="1" noTextEdit="1"/>
              </p:cNvSpPr>
              <p:nvPr/>
            </p:nvSpPr>
            <p:spPr>
              <a:xfrm>
                <a:off x="489097" y="1472751"/>
                <a:ext cx="10781414" cy="4686668"/>
              </a:xfrm>
              <a:prstGeom prst="rect">
                <a:avLst/>
              </a:prstGeom>
              <a:blipFill rotWithShape="0">
                <a:blip r:embed="rId3"/>
                <a:stretch>
                  <a:fillRect l="-1131" r="-170"/>
                </a:stretch>
              </a:blipFill>
            </p:spPr>
            <p:txBody>
              <a:bodyPr/>
              <a:lstStyle/>
              <a:p>
                <a:r>
                  <a:rPr lang="zh-CN" altLang="en-US">
                    <a:noFill/>
                  </a:rPr>
                  <a:t> </a:t>
                </a:r>
              </a:p>
            </p:txBody>
          </p:sp>
        </mc:Fallback>
      </mc:AlternateContent>
      <p:sp>
        <p:nvSpPr>
          <p:cNvPr id="4" name="圆角矩形 3"/>
          <p:cNvSpPr/>
          <p:nvPr/>
        </p:nvSpPr>
        <p:spPr>
          <a:xfrm>
            <a:off x="8704448" y="3019647"/>
            <a:ext cx="3359888" cy="3678865"/>
          </a:xfrm>
          <a:prstGeom prst="roundRect">
            <a:avLst/>
          </a:prstGeom>
        </p:spPr>
        <p:style>
          <a:lnRef idx="2">
            <a:schemeClr val="accent1"/>
          </a:lnRef>
          <a:fillRef idx="1">
            <a:schemeClr val="lt1"/>
          </a:fillRef>
          <a:effectRef idx="0">
            <a:schemeClr val="accent1"/>
          </a:effectRef>
          <a:fontRef idx="minor">
            <a:schemeClr val="dk1"/>
          </a:fontRef>
        </p:style>
        <p:txBody>
          <a:bodyPr rtlCol="0" anchor="t"/>
          <a:lstStyle/>
          <a:p>
            <a:pPr>
              <a:lnSpc>
                <a:spcPct val="150000"/>
              </a:lnSpc>
            </a:pPr>
            <a:r>
              <a:rPr kumimoji="1" lang="en-US" altLang="zh-CN" sz="2400" dirty="0">
                <a:latin typeface="Microsoft YaHei" charset="-122"/>
                <a:ea typeface="Microsoft YaHei" charset="-122"/>
                <a:cs typeface="Microsoft YaHei" charset="-122"/>
              </a:rPr>
              <a:t>STC</a:t>
            </a:r>
            <a:r>
              <a:rPr kumimoji="1" lang="zh-CN" altLang="en-US" sz="2400" dirty="0">
                <a:latin typeface="Microsoft YaHei" charset="-122"/>
                <a:ea typeface="Microsoft YaHei" charset="-122"/>
                <a:cs typeface="Microsoft YaHei" charset="-122"/>
              </a:rPr>
              <a:t>：短期总成本</a:t>
            </a:r>
            <a:endParaRPr kumimoji="1" lang="en-US" altLang="zh-CN" sz="2400" dirty="0">
              <a:latin typeface="Microsoft YaHei" charset="-122"/>
              <a:ea typeface="Microsoft YaHei" charset="-122"/>
              <a:cs typeface="Microsoft YaHei" charset="-122"/>
            </a:endParaRPr>
          </a:p>
          <a:p>
            <a:pPr>
              <a:lnSpc>
                <a:spcPct val="150000"/>
              </a:lnSpc>
            </a:pPr>
            <a:r>
              <a:rPr kumimoji="1" lang="en-US" altLang="zh-CN" sz="2400" dirty="0">
                <a:latin typeface="Microsoft YaHei" charset="-122"/>
                <a:ea typeface="Microsoft YaHei" charset="-122"/>
                <a:cs typeface="Microsoft YaHei" charset="-122"/>
              </a:rPr>
              <a:t>TFC</a:t>
            </a:r>
            <a:r>
              <a:rPr kumimoji="1" lang="zh-CN" altLang="en-US" sz="2400" dirty="0">
                <a:latin typeface="Microsoft YaHei" charset="-122"/>
                <a:ea typeface="Microsoft YaHei" charset="-122"/>
                <a:cs typeface="Microsoft YaHei" charset="-122"/>
              </a:rPr>
              <a:t>：总固定成本</a:t>
            </a:r>
            <a:r>
              <a:rPr kumimoji="1" lang="en-US" altLang="zh-CN" sz="2400" dirty="0">
                <a:latin typeface="Microsoft YaHei" charset="-122"/>
                <a:ea typeface="Microsoft YaHei" charset="-122"/>
                <a:cs typeface="Microsoft YaHei" charset="-122"/>
              </a:rPr>
              <a:t>TVC</a:t>
            </a:r>
            <a:r>
              <a:rPr kumimoji="1" lang="zh-CN" altLang="en-US" sz="2400" dirty="0">
                <a:latin typeface="Microsoft YaHei" charset="-122"/>
                <a:ea typeface="Microsoft YaHei" charset="-122"/>
                <a:cs typeface="Microsoft YaHei" charset="-122"/>
              </a:rPr>
              <a:t>：总变动</a:t>
            </a:r>
            <a:r>
              <a:rPr kumimoji="1" lang="zh-CN" altLang="en-US" sz="2400" dirty="0" smtClean="0">
                <a:latin typeface="Microsoft YaHei" charset="-122"/>
                <a:ea typeface="Microsoft YaHei" charset="-122"/>
                <a:cs typeface="Microsoft YaHei" charset="-122"/>
              </a:rPr>
              <a:t>成本</a:t>
            </a:r>
            <a:endParaRPr kumimoji="1" lang="en-US" altLang="zh-CN" sz="2400" dirty="0" smtClean="0">
              <a:latin typeface="Microsoft YaHei" charset="-122"/>
              <a:ea typeface="Microsoft YaHei" charset="-122"/>
              <a:cs typeface="Microsoft YaHei" charset="-122"/>
            </a:endParaRPr>
          </a:p>
          <a:p>
            <a:pPr>
              <a:lnSpc>
                <a:spcPct val="150000"/>
              </a:lnSpc>
            </a:pPr>
            <a:r>
              <a:rPr kumimoji="1" lang="en-US" altLang="zh-CN" sz="2400" dirty="0" smtClean="0">
                <a:latin typeface="Microsoft YaHei" charset="-122"/>
                <a:ea typeface="Microsoft YaHei" charset="-122"/>
                <a:cs typeface="Microsoft YaHei" charset="-122"/>
              </a:rPr>
              <a:t>SAC</a:t>
            </a:r>
            <a:r>
              <a:rPr kumimoji="1" lang="zh-CN" altLang="en-US" sz="2400" dirty="0" smtClean="0">
                <a:latin typeface="Microsoft YaHei" charset="-122"/>
                <a:ea typeface="Microsoft YaHei" charset="-122"/>
                <a:cs typeface="Microsoft YaHei" charset="-122"/>
              </a:rPr>
              <a:t>：</a:t>
            </a:r>
            <a:r>
              <a:rPr kumimoji="1" lang="zh-CN" altLang="en-US" sz="2400" dirty="0">
                <a:latin typeface="Microsoft YaHei" charset="-122"/>
                <a:ea typeface="Microsoft YaHei" charset="-122"/>
                <a:cs typeface="Microsoft YaHei" charset="-122"/>
              </a:rPr>
              <a:t>短期平均成本</a:t>
            </a:r>
            <a:endParaRPr kumimoji="1" lang="en-US" altLang="zh-CN" sz="2400" dirty="0" smtClean="0">
              <a:latin typeface="Microsoft YaHei" charset="-122"/>
              <a:ea typeface="Microsoft YaHei" charset="-122"/>
              <a:cs typeface="Microsoft YaHei" charset="-122"/>
            </a:endParaRPr>
          </a:p>
          <a:p>
            <a:pPr>
              <a:lnSpc>
                <a:spcPct val="150000"/>
              </a:lnSpc>
            </a:pPr>
            <a:r>
              <a:rPr kumimoji="1" lang="en-US" altLang="zh-CN" sz="2400" dirty="0" smtClean="0">
                <a:latin typeface="Microsoft YaHei" charset="-122"/>
                <a:ea typeface="Microsoft YaHei" charset="-122"/>
                <a:cs typeface="Microsoft YaHei" charset="-122"/>
              </a:rPr>
              <a:t>AFC</a:t>
            </a:r>
            <a:r>
              <a:rPr kumimoji="1" lang="zh-CN" altLang="en-US" sz="2400" dirty="0" smtClean="0">
                <a:latin typeface="Microsoft YaHei" charset="-122"/>
                <a:ea typeface="Microsoft YaHei" charset="-122"/>
                <a:cs typeface="Microsoft YaHei" charset="-122"/>
              </a:rPr>
              <a:t>：平均</a:t>
            </a:r>
            <a:r>
              <a:rPr kumimoji="1" lang="zh-CN" altLang="en-US" sz="2400" dirty="0">
                <a:latin typeface="Microsoft YaHei" charset="-122"/>
                <a:ea typeface="Microsoft YaHei" charset="-122"/>
                <a:cs typeface="Microsoft YaHei" charset="-122"/>
              </a:rPr>
              <a:t>固定成本</a:t>
            </a:r>
            <a:endParaRPr kumimoji="1" lang="en-US" altLang="zh-CN" sz="2400" dirty="0" smtClean="0">
              <a:latin typeface="Microsoft YaHei" charset="-122"/>
              <a:ea typeface="Microsoft YaHei" charset="-122"/>
              <a:cs typeface="Microsoft YaHei" charset="-122"/>
            </a:endParaRPr>
          </a:p>
          <a:p>
            <a:pPr>
              <a:lnSpc>
                <a:spcPct val="150000"/>
              </a:lnSpc>
            </a:pPr>
            <a:r>
              <a:rPr kumimoji="1" lang="en-US" altLang="zh-CN" sz="2400" dirty="0" smtClean="0">
                <a:latin typeface="Microsoft YaHei" charset="-122"/>
                <a:ea typeface="Microsoft YaHei" charset="-122"/>
                <a:cs typeface="Microsoft YaHei" charset="-122"/>
              </a:rPr>
              <a:t>AVC</a:t>
            </a:r>
            <a:r>
              <a:rPr kumimoji="1" lang="zh-CN" altLang="en-US" sz="2400" dirty="0" smtClean="0">
                <a:latin typeface="Microsoft YaHei" charset="-122"/>
                <a:ea typeface="Microsoft YaHei" charset="-122"/>
                <a:cs typeface="Microsoft YaHei" charset="-122"/>
              </a:rPr>
              <a:t>：</a:t>
            </a:r>
            <a:r>
              <a:rPr kumimoji="1" lang="zh-CN" altLang="en-US" sz="2400" dirty="0">
                <a:latin typeface="Microsoft YaHei" charset="-122"/>
                <a:ea typeface="Microsoft YaHei" charset="-122"/>
                <a:cs typeface="Microsoft YaHei" charset="-122"/>
              </a:rPr>
              <a:t>平均变动成本</a:t>
            </a:r>
          </a:p>
        </p:txBody>
      </p:sp>
    </p:spTree>
    <p:extLst>
      <p:ext uri="{BB962C8B-B14F-4D97-AF65-F5344CB8AC3E}">
        <p14:creationId xmlns:p14="http://schemas.microsoft.com/office/powerpoint/2010/main" val="1560840743"/>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圆角矩形 16"/>
          <p:cNvSpPr/>
          <p:nvPr/>
        </p:nvSpPr>
        <p:spPr>
          <a:xfrm>
            <a:off x="270331" y="655942"/>
            <a:ext cx="4407994"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smtClean="0">
                <a:latin typeface="Microsoft YaHei" charset="-122"/>
                <a:ea typeface="Microsoft YaHei" charset="-122"/>
                <a:cs typeface="Microsoft YaHei" charset="-122"/>
              </a:rPr>
              <a:t>习题练习</a:t>
            </a:r>
            <a:endParaRPr kumimoji="1" lang="zh-CN" altLang="en-US" sz="2000" dirty="0">
              <a:latin typeface="Microsoft YaHei" charset="-122"/>
              <a:ea typeface="Microsoft YaHei" charset="-122"/>
              <a:cs typeface="Microsoft YaHei" charset="-122"/>
            </a:endParaRPr>
          </a:p>
        </p:txBody>
      </p:sp>
      <mc:AlternateContent xmlns:mc="http://schemas.openxmlformats.org/markup-compatibility/2006" xmlns:a14="http://schemas.microsoft.com/office/drawing/2010/main">
        <mc:Choice Requires="a14">
          <p:sp>
            <p:nvSpPr>
              <p:cNvPr id="6" name="文本框 5"/>
              <p:cNvSpPr txBox="1"/>
              <p:nvPr/>
            </p:nvSpPr>
            <p:spPr>
              <a:xfrm>
                <a:off x="489097" y="1472751"/>
                <a:ext cx="10781414" cy="4988994"/>
              </a:xfrm>
              <a:prstGeom prst="rect">
                <a:avLst/>
              </a:prstGeom>
              <a:noFill/>
            </p:spPr>
            <p:txBody>
              <a:bodyPr wrap="square" rtlCol="0">
                <a:spAutoFit/>
              </a:bodyPr>
              <a:lstStyle/>
              <a:p>
                <a:pPr>
                  <a:lnSpc>
                    <a:spcPct val="150000"/>
                  </a:lnSpc>
                </a:pPr>
                <a:r>
                  <a:rPr kumimoji="1" lang="zh-CN" altLang="en-US" sz="2400" dirty="0" smtClean="0">
                    <a:latin typeface="Microsoft YaHei" charset="-122"/>
                    <a:ea typeface="Microsoft YaHei" charset="-122"/>
                    <a:cs typeface="Microsoft YaHei" charset="-122"/>
                  </a:rPr>
                  <a:t>某公司短期总成本函数为：</a:t>
                </a:r>
                <a:r>
                  <a:rPr kumimoji="1" lang="en-US" altLang="zh-CN" sz="2400" dirty="0">
                    <a:latin typeface="Microsoft YaHei" charset="-122"/>
                    <a:ea typeface="Microsoft YaHei" charset="-122"/>
                    <a:cs typeface="Microsoft YaHei" charset="-122"/>
                  </a:rPr>
                  <a:t>STC=200+50Q</a:t>
                </a:r>
                <a:r>
                  <a:rPr kumimoji="1" lang="zh-CN" altLang="en-US" sz="2400" dirty="0" smtClean="0">
                    <a:latin typeface="Microsoft YaHei" charset="-122"/>
                    <a:ea typeface="Microsoft YaHei" charset="-122"/>
                    <a:cs typeface="Microsoft YaHei" charset="-122"/>
                  </a:rPr>
                  <a:t>，</a:t>
                </a:r>
                <a:endParaRPr kumimoji="1" lang="en-US" altLang="zh-CN" sz="2400" dirty="0" smtClean="0">
                  <a:latin typeface="Microsoft YaHei" charset="-122"/>
                  <a:ea typeface="Microsoft YaHei" charset="-122"/>
                  <a:cs typeface="Microsoft YaHei" charset="-122"/>
                </a:endParaRPr>
              </a:p>
              <a:p>
                <a:pPr>
                  <a:lnSpc>
                    <a:spcPct val="150000"/>
                  </a:lnSpc>
                </a:pPr>
                <a:r>
                  <a:rPr kumimoji="1" lang="zh-CN" altLang="en-US" sz="2400" dirty="0" smtClean="0">
                    <a:latin typeface="Microsoft YaHei" charset="-122"/>
                    <a:ea typeface="Microsoft YaHei" charset="-122"/>
                    <a:cs typeface="Microsoft YaHei" charset="-122"/>
                  </a:rPr>
                  <a:t>请</a:t>
                </a:r>
                <a:r>
                  <a:rPr kumimoji="1" lang="zh-CN" altLang="en-US" sz="2400" dirty="0">
                    <a:latin typeface="Microsoft YaHei" charset="-122"/>
                    <a:ea typeface="Microsoft YaHei" charset="-122"/>
                    <a:cs typeface="Microsoft YaHei" charset="-122"/>
                  </a:rPr>
                  <a:t>计算：该公司的总固定成本（</a:t>
                </a:r>
                <a:r>
                  <a:rPr kumimoji="1" lang="en-US" altLang="zh-CN" sz="2400" dirty="0">
                    <a:latin typeface="Microsoft YaHei" charset="-122"/>
                    <a:ea typeface="Microsoft YaHei" charset="-122"/>
                    <a:cs typeface="Microsoft YaHei" charset="-122"/>
                  </a:rPr>
                  <a:t>TFC</a:t>
                </a:r>
                <a:r>
                  <a:rPr kumimoji="1" lang="zh-CN" altLang="en-US" sz="2400" dirty="0">
                    <a:latin typeface="Microsoft YaHei" charset="-122"/>
                    <a:ea typeface="Microsoft YaHei" charset="-122"/>
                    <a:cs typeface="Microsoft YaHei" charset="-122"/>
                  </a:rPr>
                  <a:t>）；该公司生产</a:t>
                </a:r>
                <a:r>
                  <a:rPr kumimoji="1" lang="en-US" altLang="zh-CN" sz="2400" dirty="0">
                    <a:latin typeface="Microsoft YaHei" charset="-122"/>
                    <a:ea typeface="Microsoft YaHei" charset="-122"/>
                    <a:cs typeface="Microsoft YaHei" charset="-122"/>
                  </a:rPr>
                  <a:t>100</a:t>
                </a:r>
                <a:r>
                  <a:rPr kumimoji="1" lang="zh-CN" altLang="en-US" sz="2400" dirty="0">
                    <a:latin typeface="Microsoft YaHei" charset="-122"/>
                    <a:ea typeface="Microsoft YaHei" charset="-122"/>
                    <a:cs typeface="Microsoft YaHei" charset="-122"/>
                  </a:rPr>
                  <a:t>单位产品时的短期平均成本（</a:t>
                </a:r>
                <a:r>
                  <a:rPr kumimoji="1" lang="en-US" altLang="zh-CN" sz="2400" dirty="0">
                    <a:latin typeface="Microsoft YaHei" charset="-122"/>
                    <a:ea typeface="Microsoft YaHei" charset="-122"/>
                    <a:cs typeface="Microsoft YaHei" charset="-122"/>
                  </a:rPr>
                  <a:t>SAC</a:t>
                </a:r>
                <a:r>
                  <a:rPr kumimoji="1" lang="zh-CN" altLang="en-US" sz="2400" dirty="0">
                    <a:latin typeface="Microsoft YaHei" charset="-122"/>
                    <a:ea typeface="Microsoft YaHei" charset="-122"/>
                    <a:cs typeface="Microsoft YaHei" charset="-122"/>
                  </a:rPr>
                  <a:t>）；该公司短期生产的边际成本（</a:t>
                </a:r>
                <a:r>
                  <a:rPr kumimoji="1" lang="en-US" altLang="zh-CN" sz="2400" dirty="0">
                    <a:latin typeface="Microsoft YaHei" charset="-122"/>
                    <a:ea typeface="Microsoft YaHei" charset="-122"/>
                    <a:cs typeface="Microsoft YaHei" charset="-122"/>
                  </a:rPr>
                  <a:t>SMC</a:t>
                </a:r>
                <a:r>
                  <a:rPr kumimoji="1" lang="zh-CN" altLang="en-US" sz="2400" dirty="0">
                    <a:latin typeface="Microsoft YaHei" charset="-122"/>
                    <a:ea typeface="Microsoft YaHei" charset="-122"/>
                    <a:cs typeface="Microsoft YaHei" charset="-122"/>
                  </a:rPr>
                  <a:t>）</a:t>
                </a:r>
                <a:r>
                  <a:rPr kumimoji="1" lang="zh-CN" altLang="en-US" sz="2400" dirty="0" smtClean="0">
                    <a:latin typeface="Microsoft YaHei" charset="-122"/>
                    <a:ea typeface="Microsoft YaHei" charset="-122"/>
                    <a:cs typeface="Microsoft YaHei" charset="-122"/>
                  </a:rPr>
                  <a:t>。</a:t>
                </a:r>
                <a:endParaRPr kumimoji="1" lang="en-US" altLang="zh-CN" sz="2400" dirty="0" smtClean="0">
                  <a:latin typeface="Microsoft YaHei" charset="-122"/>
                  <a:ea typeface="Microsoft YaHei" charset="-122"/>
                  <a:cs typeface="Microsoft YaHei" charset="-122"/>
                </a:endParaRPr>
              </a:p>
              <a:p>
                <a:pPr>
                  <a:lnSpc>
                    <a:spcPct val="150000"/>
                  </a:lnSpc>
                </a:pPr>
                <a:r>
                  <a:rPr kumimoji="1" lang="en-US" altLang="zh-CN" sz="2800" dirty="0" smtClean="0">
                    <a:latin typeface="Microsoft YaHei" charset="-122"/>
                    <a:ea typeface="Microsoft YaHei" charset="-122"/>
                    <a:cs typeface="Microsoft YaHei" charset="-122"/>
                  </a:rPr>
                  <a:t>1</a:t>
                </a:r>
                <a:r>
                  <a:rPr kumimoji="1" lang="zh-CN" altLang="en-US" sz="2800" dirty="0" smtClean="0">
                    <a:latin typeface="Microsoft YaHei" charset="-122"/>
                    <a:ea typeface="Microsoft YaHei" charset="-122"/>
                    <a:cs typeface="Microsoft YaHei" charset="-122"/>
                  </a:rPr>
                  <a:t>、</a:t>
                </a:r>
                <a:r>
                  <a:rPr kumimoji="1" lang="en-US" altLang="zh-CN" sz="2800" dirty="0" smtClean="0">
                    <a:latin typeface="Microsoft YaHei" charset="-122"/>
                    <a:ea typeface="Microsoft YaHei" charset="-122"/>
                    <a:cs typeface="Microsoft YaHei" charset="-122"/>
                  </a:rPr>
                  <a:t>STC=TFC+TVC</a:t>
                </a:r>
              </a:p>
              <a:p>
                <a:pPr>
                  <a:lnSpc>
                    <a:spcPct val="150000"/>
                  </a:lnSpc>
                </a:pPr>
                <a:r>
                  <a:rPr kumimoji="1" lang="zh-CN" altLang="en-US" sz="2800" dirty="0" smtClean="0">
                    <a:latin typeface="Microsoft YaHei" charset="-122"/>
                    <a:ea typeface="Microsoft YaHei" charset="-122"/>
                    <a:cs typeface="Microsoft YaHei" charset="-122"/>
                  </a:rPr>
                  <a:t>     </a:t>
                </a:r>
                <a:r>
                  <a:rPr kumimoji="1" lang="en-US" altLang="zh-CN" sz="2800" dirty="0" smtClean="0">
                    <a:latin typeface="Microsoft YaHei" charset="-122"/>
                    <a:ea typeface="Microsoft YaHei" charset="-122"/>
                    <a:cs typeface="Microsoft YaHei" charset="-122"/>
                  </a:rPr>
                  <a:t>TFC=200</a:t>
                </a:r>
              </a:p>
              <a:p>
                <a:pPr>
                  <a:lnSpc>
                    <a:spcPct val="150000"/>
                  </a:lnSpc>
                </a:pPr>
                <a:r>
                  <a:rPr kumimoji="1" lang="en-US" altLang="zh-CN" sz="2800" dirty="0" smtClean="0">
                    <a:latin typeface="Microsoft YaHei" charset="-122"/>
                    <a:ea typeface="Microsoft YaHei" charset="-122"/>
                    <a:cs typeface="Microsoft YaHei" charset="-122"/>
                  </a:rPr>
                  <a:t>2</a:t>
                </a:r>
                <a:r>
                  <a:rPr kumimoji="1" lang="zh-CN" altLang="en-US" sz="2800" dirty="0" smtClean="0">
                    <a:latin typeface="Microsoft YaHei" charset="-122"/>
                    <a:ea typeface="Microsoft YaHei" charset="-122"/>
                    <a:cs typeface="Microsoft YaHei" charset="-122"/>
                  </a:rPr>
                  <a:t>、</a:t>
                </a:r>
                <a:r>
                  <a:rPr kumimoji="1" lang="en-US" altLang="zh-CN" sz="2800" dirty="0" smtClean="0">
                    <a:latin typeface="Microsoft YaHei" charset="-122"/>
                    <a:ea typeface="Microsoft YaHei" charset="-122"/>
                    <a:cs typeface="Microsoft YaHei" charset="-122"/>
                  </a:rPr>
                  <a:t>SAC=</a:t>
                </a:r>
                <a14:m>
                  <m:oMath xmlns:m="http://schemas.openxmlformats.org/officeDocument/2006/math">
                    <m:f>
                      <m:fPr>
                        <m:ctrlPr>
                          <a:rPr kumimoji="1" lang="mr-IN" altLang="zh-CN" sz="2800" i="1" smtClean="0">
                            <a:latin typeface="Cambria Math" charset="0"/>
                            <a:ea typeface="Microsoft YaHei" charset="-122"/>
                            <a:cs typeface="Microsoft YaHei" charset="-122"/>
                          </a:rPr>
                        </m:ctrlPr>
                      </m:fPr>
                      <m:num>
                        <m:r>
                          <a:rPr kumimoji="1" lang="en-US" altLang="zh-CN" sz="2800" b="0" i="1" smtClean="0">
                            <a:latin typeface="Cambria Math" charset="0"/>
                            <a:ea typeface="Microsoft YaHei" charset="-122"/>
                            <a:cs typeface="Microsoft YaHei" charset="-122"/>
                          </a:rPr>
                          <m:t>𝑆𝑇𝐶</m:t>
                        </m:r>
                      </m:num>
                      <m:den>
                        <m:r>
                          <a:rPr kumimoji="1" lang="en-US" altLang="zh-CN" sz="2800" b="0" i="1" smtClean="0">
                            <a:latin typeface="Cambria Math" charset="0"/>
                            <a:ea typeface="Microsoft YaHei" charset="-122"/>
                            <a:cs typeface="Microsoft YaHei" charset="-122"/>
                          </a:rPr>
                          <m:t>𝑄</m:t>
                        </m:r>
                      </m:den>
                    </m:f>
                  </m:oMath>
                </a14:m>
                <a:r>
                  <a:rPr kumimoji="1" lang="en-US" altLang="zh-CN" sz="2800" dirty="0" smtClean="0">
                    <a:latin typeface="Microsoft YaHei" charset="-122"/>
                    <a:ea typeface="Microsoft YaHei" charset="-122"/>
                    <a:cs typeface="Microsoft YaHei" charset="-122"/>
                  </a:rPr>
                  <a:t>=</a:t>
                </a:r>
                <a:r>
                  <a:rPr kumimoji="1" lang="mr-IN" altLang="zh-CN" sz="2800" dirty="0">
                    <a:latin typeface="Microsoft YaHei" charset="-122"/>
                    <a:ea typeface="Microsoft YaHei" charset="-122"/>
                    <a:cs typeface="Microsoft YaHei" charset="-122"/>
                  </a:rPr>
                  <a:t> </a:t>
                </a:r>
                <a14:m>
                  <m:oMath xmlns:m="http://schemas.openxmlformats.org/officeDocument/2006/math">
                    <m:f>
                      <m:fPr>
                        <m:ctrlPr>
                          <a:rPr kumimoji="1" lang="mr-IN" altLang="zh-CN" sz="2800" i="1">
                            <a:latin typeface="Cambria Math" charset="0"/>
                            <a:ea typeface="Microsoft YaHei" charset="-122"/>
                            <a:cs typeface="Microsoft YaHei" charset="-122"/>
                          </a:rPr>
                        </m:ctrlPr>
                      </m:fPr>
                      <m:num>
                        <m:r>
                          <a:rPr kumimoji="1" lang="en-US" altLang="zh-CN" sz="2800" b="0" i="1" smtClean="0">
                            <a:latin typeface="Cambria Math" charset="0"/>
                            <a:ea typeface="Microsoft YaHei" charset="-122"/>
                            <a:cs typeface="Microsoft YaHei" charset="-122"/>
                          </a:rPr>
                          <m:t>200+50</m:t>
                        </m:r>
                        <m:r>
                          <a:rPr kumimoji="1" lang="en-US" altLang="zh-CN" sz="2800" b="0" i="1" smtClean="0">
                            <a:latin typeface="Cambria Math" charset="0"/>
                            <a:ea typeface="Microsoft YaHei" charset="-122"/>
                            <a:cs typeface="Microsoft YaHei" charset="-122"/>
                          </a:rPr>
                          <m:t>𝑄</m:t>
                        </m:r>
                      </m:num>
                      <m:den>
                        <m:r>
                          <a:rPr kumimoji="1" lang="en-US" altLang="zh-CN" sz="2800" i="1">
                            <a:latin typeface="Cambria Math" charset="0"/>
                            <a:ea typeface="Microsoft YaHei" charset="-122"/>
                            <a:cs typeface="Microsoft YaHei" charset="-122"/>
                          </a:rPr>
                          <m:t>𝑄</m:t>
                        </m:r>
                      </m:den>
                    </m:f>
                  </m:oMath>
                </a14:m>
                <a:r>
                  <a:rPr kumimoji="1" lang="en-US" altLang="zh-CN" sz="2800" dirty="0" smtClean="0">
                    <a:latin typeface="Microsoft YaHei" charset="-122"/>
                    <a:ea typeface="Microsoft YaHei" charset="-122"/>
                    <a:cs typeface="Microsoft YaHei" charset="-122"/>
                  </a:rPr>
                  <a:t>=</a:t>
                </a:r>
                <a:r>
                  <a:rPr kumimoji="1" lang="mr-IN" altLang="zh-CN" sz="2800" dirty="0">
                    <a:latin typeface="Microsoft YaHei" charset="-122"/>
                    <a:ea typeface="Microsoft YaHei" charset="-122"/>
                    <a:cs typeface="Microsoft YaHei" charset="-122"/>
                  </a:rPr>
                  <a:t> </a:t>
                </a:r>
                <a14:m>
                  <m:oMath xmlns:m="http://schemas.openxmlformats.org/officeDocument/2006/math">
                    <m:f>
                      <m:fPr>
                        <m:ctrlPr>
                          <a:rPr kumimoji="1" lang="mr-IN" altLang="zh-CN" sz="2800" i="1">
                            <a:latin typeface="Cambria Math" charset="0"/>
                            <a:ea typeface="Microsoft YaHei" charset="-122"/>
                            <a:cs typeface="Microsoft YaHei" charset="-122"/>
                          </a:rPr>
                        </m:ctrlPr>
                      </m:fPr>
                      <m:num>
                        <m:r>
                          <a:rPr kumimoji="1" lang="en-US" altLang="zh-CN" sz="2800" b="0" i="1" smtClean="0">
                            <a:latin typeface="Cambria Math" charset="0"/>
                            <a:ea typeface="Microsoft YaHei" charset="-122"/>
                            <a:cs typeface="Microsoft YaHei" charset="-122"/>
                          </a:rPr>
                          <m:t>200+50×100</m:t>
                        </m:r>
                      </m:num>
                      <m:den>
                        <m:r>
                          <a:rPr kumimoji="1" lang="en-US" altLang="zh-CN" sz="2800" b="0" i="1" smtClean="0">
                            <a:latin typeface="Cambria Math" charset="0"/>
                            <a:ea typeface="Microsoft YaHei" charset="-122"/>
                            <a:cs typeface="Microsoft YaHei" charset="-122"/>
                          </a:rPr>
                          <m:t>100</m:t>
                        </m:r>
                      </m:den>
                    </m:f>
                  </m:oMath>
                </a14:m>
                <a:r>
                  <a:rPr kumimoji="1" lang="en-US" altLang="zh-CN" sz="2800" dirty="0" smtClean="0">
                    <a:latin typeface="Microsoft YaHei" charset="-122"/>
                    <a:ea typeface="Microsoft YaHei" charset="-122"/>
                    <a:cs typeface="Microsoft YaHei" charset="-122"/>
                  </a:rPr>
                  <a:t>=52</a:t>
                </a:r>
              </a:p>
              <a:p>
                <a:pPr>
                  <a:lnSpc>
                    <a:spcPct val="150000"/>
                  </a:lnSpc>
                </a:pPr>
                <a:r>
                  <a:rPr kumimoji="1" lang="en-US" altLang="zh-CN" sz="2800" dirty="0" smtClean="0">
                    <a:latin typeface="Microsoft YaHei" charset="-122"/>
                    <a:ea typeface="Microsoft YaHei" charset="-122"/>
                    <a:cs typeface="Microsoft YaHei" charset="-122"/>
                  </a:rPr>
                  <a:t>3</a:t>
                </a:r>
                <a:r>
                  <a:rPr kumimoji="1" lang="zh-CN" altLang="en-US" sz="2800" dirty="0" smtClean="0">
                    <a:latin typeface="Microsoft YaHei" charset="-122"/>
                    <a:ea typeface="Microsoft YaHei" charset="-122"/>
                    <a:cs typeface="Microsoft YaHei" charset="-122"/>
                  </a:rPr>
                  <a:t>、</a:t>
                </a:r>
                <a:r>
                  <a:rPr kumimoji="1" lang="en-US" altLang="zh-CN" sz="2800" dirty="0" smtClean="0">
                    <a:latin typeface="Microsoft YaHei" charset="-122"/>
                    <a:ea typeface="Microsoft YaHei" charset="-122"/>
                    <a:cs typeface="Microsoft YaHei" charset="-122"/>
                  </a:rPr>
                  <a:t>SMC=</a:t>
                </a:r>
                <a:r>
                  <a:rPr kumimoji="1" lang="mr-IN" altLang="zh-CN" sz="2800" dirty="0">
                    <a:latin typeface="Microsoft YaHei" charset="-122"/>
                    <a:ea typeface="Microsoft YaHei" charset="-122"/>
                    <a:cs typeface="Microsoft YaHei" charset="-122"/>
                  </a:rPr>
                  <a:t> </a:t>
                </a:r>
                <a14:m>
                  <m:oMath xmlns:m="http://schemas.openxmlformats.org/officeDocument/2006/math">
                    <m:f>
                      <m:fPr>
                        <m:ctrlPr>
                          <a:rPr kumimoji="1" lang="mr-IN" altLang="zh-CN" sz="2800" i="1">
                            <a:latin typeface="Cambria Math" charset="0"/>
                            <a:ea typeface="Microsoft YaHei" charset="-122"/>
                            <a:cs typeface="Microsoft YaHei" charset="-122"/>
                          </a:rPr>
                        </m:ctrlPr>
                      </m:fPr>
                      <m:num>
                        <m:r>
                          <a:rPr kumimoji="1" lang="en-US" altLang="zh-CN" sz="2800" b="0" i="1" smtClean="0">
                            <a:latin typeface="Cambria Math" charset="0"/>
                            <a:ea typeface="Microsoft YaHei" charset="-122"/>
                            <a:cs typeface="Microsoft YaHei" charset="-122"/>
                          </a:rPr>
                          <m:t>𝑑</m:t>
                        </m:r>
                        <m:r>
                          <a:rPr kumimoji="1" lang="en-US" altLang="zh-CN" sz="2800" i="1">
                            <a:latin typeface="Cambria Math" charset="0"/>
                            <a:ea typeface="Microsoft YaHei" charset="-122"/>
                            <a:cs typeface="Microsoft YaHei" charset="-122"/>
                          </a:rPr>
                          <m:t>𝑆𝑇𝐶</m:t>
                        </m:r>
                      </m:num>
                      <m:den>
                        <m:r>
                          <a:rPr kumimoji="1" lang="en-US" altLang="zh-CN" sz="2800" b="0" i="1" smtClean="0">
                            <a:latin typeface="Cambria Math" charset="0"/>
                            <a:ea typeface="Microsoft YaHei" charset="-122"/>
                            <a:cs typeface="Microsoft YaHei" charset="-122"/>
                          </a:rPr>
                          <m:t>𝑑</m:t>
                        </m:r>
                        <m:r>
                          <a:rPr kumimoji="1" lang="en-US" altLang="zh-CN" sz="2800" i="1">
                            <a:latin typeface="Cambria Math" charset="0"/>
                            <a:ea typeface="Microsoft YaHei" charset="-122"/>
                            <a:cs typeface="Microsoft YaHei" charset="-122"/>
                          </a:rPr>
                          <m:t>𝑄</m:t>
                        </m:r>
                      </m:den>
                    </m:f>
                  </m:oMath>
                </a14:m>
                <a:r>
                  <a:rPr kumimoji="1" lang="en-US" altLang="zh-CN" sz="2800" dirty="0" smtClean="0">
                    <a:latin typeface="Microsoft YaHei" charset="-122"/>
                    <a:ea typeface="Microsoft YaHei" charset="-122"/>
                    <a:cs typeface="Microsoft YaHei" charset="-122"/>
                  </a:rPr>
                  <a:t>=50</a:t>
                </a:r>
              </a:p>
            </p:txBody>
          </p:sp>
        </mc:Choice>
        <mc:Fallback xmlns="">
          <p:sp>
            <p:nvSpPr>
              <p:cNvPr id="6" name="文本框 5"/>
              <p:cNvSpPr txBox="1">
                <a:spLocks noRot="1" noChangeAspect="1" noMove="1" noResize="1" noEditPoints="1" noAdjustHandles="1" noChangeArrowheads="1" noChangeShapeType="1" noTextEdit="1"/>
              </p:cNvSpPr>
              <p:nvPr/>
            </p:nvSpPr>
            <p:spPr>
              <a:xfrm>
                <a:off x="489097" y="1472751"/>
                <a:ext cx="10781414" cy="4988994"/>
              </a:xfrm>
              <a:prstGeom prst="rect">
                <a:avLst/>
              </a:prstGeom>
              <a:blipFill rotWithShape="0">
                <a:blip r:embed="rId3"/>
                <a:stretch>
                  <a:fillRect l="-1131" r="-170"/>
                </a:stretch>
              </a:blipFill>
            </p:spPr>
            <p:txBody>
              <a:bodyPr/>
              <a:lstStyle/>
              <a:p>
                <a:r>
                  <a:rPr lang="zh-CN" altLang="en-US">
                    <a:noFill/>
                  </a:rPr>
                  <a:t> </a:t>
                </a:r>
              </a:p>
            </p:txBody>
          </p:sp>
        </mc:Fallback>
      </mc:AlternateContent>
      <p:sp>
        <p:nvSpPr>
          <p:cNvPr id="4" name="圆角矩形 3"/>
          <p:cNvSpPr/>
          <p:nvPr/>
        </p:nvSpPr>
        <p:spPr>
          <a:xfrm>
            <a:off x="8704448" y="3019647"/>
            <a:ext cx="3359888" cy="3678865"/>
          </a:xfrm>
          <a:prstGeom prst="roundRect">
            <a:avLst/>
          </a:prstGeom>
        </p:spPr>
        <p:style>
          <a:lnRef idx="2">
            <a:schemeClr val="accent1"/>
          </a:lnRef>
          <a:fillRef idx="1">
            <a:schemeClr val="lt1"/>
          </a:fillRef>
          <a:effectRef idx="0">
            <a:schemeClr val="accent1"/>
          </a:effectRef>
          <a:fontRef idx="minor">
            <a:schemeClr val="dk1"/>
          </a:fontRef>
        </p:style>
        <p:txBody>
          <a:bodyPr rtlCol="0" anchor="t"/>
          <a:lstStyle/>
          <a:p>
            <a:pPr>
              <a:lnSpc>
                <a:spcPct val="150000"/>
              </a:lnSpc>
            </a:pPr>
            <a:r>
              <a:rPr kumimoji="1" lang="en-US" altLang="zh-CN" sz="2400" dirty="0">
                <a:latin typeface="Microsoft YaHei" charset="-122"/>
                <a:ea typeface="Microsoft YaHei" charset="-122"/>
                <a:cs typeface="Microsoft YaHei" charset="-122"/>
              </a:rPr>
              <a:t>STC</a:t>
            </a:r>
            <a:r>
              <a:rPr kumimoji="1" lang="zh-CN" altLang="en-US" sz="2400" dirty="0">
                <a:latin typeface="Microsoft YaHei" charset="-122"/>
                <a:ea typeface="Microsoft YaHei" charset="-122"/>
                <a:cs typeface="Microsoft YaHei" charset="-122"/>
              </a:rPr>
              <a:t>：短期总成本</a:t>
            </a:r>
            <a:endParaRPr kumimoji="1" lang="en-US" altLang="zh-CN" sz="2400" dirty="0">
              <a:latin typeface="Microsoft YaHei" charset="-122"/>
              <a:ea typeface="Microsoft YaHei" charset="-122"/>
              <a:cs typeface="Microsoft YaHei" charset="-122"/>
            </a:endParaRPr>
          </a:p>
          <a:p>
            <a:pPr>
              <a:lnSpc>
                <a:spcPct val="150000"/>
              </a:lnSpc>
            </a:pPr>
            <a:r>
              <a:rPr kumimoji="1" lang="en-US" altLang="zh-CN" sz="2400" dirty="0">
                <a:latin typeface="Microsoft YaHei" charset="-122"/>
                <a:ea typeface="Microsoft YaHei" charset="-122"/>
                <a:cs typeface="Microsoft YaHei" charset="-122"/>
              </a:rPr>
              <a:t>TFC</a:t>
            </a:r>
            <a:r>
              <a:rPr kumimoji="1" lang="zh-CN" altLang="en-US" sz="2400" dirty="0">
                <a:latin typeface="Microsoft YaHei" charset="-122"/>
                <a:ea typeface="Microsoft YaHei" charset="-122"/>
                <a:cs typeface="Microsoft YaHei" charset="-122"/>
              </a:rPr>
              <a:t>：总固定成本</a:t>
            </a:r>
            <a:r>
              <a:rPr kumimoji="1" lang="en-US" altLang="zh-CN" sz="2400" dirty="0">
                <a:latin typeface="Microsoft YaHei" charset="-122"/>
                <a:ea typeface="Microsoft YaHei" charset="-122"/>
                <a:cs typeface="Microsoft YaHei" charset="-122"/>
              </a:rPr>
              <a:t>TVC</a:t>
            </a:r>
            <a:r>
              <a:rPr kumimoji="1" lang="zh-CN" altLang="en-US" sz="2400" dirty="0">
                <a:latin typeface="Microsoft YaHei" charset="-122"/>
                <a:ea typeface="Microsoft YaHei" charset="-122"/>
                <a:cs typeface="Microsoft YaHei" charset="-122"/>
              </a:rPr>
              <a:t>：总变动</a:t>
            </a:r>
            <a:r>
              <a:rPr kumimoji="1" lang="zh-CN" altLang="en-US" sz="2400" dirty="0" smtClean="0">
                <a:latin typeface="Microsoft YaHei" charset="-122"/>
                <a:ea typeface="Microsoft YaHei" charset="-122"/>
                <a:cs typeface="Microsoft YaHei" charset="-122"/>
              </a:rPr>
              <a:t>成本</a:t>
            </a:r>
            <a:endParaRPr kumimoji="1" lang="en-US" altLang="zh-CN" sz="2400" dirty="0" smtClean="0">
              <a:latin typeface="Microsoft YaHei" charset="-122"/>
              <a:ea typeface="Microsoft YaHei" charset="-122"/>
              <a:cs typeface="Microsoft YaHei" charset="-122"/>
            </a:endParaRPr>
          </a:p>
          <a:p>
            <a:pPr>
              <a:lnSpc>
                <a:spcPct val="150000"/>
              </a:lnSpc>
            </a:pPr>
            <a:r>
              <a:rPr kumimoji="1" lang="en-US" altLang="zh-CN" sz="2400" dirty="0" smtClean="0">
                <a:latin typeface="Microsoft YaHei" charset="-122"/>
                <a:ea typeface="Microsoft YaHei" charset="-122"/>
                <a:cs typeface="Microsoft YaHei" charset="-122"/>
              </a:rPr>
              <a:t>SAC</a:t>
            </a:r>
            <a:r>
              <a:rPr kumimoji="1" lang="zh-CN" altLang="en-US" sz="2400" dirty="0" smtClean="0">
                <a:latin typeface="Microsoft YaHei" charset="-122"/>
                <a:ea typeface="Microsoft YaHei" charset="-122"/>
                <a:cs typeface="Microsoft YaHei" charset="-122"/>
              </a:rPr>
              <a:t>：</a:t>
            </a:r>
            <a:r>
              <a:rPr kumimoji="1" lang="zh-CN" altLang="en-US" sz="2400" dirty="0">
                <a:latin typeface="Microsoft YaHei" charset="-122"/>
                <a:ea typeface="Microsoft YaHei" charset="-122"/>
                <a:cs typeface="Microsoft YaHei" charset="-122"/>
              </a:rPr>
              <a:t>短期平均成本</a:t>
            </a:r>
            <a:endParaRPr kumimoji="1" lang="en-US" altLang="zh-CN" sz="2400" dirty="0" smtClean="0">
              <a:latin typeface="Microsoft YaHei" charset="-122"/>
              <a:ea typeface="Microsoft YaHei" charset="-122"/>
              <a:cs typeface="Microsoft YaHei" charset="-122"/>
            </a:endParaRPr>
          </a:p>
          <a:p>
            <a:pPr>
              <a:lnSpc>
                <a:spcPct val="150000"/>
              </a:lnSpc>
            </a:pPr>
            <a:r>
              <a:rPr kumimoji="1" lang="en-US" altLang="zh-CN" sz="2400" dirty="0" smtClean="0">
                <a:latin typeface="Microsoft YaHei" charset="-122"/>
                <a:ea typeface="Microsoft YaHei" charset="-122"/>
                <a:cs typeface="Microsoft YaHei" charset="-122"/>
              </a:rPr>
              <a:t>AFC</a:t>
            </a:r>
            <a:r>
              <a:rPr kumimoji="1" lang="zh-CN" altLang="en-US" sz="2400" dirty="0" smtClean="0">
                <a:latin typeface="Microsoft YaHei" charset="-122"/>
                <a:ea typeface="Microsoft YaHei" charset="-122"/>
                <a:cs typeface="Microsoft YaHei" charset="-122"/>
              </a:rPr>
              <a:t>：平均</a:t>
            </a:r>
            <a:r>
              <a:rPr kumimoji="1" lang="zh-CN" altLang="en-US" sz="2400" dirty="0">
                <a:latin typeface="Microsoft YaHei" charset="-122"/>
                <a:ea typeface="Microsoft YaHei" charset="-122"/>
                <a:cs typeface="Microsoft YaHei" charset="-122"/>
              </a:rPr>
              <a:t>固定成本</a:t>
            </a:r>
            <a:endParaRPr kumimoji="1" lang="en-US" altLang="zh-CN" sz="2400" dirty="0" smtClean="0">
              <a:latin typeface="Microsoft YaHei" charset="-122"/>
              <a:ea typeface="Microsoft YaHei" charset="-122"/>
              <a:cs typeface="Microsoft YaHei" charset="-122"/>
            </a:endParaRPr>
          </a:p>
          <a:p>
            <a:pPr>
              <a:lnSpc>
                <a:spcPct val="150000"/>
              </a:lnSpc>
            </a:pPr>
            <a:r>
              <a:rPr kumimoji="1" lang="en-US" altLang="zh-CN" sz="2400" dirty="0" smtClean="0">
                <a:latin typeface="Microsoft YaHei" charset="-122"/>
                <a:ea typeface="Microsoft YaHei" charset="-122"/>
                <a:cs typeface="Microsoft YaHei" charset="-122"/>
              </a:rPr>
              <a:t>AVC</a:t>
            </a:r>
            <a:r>
              <a:rPr kumimoji="1" lang="zh-CN" altLang="en-US" sz="2400" dirty="0" smtClean="0">
                <a:latin typeface="Microsoft YaHei" charset="-122"/>
                <a:ea typeface="Microsoft YaHei" charset="-122"/>
                <a:cs typeface="Microsoft YaHei" charset="-122"/>
              </a:rPr>
              <a:t>：</a:t>
            </a:r>
            <a:r>
              <a:rPr kumimoji="1" lang="zh-CN" altLang="en-US" sz="2400" dirty="0">
                <a:latin typeface="Microsoft YaHei" charset="-122"/>
                <a:ea typeface="Microsoft YaHei" charset="-122"/>
                <a:cs typeface="Microsoft YaHei" charset="-122"/>
              </a:rPr>
              <a:t>平均变动成本</a:t>
            </a:r>
          </a:p>
        </p:txBody>
      </p:sp>
    </p:spTree>
    <p:extLst>
      <p:ext uri="{BB962C8B-B14F-4D97-AF65-F5344CB8AC3E}">
        <p14:creationId xmlns:p14="http://schemas.microsoft.com/office/powerpoint/2010/main" val="18629239"/>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圆角矩形 16"/>
          <p:cNvSpPr/>
          <p:nvPr/>
        </p:nvSpPr>
        <p:spPr>
          <a:xfrm>
            <a:off x="164006" y="112157"/>
            <a:ext cx="5024683" cy="745659"/>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smtClean="0">
                <a:latin typeface="Microsoft YaHei" charset="-122"/>
                <a:ea typeface="Microsoft YaHei" charset="-122"/>
                <a:cs typeface="Microsoft YaHei" charset="-122"/>
              </a:rPr>
              <a:t>五、短期成本函数与生产函数之间的关系</a:t>
            </a:r>
            <a:endParaRPr kumimoji="1" lang="zh-CN" altLang="en-US" sz="2000" dirty="0">
              <a:latin typeface="Microsoft YaHei" charset="-122"/>
              <a:ea typeface="Microsoft YaHei" charset="-122"/>
              <a:cs typeface="Microsoft YaHei" charset="-122"/>
            </a:endParaRPr>
          </a:p>
        </p:txBody>
      </p:sp>
      <p:sp>
        <p:nvSpPr>
          <p:cNvPr id="6" name="圆角矩形 5"/>
          <p:cNvSpPr/>
          <p:nvPr/>
        </p:nvSpPr>
        <p:spPr>
          <a:xfrm>
            <a:off x="8704448" y="112157"/>
            <a:ext cx="3359888" cy="2982735"/>
          </a:xfrm>
          <a:prstGeom prst="roundRect">
            <a:avLst/>
          </a:prstGeom>
        </p:spPr>
        <p:style>
          <a:lnRef idx="2">
            <a:schemeClr val="accent1"/>
          </a:lnRef>
          <a:fillRef idx="1">
            <a:schemeClr val="lt1"/>
          </a:fillRef>
          <a:effectRef idx="0">
            <a:schemeClr val="accent1"/>
          </a:effectRef>
          <a:fontRef idx="minor">
            <a:schemeClr val="dk1"/>
          </a:fontRef>
        </p:style>
        <p:txBody>
          <a:bodyPr rtlCol="0" anchor="t"/>
          <a:lstStyle/>
          <a:p>
            <a:pPr>
              <a:lnSpc>
                <a:spcPct val="150000"/>
              </a:lnSpc>
            </a:pPr>
            <a:r>
              <a:rPr kumimoji="1" lang="en-US" altLang="zh-CN" sz="2400" dirty="0" smtClean="0">
                <a:latin typeface="Microsoft YaHei" charset="-122"/>
                <a:ea typeface="Microsoft YaHei" charset="-122"/>
                <a:cs typeface="Microsoft YaHei" charset="-122"/>
              </a:rPr>
              <a:t>SAC</a:t>
            </a:r>
            <a:r>
              <a:rPr kumimoji="1" lang="zh-CN" altLang="en-US" sz="2400" dirty="0" smtClean="0">
                <a:latin typeface="Microsoft YaHei" charset="-122"/>
                <a:ea typeface="Microsoft YaHei" charset="-122"/>
                <a:cs typeface="Microsoft YaHei" charset="-122"/>
              </a:rPr>
              <a:t>：</a:t>
            </a:r>
            <a:r>
              <a:rPr kumimoji="1" lang="zh-CN" altLang="en-US" sz="2400" dirty="0">
                <a:latin typeface="Microsoft YaHei" charset="-122"/>
                <a:ea typeface="Microsoft YaHei" charset="-122"/>
                <a:cs typeface="Microsoft YaHei" charset="-122"/>
              </a:rPr>
              <a:t>短期平均成本</a:t>
            </a:r>
            <a:endParaRPr kumimoji="1" lang="en-US" altLang="zh-CN" sz="2400" dirty="0" smtClean="0">
              <a:latin typeface="Microsoft YaHei" charset="-122"/>
              <a:ea typeface="Microsoft YaHei" charset="-122"/>
              <a:cs typeface="Microsoft YaHei" charset="-122"/>
            </a:endParaRPr>
          </a:p>
          <a:p>
            <a:pPr>
              <a:lnSpc>
                <a:spcPct val="150000"/>
              </a:lnSpc>
            </a:pPr>
            <a:r>
              <a:rPr kumimoji="1" lang="en-US" altLang="zh-CN" sz="2400" dirty="0" smtClean="0">
                <a:latin typeface="Microsoft YaHei" charset="-122"/>
                <a:ea typeface="Microsoft YaHei" charset="-122"/>
                <a:cs typeface="Microsoft YaHei" charset="-122"/>
              </a:rPr>
              <a:t>AVC</a:t>
            </a:r>
            <a:r>
              <a:rPr kumimoji="1" lang="zh-CN" altLang="en-US" sz="2400" dirty="0" smtClean="0">
                <a:latin typeface="Microsoft YaHei" charset="-122"/>
                <a:ea typeface="Microsoft YaHei" charset="-122"/>
                <a:cs typeface="Microsoft YaHei" charset="-122"/>
              </a:rPr>
              <a:t>：</a:t>
            </a:r>
            <a:r>
              <a:rPr kumimoji="1" lang="zh-CN" altLang="en-US" sz="2400" dirty="0">
                <a:latin typeface="Microsoft YaHei" charset="-122"/>
                <a:ea typeface="Microsoft YaHei" charset="-122"/>
                <a:cs typeface="Microsoft YaHei" charset="-122"/>
              </a:rPr>
              <a:t>平均变动</a:t>
            </a:r>
            <a:r>
              <a:rPr kumimoji="1" lang="zh-CN" altLang="en-US" sz="2400" dirty="0" smtClean="0">
                <a:latin typeface="Microsoft YaHei" charset="-122"/>
                <a:ea typeface="Microsoft YaHei" charset="-122"/>
                <a:cs typeface="Microsoft YaHei" charset="-122"/>
              </a:rPr>
              <a:t>成本</a:t>
            </a:r>
            <a:endParaRPr kumimoji="1" lang="en-US" altLang="zh-CN" sz="2400" dirty="0" smtClean="0">
              <a:latin typeface="Microsoft YaHei" charset="-122"/>
              <a:ea typeface="Microsoft YaHei" charset="-122"/>
              <a:cs typeface="Microsoft YaHei" charset="-122"/>
            </a:endParaRPr>
          </a:p>
          <a:p>
            <a:pPr>
              <a:lnSpc>
                <a:spcPct val="150000"/>
              </a:lnSpc>
            </a:pPr>
            <a:r>
              <a:rPr kumimoji="1" lang="en-US" altLang="zh-CN" sz="2400" dirty="0" smtClean="0">
                <a:latin typeface="Microsoft YaHei" charset="-122"/>
                <a:ea typeface="Microsoft YaHei" charset="-122"/>
                <a:cs typeface="Microsoft YaHei" charset="-122"/>
              </a:rPr>
              <a:t>SMC</a:t>
            </a:r>
            <a:r>
              <a:rPr kumimoji="1" lang="zh-CN" altLang="en-US" sz="2400" dirty="0" smtClean="0">
                <a:latin typeface="Microsoft YaHei" charset="-122"/>
                <a:ea typeface="Microsoft YaHei" charset="-122"/>
                <a:cs typeface="Microsoft YaHei" charset="-122"/>
              </a:rPr>
              <a:t>：短期边际成本</a:t>
            </a:r>
            <a:endParaRPr kumimoji="1" lang="en-US" altLang="zh-CN" sz="2400" dirty="0" smtClean="0">
              <a:latin typeface="Microsoft YaHei" charset="-122"/>
              <a:ea typeface="Microsoft YaHei" charset="-122"/>
              <a:cs typeface="Microsoft YaHei" charset="-122"/>
            </a:endParaRPr>
          </a:p>
          <a:p>
            <a:pPr>
              <a:lnSpc>
                <a:spcPct val="150000"/>
              </a:lnSpc>
            </a:pPr>
            <a:r>
              <a:rPr kumimoji="1" lang="en-US" altLang="zh-CN" sz="2400" dirty="0" smtClean="0">
                <a:latin typeface="Microsoft YaHei" charset="-122"/>
                <a:ea typeface="Microsoft YaHei" charset="-122"/>
                <a:cs typeface="Microsoft YaHei" charset="-122"/>
              </a:rPr>
              <a:t>AP</a:t>
            </a:r>
            <a:r>
              <a:rPr kumimoji="1" lang="zh-CN" altLang="en-US" sz="2400" dirty="0" smtClean="0">
                <a:latin typeface="Microsoft YaHei" charset="-122"/>
                <a:ea typeface="Microsoft YaHei" charset="-122"/>
                <a:cs typeface="Microsoft YaHei" charset="-122"/>
              </a:rPr>
              <a:t>：平均产量</a:t>
            </a:r>
            <a:endParaRPr kumimoji="1" lang="en-US" altLang="zh-CN" sz="2400" dirty="0" smtClean="0">
              <a:latin typeface="Microsoft YaHei" charset="-122"/>
              <a:ea typeface="Microsoft YaHei" charset="-122"/>
              <a:cs typeface="Microsoft YaHei" charset="-122"/>
            </a:endParaRPr>
          </a:p>
          <a:p>
            <a:pPr>
              <a:lnSpc>
                <a:spcPct val="150000"/>
              </a:lnSpc>
            </a:pPr>
            <a:r>
              <a:rPr kumimoji="1" lang="en-US" altLang="zh-CN" sz="2400" dirty="0" smtClean="0">
                <a:latin typeface="Microsoft YaHei" charset="-122"/>
                <a:ea typeface="Microsoft YaHei" charset="-122"/>
                <a:cs typeface="Microsoft YaHei" charset="-122"/>
              </a:rPr>
              <a:t>MP</a:t>
            </a:r>
            <a:r>
              <a:rPr kumimoji="1" lang="zh-CN" altLang="en-US" sz="2400" dirty="0" smtClean="0">
                <a:latin typeface="Microsoft YaHei" charset="-122"/>
                <a:ea typeface="Microsoft YaHei" charset="-122"/>
                <a:cs typeface="Microsoft YaHei" charset="-122"/>
              </a:rPr>
              <a:t>：边际产量</a:t>
            </a:r>
            <a:endParaRPr kumimoji="1" lang="zh-CN" altLang="en-US" sz="2400" dirty="0">
              <a:latin typeface="Microsoft YaHei" charset="-122"/>
              <a:ea typeface="Microsoft YaHei" charset="-122"/>
              <a:cs typeface="Microsoft YaHei" charset="-122"/>
            </a:endParaRPr>
          </a:p>
        </p:txBody>
      </p:sp>
      <p:pic>
        <p:nvPicPr>
          <p:cNvPr id="5" name="图片 4" descr="d49f170808cfa6df5474c29981499c0"/>
          <p:cNvPicPr/>
          <p:nvPr/>
        </p:nvPicPr>
        <p:blipFill rotWithShape="1">
          <a:blip r:embed="rId3">
            <a:clrChange>
              <a:clrFrom>
                <a:srgbClr val="FFFFFF">
                  <a:alpha val="100000"/>
                </a:srgbClr>
              </a:clrFrom>
              <a:clrTo>
                <a:srgbClr val="FFFFFF">
                  <a:alpha val="100000"/>
                  <a:alpha val="0"/>
                </a:srgbClr>
              </a:clrTo>
            </a:clrChange>
          </a:blip>
          <a:srcRect l="14913" r="17472" b="6685"/>
          <a:stretch/>
        </p:blipFill>
        <p:spPr>
          <a:xfrm>
            <a:off x="2232838" y="857816"/>
            <a:ext cx="5034904" cy="6103290"/>
          </a:xfrm>
          <a:prstGeom prst="rect">
            <a:avLst/>
          </a:prstGeom>
        </p:spPr>
      </p:pic>
    </p:spTree>
    <p:extLst>
      <p:ext uri="{BB962C8B-B14F-4D97-AF65-F5344CB8AC3E}">
        <p14:creationId xmlns:p14="http://schemas.microsoft.com/office/powerpoint/2010/main" val="599109886"/>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smtClean="0">
                <a:latin typeface="Microsoft YaHei" charset="-122"/>
                <a:ea typeface="Microsoft YaHei" charset="-122"/>
                <a:cs typeface="Microsoft YaHei" charset="-122"/>
              </a:rPr>
              <a:t>6.2.1</a:t>
            </a:r>
            <a:r>
              <a:rPr lang="zh-CN" altLang="en-US" sz="2800" dirty="0" smtClean="0">
                <a:latin typeface="Microsoft YaHei" charset="-122"/>
                <a:ea typeface="Microsoft YaHei" charset="-122"/>
                <a:cs typeface="Microsoft YaHei" charset="-122"/>
              </a:rPr>
              <a:t> 短期成本分析</a:t>
            </a:r>
            <a:endParaRPr lang="zh-CN" altLang="en-US" sz="2800" dirty="0">
              <a:latin typeface="Microsoft YaHei" charset="-122"/>
              <a:ea typeface="Microsoft YaHei" charset="-122"/>
              <a:cs typeface="Microsoft YaHei" charset="-122"/>
            </a:endParaRPr>
          </a:p>
        </p:txBody>
      </p:sp>
      <p:sp>
        <p:nvSpPr>
          <p:cNvPr id="17" name="圆角矩形 16"/>
          <p:cNvSpPr/>
          <p:nvPr/>
        </p:nvSpPr>
        <p:spPr>
          <a:xfrm>
            <a:off x="738164" y="1721093"/>
            <a:ext cx="5024683" cy="745659"/>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smtClean="0">
                <a:latin typeface="Microsoft YaHei" charset="-122"/>
                <a:ea typeface="Microsoft YaHei" charset="-122"/>
                <a:cs typeface="Microsoft YaHei" charset="-122"/>
              </a:rPr>
              <a:t>五、短期成本函数与生产函数</a:t>
            </a:r>
            <a:r>
              <a:rPr kumimoji="1" lang="zh-CN" altLang="en-US" sz="2000" smtClean="0">
                <a:latin typeface="Microsoft YaHei" charset="-122"/>
                <a:ea typeface="Microsoft YaHei" charset="-122"/>
                <a:cs typeface="Microsoft YaHei" charset="-122"/>
              </a:rPr>
              <a:t>之间的关系</a:t>
            </a:r>
            <a:endParaRPr kumimoji="1" lang="zh-CN" altLang="en-US" sz="2000" dirty="0">
              <a:latin typeface="Microsoft YaHei" charset="-122"/>
              <a:ea typeface="Microsoft YaHei" charset="-122"/>
              <a:cs typeface="Microsoft YaHei" charset="-122"/>
            </a:endParaRPr>
          </a:p>
        </p:txBody>
      </p:sp>
      <p:sp>
        <p:nvSpPr>
          <p:cNvPr id="2" name="矩形 1"/>
          <p:cNvSpPr/>
          <p:nvPr/>
        </p:nvSpPr>
        <p:spPr>
          <a:xfrm>
            <a:off x="738164" y="3273647"/>
            <a:ext cx="10844309" cy="1477328"/>
          </a:xfrm>
          <a:prstGeom prst="rect">
            <a:avLst/>
          </a:prstGeom>
        </p:spPr>
        <p:txBody>
          <a:bodyPr wrap="square">
            <a:spAutoFit/>
          </a:bodyPr>
          <a:lstStyle/>
          <a:p>
            <a:pPr>
              <a:lnSpc>
                <a:spcPct val="150000"/>
              </a:lnSpc>
            </a:pPr>
            <a:r>
              <a:rPr lang="en-US" altLang="zh-CN" sz="2000" dirty="0" smtClean="0">
                <a:latin typeface="Microsoft YaHei" charset="-122"/>
                <a:ea typeface="Microsoft YaHei" charset="-122"/>
                <a:cs typeface="Microsoft YaHei" charset="-122"/>
              </a:rPr>
              <a:t>1</a:t>
            </a:r>
            <a:r>
              <a:rPr lang="zh-CN" altLang="en-US" sz="2000" dirty="0" smtClean="0">
                <a:latin typeface="Microsoft YaHei" charset="-122"/>
                <a:ea typeface="Microsoft YaHei" charset="-122"/>
                <a:cs typeface="Microsoft YaHei" charset="-122"/>
              </a:rPr>
              <a:t>、</a:t>
            </a:r>
            <a:r>
              <a:rPr lang="ja-JP" altLang="en-US" sz="2000" dirty="0">
                <a:solidFill>
                  <a:srgbClr val="C00000"/>
                </a:solidFill>
                <a:latin typeface="Microsoft YaHei" charset="-122"/>
                <a:ea typeface="Microsoft YaHei" charset="-122"/>
                <a:cs typeface="Microsoft YaHei" charset="-122"/>
              </a:rPr>
              <a:t>当</a:t>
            </a:r>
            <a:r>
              <a:rPr lang="en-US" altLang="zh-CN" sz="2000" dirty="0">
                <a:solidFill>
                  <a:srgbClr val="C00000"/>
                </a:solidFill>
                <a:latin typeface="Microsoft YaHei" charset="-122"/>
                <a:ea typeface="Microsoft YaHei" charset="-122"/>
                <a:cs typeface="Microsoft YaHei" charset="-122"/>
              </a:rPr>
              <a:t>AP</a:t>
            </a:r>
            <a:r>
              <a:rPr lang="en-US" altLang="zh-CN" sz="2000" baseline="-25000" dirty="0">
                <a:solidFill>
                  <a:srgbClr val="C00000"/>
                </a:solidFill>
                <a:latin typeface="Microsoft YaHei" charset="-122"/>
                <a:ea typeface="Microsoft YaHei" charset="-122"/>
                <a:cs typeface="Microsoft YaHei" charset="-122"/>
              </a:rPr>
              <a:t>L</a:t>
            </a:r>
            <a:r>
              <a:rPr lang="zh-CN" altLang="en-US" sz="2000" dirty="0">
                <a:solidFill>
                  <a:srgbClr val="C00000"/>
                </a:solidFill>
                <a:latin typeface="Microsoft YaHei" charset="-122"/>
                <a:ea typeface="Microsoft YaHei" charset="-122"/>
                <a:cs typeface="Microsoft YaHei" charset="-122"/>
              </a:rPr>
              <a:t>达到最高时</a:t>
            </a:r>
            <a:r>
              <a:rPr lang="en-US" altLang="zh-CN" sz="2000" dirty="0">
                <a:solidFill>
                  <a:srgbClr val="C00000"/>
                </a:solidFill>
                <a:latin typeface="Microsoft YaHei" charset="-122"/>
                <a:ea typeface="Microsoft YaHei" charset="-122"/>
                <a:cs typeface="Microsoft YaHei" charset="-122"/>
              </a:rPr>
              <a:t>AVC</a:t>
            </a:r>
            <a:r>
              <a:rPr lang="zh-CN" altLang="en-US" sz="2000" dirty="0">
                <a:solidFill>
                  <a:srgbClr val="C00000"/>
                </a:solidFill>
                <a:latin typeface="Microsoft YaHei" charset="-122"/>
                <a:ea typeface="Microsoft YaHei" charset="-122"/>
                <a:cs typeface="Microsoft YaHei" charset="-122"/>
              </a:rPr>
              <a:t>处于最低点</a:t>
            </a:r>
            <a:r>
              <a:rPr lang="zh-CN" altLang="en-US" sz="2000" dirty="0" smtClean="0">
                <a:latin typeface="Microsoft YaHei" charset="-122"/>
                <a:ea typeface="Microsoft YaHei" charset="-122"/>
                <a:cs typeface="Microsoft YaHei" charset="-122"/>
              </a:rPr>
              <a:t>。</a:t>
            </a:r>
            <a:endParaRPr lang="en-US" altLang="zh-CN" sz="2000" dirty="0" smtClean="0">
              <a:latin typeface="Microsoft YaHei" charset="-122"/>
              <a:ea typeface="Microsoft YaHei" charset="-122"/>
              <a:cs typeface="Microsoft YaHei" charset="-122"/>
            </a:endParaRPr>
          </a:p>
          <a:p>
            <a:pPr>
              <a:lnSpc>
                <a:spcPct val="150000"/>
              </a:lnSpc>
            </a:pPr>
            <a:endParaRPr lang="en-US" altLang="zh-CN" sz="2000" dirty="0" smtClean="0">
              <a:solidFill>
                <a:srgbClr val="C00000"/>
              </a:solidFill>
              <a:latin typeface="Microsoft YaHei" charset="-122"/>
              <a:ea typeface="Microsoft YaHei" charset="-122"/>
              <a:cs typeface="Microsoft YaHei" charset="-122"/>
            </a:endParaRPr>
          </a:p>
          <a:p>
            <a:pPr>
              <a:lnSpc>
                <a:spcPct val="150000"/>
              </a:lnSpc>
            </a:pPr>
            <a:r>
              <a:rPr lang="en-US" altLang="zh-CN" sz="2000" dirty="0" smtClean="0">
                <a:latin typeface="Microsoft YaHei" charset="-122"/>
                <a:ea typeface="Microsoft YaHei" charset="-122"/>
                <a:cs typeface="Microsoft YaHei" charset="-122"/>
              </a:rPr>
              <a:t>2</a:t>
            </a:r>
            <a:r>
              <a:rPr lang="zh-CN" altLang="en-US" sz="2000" dirty="0" smtClean="0">
                <a:latin typeface="Microsoft YaHei" charset="-122"/>
                <a:ea typeface="Microsoft YaHei" charset="-122"/>
                <a:cs typeface="Microsoft YaHei" charset="-122"/>
              </a:rPr>
              <a:t>、</a:t>
            </a:r>
            <a:r>
              <a:rPr lang="en-US" altLang="zh-CN" sz="2000" dirty="0" smtClean="0">
                <a:latin typeface="Microsoft YaHei" charset="-122"/>
                <a:ea typeface="Microsoft YaHei" charset="-122"/>
                <a:cs typeface="Microsoft YaHei" charset="-122"/>
              </a:rPr>
              <a:t>SMC</a:t>
            </a:r>
            <a:r>
              <a:rPr lang="zh-CN" altLang="en-US" sz="2000" dirty="0" smtClean="0">
                <a:latin typeface="Microsoft YaHei" charset="-122"/>
                <a:ea typeface="Microsoft YaHei" charset="-122"/>
                <a:cs typeface="Microsoft YaHei" charset="-122"/>
              </a:rPr>
              <a:t>与</a:t>
            </a:r>
            <a:r>
              <a:rPr lang="en-US" altLang="zh-CN" sz="2000" dirty="0" smtClean="0">
                <a:latin typeface="Microsoft YaHei" charset="-122"/>
                <a:ea typeface="Microsoft YaHei" charset="-122"/>
                <a:cs typeface="Microsoft YaHei" charset="-122"/>
              </a:rPr>
              <a:t>AVC</a:t>
            </a:r>
            <a:r>
              <a:rPr lang="zh-CN" altLang="en-US" sz="2000" dirty="0" smtClean="0">
                <a:latin typeface="Microsoft YaHei" charset="-122"/>
                <a:ea typeface="Microsoft YaHei" charset="-122"/>
                <a:cs typeface="Microsoft YaHei" charset="-122"/>
              </a:rPr>
              <a:t>的交点与 </a:t>
            </a:r>
            <a:r>
              <a:rPr lang="en-US" altLang="zh-CN" sz="2000" dirty="0" smtClean="0">
                <a:latin typeface="Microsoft YaHei" charset="-122"/>
                <a:ea typeface="Microsoft YaHei" charset="-122"/>
                <a:cs typeface="Microsoft YaHei" charset="-122"/>
              </a:rPr>
              <a:t>MP</a:t>
            </a:r>
            <a:r>
              <a:rPr lang="en-US" altLang="zh-CN" sz="2000" baseline="-25000" dirty="0" smtClean="0">
                <a:latin typeface="Microsoft YaHei" charset="-122"/>
                <a:ea typeface="Microsoft YaHei" charset="-122"/>
                <a:cs typeface="Microsoft YaHei" charset="-122"/>
              </a:rPr>
              <a:t>L</a:t>
            </a:r>
            <a:r>
              <a:rPr lang="zh-CN" altLang="en-US" sz="2000" dirty="0" smtClean="0">
                <a:latin typeface="Microsoft YaHei" charset="-122"/>
                <a:ea typeface="Microsoft YaHei" charset="-122"/>
                <a:cs typeface="Microsoft YaHei" charset="-122"/>
              </a:rPr>
              <a:t>与</a:t>
            </a:r>
            <a:r>
              <a:rPr lang="en-US" altLang="zh-CN" sz="2000" dirty="0" smtClean="0">
                <a:latin typeface="Microsoft YaHei" charset="-122"/>
                <a:ea typeface="Microsoft YaHei" charset="-122"/>
                <a:cs typeface="Microsoft YaHei" charset="-122"/>
              </a:rPr>
              <a:t>AP</a:t>
            </a:r>
            <a:r>
              <a:rPr lang="en-US" altLang="zh-CN" sz="2000" baseline="-25000" dirty="0" smtClean="0">
                <a:latin typeface="Microsoft YaHei" charset="-122"/>
                <a:ea typeface="Microsoft YaHei" charset="-122"/>
                <a:cs typeface="Microsoft YaHei" charset="-122"/>
              </a:rPr>
              <a:t>L</a:t>
            </a:r>
            <a:r>
              <a:rPr lang="zh-CN" altLang="en-US" sz="2000" dirty="0" smtClean="0">
                <a:latin typeface="Microsoft YaHei" charset="-122"/>
                <a:ea typeface="Microsoft YaHei" charset="-122"/>
                <a:cs typeface="Microsoft YaHei" charset="-122"/>
              </a:rPr>
              <a:t>的交点是对应的。</a:t>
            </a:r>
            <a:endParaRPr lang="en-US" altLang="zh-CN" sz="2000" dirty="0" smtClean="0">
              <a:latin typeface="Microsoft YaHei" charset="-122"/>
              <a:ea typeface="Microsoft YaHei" charset="-122"/>
              <a:cs typeface="Microsoft YaHei" charset="-122"/>
            </a:endParaRPr>
          </a:p>
        </p:txBody>
      </p:sp>
      <p:sp>
        <p:nvSpPr>
          <p:cNvPr id="7" name="圆角矩形 6"/>
          <p:cNvSpPr/>
          <p:nvPr/>
        </p:nvSpPr>
        <p:spPr>
          <a:xfrm>
            <a:off x="8704448" y="112157"/>
            <a:ext cx="3359888" cy="2982735"/>
          </a:xfrm>
          <a:prstGeom prst="roundRect">
            <a:avLst/>
          </a:prstGeom>
        </p:spPr>
        <p:style>
          <a:lnRef idx="2">
            <a:schemeClr val="accent1"/>
          </a:lnRef>
          <a:fillRef idx="1">
            <a:schemeClr val="lt1"/>
          </a:fillRef>
          <a:effectRef idx="0">
            <a:schemeClr val="accent1"/>
          </a:effectRef>
          <a:fontRef idx="minor">
            <a:schemeClr val="dk1"/>
          </a:fontRef>
        </p:style>
        <p:txBody>
          <a:bodyPr rtlCol="0" anchor="t"/>
          <a:lstStyle/>
          <a:p>
            <a:pPr>
              <a:lnSpc>
                <a:spcPct val="150000"/>
              </a:lnSpc>
            </a:pPr>
            <a:r>
              <a:rPr kumimoji="1" lang="en-US" altLang="zh-CN" sz="2400" dirty="0" smtClean="0">
                <a:latin typeface="Microsoft YaHei" charset="-122"/>
                <a:ea typeface="Microsoft YaHei" charset="-122"/>
                <a:cs typeface="Microsoft YaHei" charset="-122"/>
              </a:rPr>
              <a:t>SAC</a:t>
            </a:r>
            <a:r>
              <a:rPr kumimoji="1" lang="zh-CN" altLang="en-US" sz="2400" dirty="0" smtClean="0">
                <a:latin typeface="Microsoft YaHei" charset="-122"/>
                <a:ea typeface="Microsoft YaHei" charset="-122"/>
                <a:cs typeface="Microsoft YaHei" charset="-122"/>
              </a:rPr>
              <a:t>：</a:t>
            </a:r>
            <a:r>
              <a:rPr kumimoji="1" lang="zh-CN" altLang="en-US" sz="2400" dirty="0">
                <a:latin typeface="Microsoft YaHei" charset="-122"/>
                <a:ea typeface="Microsoft YaHei" charset="-122"/>
                <a:cs typeface="Microsoft YaHei" charset="-122"/>
              </a:rPr>
              <a:t>短期平均成本</a:t>
            </a:r>
            <a:endParaRPr kumimoji="1" lang="en-US" altLang="zh-CN" sz="2400" dirty="0" smtClean="0">
              <a:latin typeface="Microsoft YaHei" charset="-122"/>
              <a:ea typeface="Microsoft YaHei" charset="-122"/>
              <a:cs typeface="Microsoft YaHei" charset="-122"/>
            </a:endParaRPr>
          </a:p>
          <a:p>
            <a:pPr>
              <a:lnSpc>
                <a:spcPct val="150000"/>
              </a:lnSpc>
            </a:pPr>
            <a:r>
              <a:rPr kumimoji="1" lang="en-US" altLang="zh-CN" sz="2400" dirty="0" smtClean="0">
                <a:latin typeface="Microsoft YaHei" charset="-122"/>
                <a:ea typeface="Microsoft YaHei" charset="-122"/>
                <a:cs typeface="Microsoft YaHei" charset="-122"/>
              </a:rPr>
              <a:t>AVC</a:t>
            </a:r>
            <a:r>
              <a:rPr kumimoji="1" lang="zh-CN" altLang="en-US" sz="2400" dirty="0" smtClean="0">
                <a:latin typeface="Microsoft YaHei" charset="-122"/>
                <a:ea typeface="Microsoft YaHei" charset="-122"/>
                <a:cs typeface="Microsoft YaHei" charset="-122"/>
              </a:rPr>
              <a:t>：</a:t>
            </a:r>
            <a:r>
              <a:rPr kumimoji="1" lang="zh-CN" altLang="en-US" sz="2400" dirty="0">
                <a:latin typeface="Microsoft YaHei" charset="-122"/>
                <a:ea typeface="Microsoft YaHei" charset="-122"/>
                <a:cs typeface="Microsoft YaHei" charset="-122"/>
              </a:rPr>
              <a:t>平均变动</a:t>
            </a:r>
            <a:r>
              <a:rPr kumimoji="1" lang="zh-CN" altLang="en-US" sz="2400" dirty="0" smtClean="0">
                <a:latin typeface="Microsoft YaHei" charset="-122"/>
                <a:ea typeface="Microsoft YaHei" charset="-122"/>
                <a:cs typeface="Microsoft YaHei" charset="-122"/>
              </a:rPr>
              <a:t>成本</a:t>
            </a:r>
            <a:endParaRPr kumimoji="1" lang="en-US" altLang="zh-CN" sz="2400" dirty="0" smtClean="0">
              <a:latin typeface="Microsoft YaHei" charset="-122"/>
              <a:ea typeface="Microsoft YaHei" charset="-122"/>
              <a:cs typeface="Microsoft YaHei" charset="-122"/>
            </a:endParaRPr>
          </a:p>
          <a:p>
            <a:pPr>
              <a:lnSpc>
                <a:spcPct val="150000"/>
              </a:lnSpc>
            </a:pPr>
            <a:r>
              <a:rPr kumimoji="1" lang="en-US" altLang="zh-CN" sz="2400" dirty="0" smtClean="0">
                <a:latin typeface="Microsoft YaHei" charset="-122"/>
                <a:ea typeface="Microsoft YaHei" charset="-122"/>
                <a:cs typeface="Microsoft YaHei" charset="-122"/>
              </a:rPr>
              <a:t>SMC</a:t>
            </a:r>
            <a:r>
              <a:rPr kumimoji="1" lang="zh-CN" altLang="en-US" sz="2400" dirty="0" smtClean="0">
                <a:latin typeface="Microsoft YaHei" charset="-122"/>
                <a:ea typeface="Microsoft YaHei" charset="-122"/>
                <a:cs typeface="Microsoft YaHei" charset="-122"/>
              </a:rPr>
              <a:t>：短期边际成本</a:t>
            </a:r>
            <a:endParaRPr kumimoji="1" lang="en-US" altLang="zh-CN" sz="2400" dirty="0" smtClean="0">
              <a:latin typeface="Microsoft YaHei" charset="-122"/>
              <a:ea typeface="Microsoft YaHei" charset="-122"/>
              <a:cs typeface="Microsoft YaHei" charset="-122"/>
            </a:endParaRPr>
          </a:p>
          <a:p>
            <a:pPr>
              <a:lnSpc>
                <a:spcPct val="150000"/>
              </a:lnSpc>
            </a:pPr>
            <a:r>
              <a:rPr kumimoji="1" lang="en-US" altLang="zh-CN" sz="2400" dirty="0" smtClean="0">
                <a:latin typeface="Microsoft YaHei" charset="-122"/>
                <a:ea typeface="Microsoft YaHei" charset="-122"/>
                <a:cs typeface="Microsoft YaHei" charset="-122"/>
              </a:rPr>
              <a:t>AP</a:t>
            </a:r>
            <a:r>
              <a:rPr kumimoji="1" lang="zh-CN" altLang="en-US" sz="2400" dirty="0" smtClean="0">
                <a:latin typeface="Microsoft YaHei" charset="-122"/>
                <a:ea typeface="Microsoft YaHei" charset="-122"/>
                <a:cs typeface="Microsoft YaHei" charset="-122"/>
              </a:rPr>
              <a:t>：平均产量</a:t>
            </a:r>
            <a:endParaRPr kumimoji="1" lang="en-US" altLang="zh-CN" sz="2400" dirty="0" smtClean="0">
              <a:latin typeface="Microsoft YaHei" charset="-122"/>
              <a:ea typeface="Microsoft YaHei" charset="-122"/>
              <a:cs typeface="Microsoft YaHei" charset="-122"/>
            </a:endParaRPr>
          </a:p>
          <a:p>
            <a:pPr>
              <a:lnSpc>
                <a:spcPct val="150000"/>
              </a:lnSpc>
            </a:pPr>
            <a:r>
              <a:rPr kumimoji="1" lang="en-US" altLang="zh-CN" sz="2400" dirty="0" smtClean="0">
                <a:latin typeface="Microsoft YaHei" charset="-122"/>
                <a:ea typeface="Microsoft YaHei" charset="-122"/>
                <a:cs typeface="Microsoft YaHei" charset="-122"/>
              </a:rPr>
              <a:t>MP</a:t>
            </a:r>
            <a:r>
              <a:rPr kumimoji="1" lang="zh-CN" altLang="en-US" sz="2400" dirty="0" smtClean="0">
                <a:latin typeface="Microsoft YaHei" charset="-122"/>
                <a:ea typeface="Microsoft YaHei" charset="-122"/>
                <a:cs typeface="Microsoft YaHei" charset="-122"/>
              </a:rPr>
              <a:t>：边际产量</a:t>
            </a:r>
            <a:endParaRPr kumimoji="1" lang="zh-CN" altLang="en-US" sz="2400" dirty="0">
              <a:latin typeface="Microsoft YaHei" charset="-122"/>
              <a:ea typeface="Microsoft YaHei" charset="-122"/>
              <a:cs typeface="Microsoft YaHei" charset="-122"/>
            </a:endParaRPr>
          </a:p>
        </p:txBody>
      </p:sp>
      <p:pic>
        <p:nvPicPr>
          <p:cNvPr id="9" name="图片 8" descr="d49f170808cfa6df5474c29981499c0"/>
          <p:cNvPicPr/>
          <p:nvPr/>
        </p:nvPicPr>
        <p:blipFill rotWithShape="1">
          <a:blip r:embed="rId3">
            <a:clrChange>
              <a:clrFrom>
                <a:srgbClr val="FFFFFF">
                  <a:alpha val="100000"/>
                </a:srgbClr>
              </a:clrFrom>
              <a:clrTo>
                <a:srgbClr val="FFFFFF">
                  <a:alpha val="100000"/>
                  <a:alpha val="0"/>
                </a:srgbClr>
              </a:clrTo>
            </a:clrChange>
          </a:blip>
          <a:srcRect l="14913" r="17472" b="6685"/>
          <a:stretch/>
        </p:blipFill>
        <p:spPr>
          <a:xfrm>
            <a:off x="6761144" y="2612529"/>
            <a:ext cx="3886608" cy="4276892"/>
          </a:xfrm>
          <a:prstGeom prst="rect">
            <a:avLst/>
          </a:prstGeom>
        </p:spPr>
      </p:pic>
    </p:spTree>
    <p:extLst>
      <p:ext uri="{BB962C8B-B14F-4D97-AF65-F5344CB8AC3E}">
        <p14:creationId xmlns:p14="http://schemas.microsoft.com/office/powerpoint/2010/main" val="34638860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圆角矩形 16"/>
          <p:cNvSpPr/>
          <p:nvPr/>
        </p:nvSpPr>
        <p:spPr>
          <a:xfrm>
            <a:off x="633065" y="851568"/>
            <a:ext cx="4109536"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nSpc>
                <a:spcPct val="150000"/>
              </a:lnSpc>
            </a:pPr>
            <a:r>
              <a:rPr kumimoji="1" lang="zh-CN" altLang="en-US" sz="2000" smtClean="0">
                <a:latin typeface="Microsoft YaHei" charset="-122"/>
                <a:ea typeface="Microsoft YaHei" charset="-122"/>
                <a:cs typeface="Microsoft YaHei" charset="-122"/>
              </a:rPr>
              <a:t>习题练习</a:t>
            </a:r>
            <a:endParaRPr kumimoji="1" lang="en-US" altLang="zh-CN" sz="2000" dirty="0">
              <a:latin typeface="Microsoft YaHei" charset="-122"/>
              <a:ea typeface="Microsoft YaHei" charset="-122"/>
              <a:cs typeface="Microsoft YaHei" charset="-122"/>
            </a:endParaRPr>
          </a:p>
        </p:txBody>
      </p:sp>
      <p:sp>
        <p:nvSpPr>
          <p:cNvPr id="19" name="文本框 18"/>
          <p:cNvSpPr txBox="1"/>
          <p:nvPr/>
        </p:nvSpPr>
        <p:spPr>
          <a:xfrm>
            <a:off x="423737" y="2105350"/>
            <a:ext cx="11344526" cy="2862322"/>
          </a:xfrm>
          <a:prstGeom prst="rect">
            <a:avLst/>
          </a:prstGeom>
          <a:noFill/>
        </p:spPr>
        <p:txBody>
          <a:bodyPr wrap="square" rtlCol="0">
            <a:spAutoFit/>
          </a:bodyPr>
          <a:lstStyle/>
          <a:p>
            <a:pPr fontAlgn="t">
              <a:lnSpc>
                <a:spcPct val="150000"/>
              </a:lnSpc>
            </a:pPr>
            <a:r>
              <a:rPr lang="zh-CN" altLang="en-US" sz="2400" dirty="0">
                <a:latin typeface="Microsoft YaHei" charset="-122"/>
                <a:ea typeface="Microsoft YaHei" charset="-122"/>
                <a:cs typeface="Microsoft YaHei" charset="-122"/>
              </a:rPr>
              <a:t>规模报酬递减是在下述哪一种情况下发生的（）</a:t>
            </a:r>
          </a:p>
          <a:p>
            <a:pPr>
              <a:lnSpc>
                <a:spcPct val="150000"/>
              </a:lnSpc>
            </a:pPr>
            <a:r>
              <a:rPr lang="en-US" altLang="zh-CN" sz="2400" dirty="0" smtClean="0">
                <a:latin typeface="Microsoft YaHei" charset="-122"/>
                <a:ea typeface="Microsoft YaHei" charset="-122"/>
                <a:cs typeface="Microsoft YaHei" charset="-122"/>
              </a:rPr>
              <a:t>A</a:t>
            </a:r>
            <a:r>
              <a:rPr lang="en-US" altLang="zh-CN" sz="2400" dirty="0">
                <a:latin typeface="Microsoft YaHei" charset="-122"/>
                <a:ea typeface="Microsoft YaHei" charset="-122"/>
                <a:cs typeface="Microsoft YaHei" charset="-122"/>
              </a:rPr>
              <a:t>:</a:t>
            </a:r>
            <a:r>
              <a:rPr lang="zh-CN" altLang="en-US" sz="2400" dirty="0">
                <a:latin typeface="Microsoft YaHei" charset="-122"/>
                <a:ea typeface="Microsoft YaHei" charset="-122"/>
                <a:cs typeface="Microsoft YaHei" charset="-122"/>
              </a:rPr>
              <a:t>按比例连续增加各种生产要素</a:t>
            </a:r>
          </a:p>
          <a:p>
            <a:pPr>
              <a:lnSpc>
                <a:spcPct val="150000"/>
              </a:lnSpc>
            </a:pPr>
            <a:r>
              <a:rPr lang="en-US" altLang="zh-CN" sz="2400" dirty="0">
                <a:latin typeface="Microsoft YaHei" charset="-122"/>
                <a:ea typeface="Microsoft YaHei" charset="-122"/>
                <a:cs typeface="Microsoft YaHei" charset="-122"/>
              </a:rPr>
              <a:t>B:</a:t>
            </a:r>
            <a:r>
              <a:rPr lang="zh-CN" altLang="en-US" sz="2400" dirty="0">
                <a:latin typeface="Microsoft YaHei" charset="-122"/>
                <a:ea typeface="Microsoft YaHei" charset="-122"/>
                <a:cs typeface="Microsoft YaHei" charset="-122"/>
              </a:rPr>
              <a:t>不按比例连续增加各种生产要素</a:t>
            </a:r>
          </a:p>
          <a:p>
            <a:pPr>
              <a:lnSpc>
                <a:spcPct val="150000"/>
              </a:lnSpc>
            </a:pPr>
            <a:r>
              <a:rPr lang="en-US" altLang="zh-CN" sz="2400" dirty="0">
                <a:latin typeface="Microsoft YaHei" charset="-122"/>
                <a:ea typeface="Microsoft YaHei" charset="-122"/>
                <a:cs typeface="Microsoft YaHei" charset="-122"/>
              </a:rPr>
              <a:t>C:</a:t>
            </a:r>
            <a:r>
              <a:rPr lang="zh-CN" altLang="en-US" sz="2400" dirty="0">
                <a:latin typeface="Microsoft YaHei" charset="-122"/>
                <a:ea typeface="Microsoft YaHei" charset="-122"/>
                <a:cs typeface="Microsoft YaHei" charset="-122"/>
              </a:rPr>
              <a:t>连续地投入某种生产要素而保持其他生产要素不变</a:t>
            </a:r>
          </a:p>
          <a:p>
            <a:pPr>
              <a:lnSpc>
                <a:spcPct val="150000"/>
              </a:lnSpc>
            </a:pPr>
            <a:r>
              <a:rPr lang="en-US" altLang="zh-CN" sz="2400" dirty="0">
                <a:latin typeface="Microsoft YaHei" charset="-122"/>
                <a:ea typeface="Microsoft YaHei" charset="-122"/>
                <a:cs typeface="Microsoft YaHei" charset="-122"/>
              </a:rPr>
              <a:t>D:</a:t>
            </a:r>
            <a:r>
              <a:rPr lang="zh-CN" altLang="en-US" sz="2400" dirty="0">
                <a:latin typeface="Microsoft YaHei" charset="-122"/>
                <a:ea typeface="Microsoft YaHei" charset="-122"/>
                <a:cs typeface="Microsoft YaHei" charset="-122"/>
              </a:rPr>
              <a:t>上述都</a:t>
            </a:r>
            <a:r>
              <a:rPr lang="zh-CN" altLang="en-US" sz="2400" dirty="0" smtClean="0">
                <a:latin typeface="Microsoft YaHei" charset="-122"/>
                <a:ea typeface="Microsoft YaHei" charset="-122"/>
                <a:cs typeface="Microsoft YaHei" charset="-122"/>
              </a:rPr>
              <a:t>正确</a:t>
            </a:r>
            <a:endParaRPr lang="zh-CN" altLang="en-US" sz="2400" dirty="0">
              <a:latin typeface="Microsoft YaHei" charset="-122"/>
              <a:ea typeface="Microsoft YaHei" charset="-122"/>
              <a:cs typeface="Microsoft YaHei" charset="-122"/>
            </a:endParaRPr>
          </a:p>
        </p:txBody>
      </p:sp>
      <p:sp>
        <p:nvSpPr>
          <p:cNvPr id="11" name="Rectangle 8"/>
          <p:cNvSpPr>
            <a:spLocks noChangeArrowheads="1"/>
          </p:cNvSpPr>
          <p:nvPr/>
        </p:nvSpPr>
        <p:spPr bwMode="auto">
          <a:xfrm>
            <a:off x="0" y="42578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 name="Rectangle 6"/>
          <p:cNvSpPr>
            <a:spLocks noChangeArrowheads="1"/>
          </p:cNvSpPr>
          <p:nvPr/>
        </p:nvSpPr>
        <p:spPr bwMode="auto">
          <a:xfrm>
            <a:off x="0" y="-200055"/>
            <a:ext cx="18473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sz="2000"/>
          </a:p>
        </p:txBody>
      </p:sp>
      <p:sp>
        <p:nvSpPr>
          <p:cNvPr id="5" name="Rectangle 9"/>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301053640"/>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图表 1"/>
          <p:cNvGraphicFramePr/>
          <p:nvPr>
            <p:extLst/>
          </p:nvPr>
        </p:nvGraphicFramePr>
        <p:xfrm>
          <a:off x="1534694" y="912171"/>
          <a:ext cx="9855201" cy="541866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ustDataLst>
      <p:tags r:id="rId1"/>
    </p:custDataLst>
    <p:extLst>
      <p:ext uri="{BB962C8B-B14F-4D97-AF65-F5344CB8AC3E}">
        <p14:creationId xmlns:p14="http://schemas.microsoft.com/office/powerpoint/2010/main" val="1467544725"/>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smtClean="0">
                <a:latin typeface="Microsoft YaHei" charset="-122"/>
                <a:ea typeface="Microsoft YaHei" charset="-122"/>
                <a:cs typeface="Microsoft YaHei" charset="-122"/>
              </a:rPr>
              <a:t>6.2.2</a:t>
            </a:r>
            <a:r>
              <a:rPr lang="zh-CN" altLang="en-US" sz="2800" dirty="0" smtClean="0">
                <a:latin typeface="Microsoft YaHei" charset="-122"/>
                <a:ea typeface="Microsoft YaHei" charset="-122"/>
                <a:cs typeface="Microsoft YaHei" charset="-122"/>
              </a:rPr>
              <a:t> 长期成本分析</a:t>
            </a:r>
            <a:endParaRPr lang="zh-CN" altLang="en-US" sz="2800" dirty="0">
              <a:latin typeface="Microsoft YaHei" charset="-122"/>
              <a:ea typeface="Microsoft YaHei" charset="-122"/>
              <a:cs typeface="Microsoft YaHei" charset="-122"/>
            </a:endParaRPr>
          </a:p>
        </p:txBody>
      </p:sp>
      <p:sp>
        <p:nvSpPr>
          <p:cNvPr id="17" name="圆角矩形 16"/>
          <p:cNvSpPr/>
          <p:nvPr/>
        </p:nvSpPr>
        <p:spPr>
          <a:xfrm>
            <a:off x="738164" y="1721093"/>
            <a:ext cx="5024683" cy="745659"/>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smtClean="0">
                <a:latin typeface="Microsoft YaHei" charset="-122"/>
                <a:ea typeface="Microsoft YaHei" charset="-122"/>
                <a:cs typeface="Microsoft YaHei" charset="-122"/>
              </a:rPr>
              <a:t>一、长期总成本</a:t>
            </a:r>
            <a:endParaRPr kumimoji="1" lang="zh-CN" altLang="en-US" sz="2000" dirty="0">
              <a:latin typeface="Microsoft YaHei" charset="-122"/>
              <a:ea typeface="Microsoft YaHei" charset="-122"/>
              <a:cs typeface="Microsoft YaHei" charset="-122"/>
            </a:endParaRPr>
          </a:p>
        </p:txBody>
      </p:sp>
      <p:sp>
        <p:nvSpPr>
          <p:cNvPr id="2" name="矩形 1"/>
          <p:cNvSpPr/>
          <p:nvPr/>
        </p:nvSpPr>
        <p:spPr>
          <a:xfrm>
            <a:off x="738164" y="3231117"/>
            <a:ext cx="10844309" cy="1015663"/>
          </a:xfrm>
          <a:prstGeom prst="rect">
            <a:avLst/>
          </a:prstGeom>
        </p:spPr>
        <p:txBody>
          <a:bodyPr wrap="square">
            <a:spAutoFit/>
          </a:bodyPr>
          <a:lstStyle/>
          <a:p>
            <a:pPr>
              <a:lnSpc>
                <a:spcPct val="150000"/>
              </a:lnSpc>
            </a:pPr>
            <a:r>
              <a:rPr lang="zh-CN" altLang="en-US" sz="2000" dirty="0">
                <a:latin typeface="Microsoft YaHei" charset="-122"/>
                <a:ea typeface="Microsoft YaHei" charset="-122"/>
                <a:cs typeface="Microsoft YaHei" charset="-122"/>
              </a:rPr>
              <a:t>长期总</a:t>
            </a:r>
            <a:r>
              <a:rPr lang="zh-CN" altLang="en-US" sz="2000" dirty="0" smtClean="0">
                <a:latin typeface="Microsoft YaHei" charset="-122"/>
                <a:ea typeface="Microsoft YaHei" charset="-122"/>
                <a:cs typeface="Microsoft YaHei" charset="-122"/>
              </a:rPr>
              <a:t>成本</a:t>
            </a:r>
            <a:r>
              <a:rPr lang="en-US" altLang="zh-CN" sz="2000" dirty="0">
                <a:latin typeface="Microsoft YaHei" charset="-122"/>
                <a:ea typeface="Microsoft YaHei" charset="-122"/>
                <a:cs typeface="Microsoft YaHei" charset="-122"/>
              </a:rPr>
              <a:t>(long-run total </a:t>
            </a:r>
            <a:r>
              <a:rPr lang="en-US" altLang="zh-CN" sz="2000" dirty="0" err="1">
                <a:latin typeface="Microsoft YaHei" charset="-122"/>
                <a:ea typeface="Microsoft YaHei" charset="-122"/>
                <a:cs typeface="Microsoft YaHei" charset="-122"/>
              </a:rPr>
              <a:t>cost,LTC</a:t>
            </a:r>
            <a:r>
              <a:rPr lang="en-US" altLang="zh-CN" sz="2000" dirty="0">
                <a:latin typeface="Microsoft YaHei" charset="-122"/>
                <a:ea typeface="Microsoft YaHei" charset="-122"/>
                <a:cs typeface="Microsoft YaHei" charset="-122"/>
              </a:rPr>
              <a:t>)</a:t>
            </a:r>
            <a:r>
              <a:rPr lang="zh-CN" altLang="en-US" sz="2000" dirty="0" smtClean="0">
                <a:latin typeface="Microsoft YaHei" charset="-122"/>
                <a:ea typeface="Microsoft YaHei" charset="-122"/>
                <a:cs typeface="Microsoft YaHei" charset="-122"/>
              </a:rPr>
              <a:t>：企业</a:t>
            </a:r>
            <a:r>
              <a:rPr lang="zh-CN" altLang="en-US" sz="2000" dirty="0">
                <a:latin typeface="Microsoft YaHei" charset="-122"/>
                <a:ea typeface="Microsoft YaHei" charset="-122"/>
                <a:cs typeface="Microsoft YaHei" charset="-122"/>
              </a:rPr>
              <a:t>在长期中调整生产规模，生产各种产量所需的最低成本点的轨迹</a:t>
            </a:r>
            <a:r>
              <a:rPr lang="zh-CN" altLang="en-US" sz="2000" dirty="0" smtClean="0">
                <a:latin typeface="Microsoft YaHei" charset="-122"/>
                <a:ea typeface="Microsoft YaHei" charset="-122"/>
                <a:cs typeface="Microsoft YaHei" charset="-122"/>
              </a:rPr>
              <a:t>。</a:t>
            </a:r>
            <a:endParaRPr lang="en-US" altLang="zh-CN" sz="2000" dirty="0" smtClean="0">
              <a:latin typeface="Microsoft YaHei" charset="-122"/>
              <a:ea typeface="Microsoft YaHei" charset="-122"/>
              <a:cs typeface="Microsoft YaHei" charset="-122"/>
            </a:endParaRPr>
          </a:p>
        </p:txBody>
      </p:sp>
    </p:spTree>
    <p:extLst>
      <p:ext uri="{BB962C8B-B14F-4D97-AF65-F5344CB8AC3E}">
        <p14:creationId xmlns:p14="http://schemas.microsoft.com/office/powerpoint/2010/main" val="784300934"/>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smtClean="0">
                <a:latin typeface="Microsoft YaHei" charset="-122"/>
                <a:ea typeface="Microsoft YaHei" charset="-122"/>
                <a:cs typeface="Microsoft YaHei" charset="-122"/>
              </a:rPr>
              <a:t>6.2.2</a:t>
            </a:r>
            <a:r>
              <a:rPr lang="zh-CN" altLang="en-US" sz="2800" dirty="0" smtClean="0">
                <a:latin typeface="Microsoft YaHei" charset="-122"/>
                <a:ea typeface="Microsoft YaHei" charset="-122"/>
                <a:cs typeface="Microsoft YaHei" charset="-122"/>
              </a:rPr>
              <a:t> 长期成本分析</a:t>
            </a:r>
            <a:endParaRPr lang="zh-CN" altLang="en-US" sz="2800" dirty="0">
              <a:latin typeface="Microsoft YaHei" charset="-122"/>
              <a:ea typeface="Microsoft YaHei" charset="-122"/>
              <a:cs typeface="Microsoft YaHei" charset="-122"/>
            </a:endParaRPr>
          </a:p>
        </p:txBody>
      </p:sp>
      <p:sp>
        <p:nvSpPr>
          <p:cNvPr id="17" name="圆角矩形 16"/>
          <p:cNvSpPr/>
          <p:nvPr/>
        </p:nvSpPr>
        <p:spPr>
          <a:xfrm>
            <a:off x="738164" y="1721093"/>
            <a:ext cx="5024683" cy="745659"/>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smtClean="0">
                <a:latin typeface="Microsoft YaHei" charset="-122"/>
                <a:ea typeface="Microsoft YaHei" charset="-122"/>
                <a:cs typeface="Microsoft YaHei" charset="-122"/>
              </a:rPr>
              <a:t>二、长期平均成本</a:t>
            </a:r>
            <a:endParaRPr kumimoji="1" lang="zh-CN" altLang="en-US" sz="2000" dirty="0">
              <a:latin typeface="Microsoft YaHei" charset="-122"/>
              <a:ea typeface="Microsoft YaHei" charset="-122"/>
              <a:cs typeface="Microsoft YaHei" charset="-122"/>
            </a:endParaRPr>
          </a:p>
        </p:txBody>
      </p:sp>
      <p:sp>
        <p:nvSpPr>
          <p:cNvPr id="2" name="矩形 1"/>
          <p:cNvSpPr/>
          <p:nvPr/>
        </p:nvSpPr>
        <p:spPr>
          <a:xfrm>
            <a:off x="738164" y="3231117"/>
            <a:ext cx="10844309" cy="553998"/>
          </a:xfrm>
          <a:prstGeom prst="rect">
            <a:avLst/>
          </a:prstGeom>
        </p:spPr>
        <p:txBody>
          <a:bodyPr wrap="square">
            <a:spAutoFit/>
          </a:bodyPr>
          <a:lstStyle/>
          <a:p>
            <a:pPr>
              <a:lnSpc>
                <a:spcPct val="150000"/>
              </a:lnSpc>
            </a:pPr>
            <a:r>
              <a:rPr lang="zh-CN" altLang="en-US" sz="2000" dirty="0" smtClean="0">
                <a:latin typeface="Microsoft YaHei" charset="-122"/>
                <a:ea typeface="Microsoft YaHei" charset="-122"/>
                <a:cs typeface="Microsoft YaHei" charset="-122"/>
              </a:rPr>
              <a:t>长期</a:t>
            </a:r>
            <a:r>
              <a:rPr lang="zh-CN" altLang="en-US" sz="2000" dirty="0">
                <a:latin typeface="Microsoft YaHei" charset="-122"/>
                <a:ea typeface="Microsoft YaHei" charset="-122"/>
                <a:cs typeface="Microsoft YaHei" charset="-122"/>
              </a:rPr>
              <a:t>平均</a:t>
            </a:r>
            <a:r>
              <a:rPr lang="zh-CN" altLang="en-US" sz="2000" dirty="0" smtClean="0">
                <a:latin typeface="Microsoft YaHei" charset="-122"/>
                <a:ea typeface="Microsoft YaHei" charset="-122"/>
                <a:cs typeface="Microsoft YaHei" charset="-122"/>
              </a:rPr>
              <a:t>成本</a:t>
            </a:r>
            <a:r>
              <a:rPr lang="en-US" altLang="zh-CN" sz="2000" dirty="0">
                <a:latin typeface="Microsoft YaHei" charset="-122"/>
                <a:ea typeface="Microsoft YaHei" charset="-122"/>
                <a:cs typeface="Microsoft YaHei" charset="-122"/>
              </a:rPr>
              <a:t>(long-run average </a:t>
            </a:r>
            <a:r>
              <a:rPr lang="en-US" altLang="zh-CN" sz="2000" dirty="0" smtClean="0">
                <a:latin typeface="Microsoft YaHei" charset="-122"/>
                <a:ea typeface="Microsoft YaHei" charset="-122"/>
                <a:cs typeface="Microsoft YaHei" charset="-122"/>
              </a:rPr>
              <a:t>cost</a:t>
            </a:r>
            <a:r>
              <a:rPr lang="zh-CN" altLang="en-US" sz="2000" dirty="0" smtClean="0">
                <a:latin typeface="Microsoft YaHei" charset="-122"/>
                <a:ea typeface="Microsoft YaHei" charset="-122"/>
                <a:cs typeface="Microsoft YaHei" charset="-122"/>
              </a:rPr>
              <a:t> </a:t>
            </a:r>
            <a:r>
              <a:rPr lang="en-US" altLang="zh-CN" sz="2000" dirty="0" smtClean="0">
                <a:latin typeface="Microsoft YaHei" charset="-122"/>
                <a:ea typeface="Microsoft YaHei" charset="-122"/>
                <a:cs typeface="Microsoft YaHei" charset="-122"/>
              </a:rPr>
              <a:t>,</a:t>
            </a:r>
            <a:r>
              <a:rPr lang="zh-CN" altLang="en-US" sz="2000" dirty="0" smtClean="0">
                <a:latin typeface="Microsoft YaHei" charset="-122"/>
                <a:ea typeface="Microsoft YaHei" charset="-122"/>
                <a:cs typeface="Microsoft YaHei" charset="-122"/>
              </a:rPr>
              <a:t> </a:t>
            </a:r>
            <a:r>
              <a:rPr lang="en-US" altLang="zh-CN" sz="2000" dirty="0" smtClean="0">
                <a:latin typeface="Microsoft YaHei" charset="-122"/>
                <a:ea typeface="Microsoft YaHei" charset="-122"/>
                <a:cs typeface="Microsoft YaHei" charset="-122"/>
              </a:rPr>
              <a:t>LAC</a:t>
            </a:r>
            <a:r>
              <a:rPr lang="en-US" altLang="zh-CN" sz="2000" dirty="0">
                <a:latin typeface="Microsoft YaHei" charset="-122"/>
                <a:ea typeface="Microsoft YaHei" charset="-122"/>
                <a:cs typeface="Microsoft YaHei" charset="-122"/>
              </a:rPr>
              <a:t>)</a:t>
            </a:r>
            <a:r>
              <a:rPr lang="zh-CN" altLang="en-US" sz="2000" dirty="0" smtClean="0">
                <a:latin typeface="Microsoft YaHei" charset="-122"/>
                <a:ea typeface="Microsoft YaHei" charset="-122"/>
                <a:cs typeface="Microsoft YaHei" charset="-122"/>
              </a:rPr>
              <a:t>：单位</a:t>
            </a:r>
            <a:r>
              <a:rPr lang="zh-CN" altLang="en-US" sz="2000" dirty="0">
                <a:latin typeface="Microsoft YaHei" charset="-122"/>
                <a:ea typeface="Microsoft YaHei" charset="-122"/>
                <a:cs typeface="Microsoft YaHei" charset="-122"/>
              </a:rPr>
              <a:t>产量所分摊的长期总成本。 </a:t>
            </a:r>
            <a:endParaRPr lang="en-US" altLang="zh-CN" sz="2000" dirty="0" smtClean="0">
              <a:latin typeface="Microsoft YaHei" charset="-122"/>
              <a:ea typeface="Microsoft YaHei" charset="-122"/>
              <a:cs typeface="Microsoft YaHei" charset="-122"/>
            </a:endParaRPr>
          </a:p>
        </p:txBody>
      </p:sp>
      <p:sp>
        <p:nvSpPr>
          <p:cNvPr id="3" name="矩形 2"/>
          <p:cNvSpPr/>
          <p:nvPr/>
        </p:nvSpPr>
        <p:spPr>
          <a:xfrm>
            <a:off x="241348" y="114962"/>
            <a:ext cx="2108269" cy="276999"/>
          </a:xfrm>
          <a:prstGeom prst="rect">
            <a:avLst/>
          </a:prstGeom>
        </p:spPr>
        <p:txBody>
          <a:bodyPr wrap="none">
            <a:spAutoFit/>
          </a:bodyPr>
          <a:lstStyle/>
          <a:p>
            <a:r>
              <a:rPr lang="en-US" altLang="zh-CN" sz="1200" dirty="0">
                <a:solidFill>
                  <a:schemeClr val="bg1">
                    <a:lumMod val="75000"/>
                  </a:schemeClr>
                </a:solidFill>
                <a:latin typeface="SimSun" charset="-122"/>
                <a:ea typeface="SimSun" charset="-122"/>
                <a:cs typeface="SimSun" charset="-122"/>
              </a:rPr>
              <a:t>6.2.2.2</a:t>
            </a:r>
            <a:r>
              <a:rPr lang="zh-CN" altLang="en-US" sz="1200" dirty="0">
                <a:solidFill>
                  <a:schemeClr val="bg1">
                    <a:lumMod val="75000"/>
                  </a:schemeClr>
                </a:solidFill>
                <a:latin typeface="SimSun" charset="-122"/>
                <a:ea typeface="SimSun" charset="-122"/>
                <a:cs typeface="SimSun" charset="-122"/>
              </a:rPr>
              <a:t>长期平均成本（</a:t>
            </a:r>
            <a:r>
              <a:rPr lang="en-US" altLang="zh-CN" sz="1200" dirty="0">
                <a:solidFill>
                  <a:schemeClr val="bg1">
                    <a:lumMod val="75000"/>
                  </a:schemeClr>
                </a:solidFill>
                <a:latin typeface="SimSun" charset="-122"/>
                <a:ea typeface="SimSun" charset="-122"/>
                <a:cs typeface="SimSun" charset="-122"/>
              </a:rPr>
              <a:t>LAC)</a:t>
            </a:r>
            <a:endParaRPr lang="zh-CN" altLang="en-US" sz="1200" dirty="0">
              <a:solidFill>
                <a:schemeClr val="bg1">
                  <a:lumMod val="75000"/>
                </a:schemeClr>
              </a:solidFill>
              <a:latin typeface="SimSun" charset="-122"/>
              <a:ea typeface="SimSun" charset="-122"/>
              <a:cs typeface="SimSun" charset="-122"/>
            </a:endParaRPr>
          </a:p>
        </p:txBody>
      </p:sp>
    </p:spTree>
    <p:extLst>
      <p:ext uri="{BB962C8B-B14F-4D97-AF65-F5344CB8AC3E}">
        <p14:creationId xmlns:p14="http://schemas.microsoft.com/office/powerpoint/2010/main" val="74659408"/>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smtClean="0">
                <a:latin typeface="Microsoft YaHei" charset="-122"/>
                <a:ea typeface="Microsoft YaHei" charset="-122"/>
                <a:cs typeface="Microsoft YaHei" charset="-122"/>
              </a:rPr>
              <a:t>6.2.2</a:t>
            </a:r>
            <a:r>
              <a:rPr lang="zh-CN" altLang="en-US" sz="2800" dirty="0" smtClean="0">
                <a:latin typeface="Microsoft YaHei" charset="-122"/>
                <a:ea typeface="Microsoft YaHei" charset="-122"/>
                <a:cs typeface="Microsoft YaHei" charset="-122"/>
              </a:rPr>
              <a:t> 长期成本分析</a:t>
            </a:r>
            <a:endParaRPr lang="zh-CN" altLang="en-US" sz="2800" dirty="0">
              <a:latin typeface="Microsoft YaHei" charset="-122"/>
              <a:ea typeface="Microsoft YaHei" charset="-122"/>
              <a:cs typeface="Microsoft YaHei" charset="-122"/>
            </a:endParaRPr>
          </a:p>
        </p:txBody>
      </p:sp>
      <p:sp>
        <p:nvSpPr>
          <p:cNvPr id="17" name="圆角矩形 16"/>
          <p:cNvSpPr/>
          <p:nvPr/>
        </p:nvSpPr>
        <p:spPr>
          <a:xfrm>
            <a:off x="738164" y="1721093"/>
            <a:ext cx="5024683" cy="745659"/>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smtClean="0">
                <a:latin typeface="Microsoft YaHei" charset="-122"/>
                <a:ea typeface="Microsoft YaHei" charset="-122"/>
                <a:cs typeface="Microsoft YaHei" charset="-122"/>
              </a:rPr>
              <a:t>二、长期平均成本</a:t>
            </a:r>
            <a:endParaRPr kumimoji="1" lang="zh-CN" altLang="en-US" sz="2000" dirty="0">
              <a:latin typeface="Microsoft YaHei" charset="-122"/>
              <a:ea typeface="Microsoft YaHei" charset="-122"/>
              <a:cs typeface="Microsoft YaHei" charset="-122"/>
            </a:endParaRPr>
          </a:p>
        </p:txBody>
      </p:sp>
      <p:pic>
        <p:nvPicPr>
          <p:cNvPr id="3" name="图片 2"/>
          <p:cNvPicPr>
            <a:picLocks noChangeAspect="1"/>
          </p:cNvPicPr>
          <p:nvPr/>
        </p:nvPicPr>
        <p:blipFill>
          <a:blip r:embed="rId3"/>
          <a:stretch>
            <a:fillRect/>
          </a:stretch>
        </p:blipFill>
        <p:spPr>
          <a:xfrm>
            <a:off x="5762847" y="855320"/>
            <a:ext cx="5377829" cy="4473797"/>
          </a:xfrm>
          <a:prstGeom prst="rect">
            <a:avLst/>
          </a:prstGeom>
        </p:spPr>
      </p:pic>
      <p:sp>
        <p:nvSpPr>
          <p:cNvPr id="4" name="矩形标注 3"/>
          <p:cNvSpPr/>
          <p:nvPr/>
        </p:nvSpPr>
        <p:spPr>
          <a:xfrm>
            <a:off x="3019647" y="3274828"/>
            <a:ext cx="2296632" cy="1169581"/>
          </a:xfrm>
          <a:prstGeom prst="wedgeRectCallout">
            <a:avLst>
              <a:gd name="adj1" fmla="val 112500"/>
              <a:gd name="adj2" fmla="val -57500"/>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zh-CN" altLang="en-US" sz="2800" smtClean="0">
                <a:latin typeface="Microsoft YaHei" charset="-122"/>
                <a:ea typeface="Microsoft YaHei" charset="-122"/>
                <a:cs typeface="Microsoft YaHei" charset="-122"/>
              </a:rPr>
              <a:t>规模经济</a:t>
            </a:r>
            <a:endParaRPr kumimoji="1" lang="zh-CN" altLang="en-US" sz="2800">
              <a:latin typeface="Microsoft YaHei" charset="-122"/>
              <a:ea typeface="Microsoft YaHei" charset="-122"/>
              <a:cs typeface="Microsoft YaHei" charset="-122"/>
            </a:endParaRPr>
          </a:p>
        </p:txBody>
      </p:sp>
      <p:sp>
        <p:nvSpPr>
          <p:cNvPr id="14" name="矩形标注 13"/>
          <p:cNvSpPr/>
          <p:nvPr/>
        </p:nvSpPr>
        <p:spPr>
          <a:xfrm>
            <a:off x="6533822" y="5587305"/>
            <a:ext cx="2801563" cy="1169581"/>
          </a:xfrm>
          <a:prstGeom prst="wedgeRectCallout">
            <a:avLst>
              <a:gd name="adj1" fmla="val 18949"/>
              <a:gd name="adj2" fmla="val -173863"/>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zh-CN" altLang="en-US" sz="2800" smtClean="0">
                <a:latin typeface="Microsoft YaHei" charset="-122"/>
                <a:ea typeface="Microsoft YaHei" charset="-122"/>
                <a:cs typeface="Microsoft YaHei" charset="-122"/>
              </a:rPr>
              <a:t>规模收益不变</a:t>
            </a:r>
            <a:endParaRPr kumimoji="1" lang="zh-CN" altLang="en-US" sz="2800" dirty="0">
              <a:latin typeface="Microsoft YaHei" charset="-122"/>
              <a:ea typeface="Microsoft YaHei" charset="-122"/>
              <a:cs typeface="Microsoft YaHei" charset="-122"/>
            </a:endParaRPr>
          </a:p>
        </p:txBody>
      </p:sp>
      <p:sp>
        <p:nvSpPr>
          <p:cNvPr id="15" name="矩形标注 14"/>
          <p:cNvSpPr/>
          <p:nvPr/>
        </p:nvSpPr>
        <p:spPr>
          <a:xfrm>
            <a:off x="7038753" y="924341"/>
            <a:ext cx="2296632" cy="1169581"/>
          </a:xfrm>
          <a:prstGeom prst="wedgeRectCallout">
            <a:avLst>
              <a:gd name="adj1" fmla="val 76389"/>
              <a:gd name="adj2" fmla="val 173409"/>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zh-CN" altLang="en-US" sz="2800" dirty="0" smtClean="0">
                <a:latin typeface="Microsoft YaHei" charset="-122"/>
                <a:ea typeface="Microsoft YaHei" charset="-122"/>
                <a:cs typeface="Microsoft YaHei" charset="-122"/>
              </a:rPr>
              <a:t>规模不经济</a:t>
            </a:r>
            <a:endParaRPr kumimoji="1" lang="zh-CN" altLang="en-US" sz="2800" dirty="0">
              <a:latin typeface="Microsoft YaHei" charset="-122"/>
              <a:ea typeface="Microsoft YaHei" charset="-122"/>
              <a:cs typeface="Microsoft YaHei" charset="-122"/>
            </a:endParaRPr>
          </a:p>
        </p:txBody>
      </p:sp>
      <p:sp>
        <p:nvSpPr>
          <p:cNvPr id="9" name="矩形 8"/>
          <p:cNvSpPr/>
          <p:nvPr/>
        </p:nvSpPr>
        <p:spPr>
          <a:xfrm>
            <a:off x="241348" y="114962"/>
            <a:ext cx="2108269" cy="276999"/>
          </a:xfrm>
          <a:prstGeom prst="rect">
            <a:avLst/>
          </a:prstGeom>
        </p:spPr>
        <p:txBody>
          <a:bodyPr wrap="none">
            <a:spAutoFit/>
          </a:bodyPr>
          <a:lstStyle/>
          <a:p>
            <a:r>
              <a:rPr lang="en-US" altLang="zh-CN" sz="1200" dirty="0">
                <a:solidFill>
                  <a:schemeClr val="bg1">
                    <a:lumMod val="75000"/>
                  </a:schemeClr>
                </a:solidFill>
                <a:latin typeface="SimSun" charset="-122"/>
                <a:ea typeface="SimSun" charset="-122"/>
                <a:cs typeface="SimSun" charset="-122"/>
              </a:rPr>
              <a:t>6.2.2.2</a:t>
            </a:r>
            <a:r>
              <a:rPr lang="zh-CN" altLang="en-US" sz="1200" dirty="0">
                <a:solidFill>
                  <a:schemeClr val="bg1">
                    <a:lumMod val="75000"/>
                  </a:schemeClr>
                </a:solidFill>
                <a:latin typeface="SimSun" charset="-122"/>
                <a:ea typeface="SimSun" charset="-122"/>
                <a:cs typeface="SimSun" charset="-122"/>
              </a:rPr>
              <a:t>长期平均成本（</a:t>
            </a:r>
            <a:r>
              <a:rPr lang="en-US" altLang="zh-CN" sz="1200" dirty="0">
                <a:solidFill>
                  <a:schemeClr val="bg1">
                    <a:lumMod val="75000"/>
                  </a:schemeClr>
                </a:solidFill>
                <a:latin typeface="SimSun" charset="-122"/>
                <a:ea typeface="SimSun" charset="-122"/>
                <a:cs typeface="SimSun" charset="-122"/>
              </a:rPr>
              <a:t>LAC)</a:t>
            </a:r>
            <a:endParaRPr lang="zh-CN" altLang="en-US" sz="1200" dirty="0">
              <a:solidFill>
                <a:schemeClr val="bg1">
                  <a:lumMod val="75000"/>
                </a:schemeClr>
              </a:solidFill>
              <a:latin typeface="SimSun" charset="-122"/>
              <a:ea typeface="SimSun" charset="-122"/>
              <a:cs typeface="SimSun" charset="-122"/>
            </a:endParaRPr>
          </a:p>
        </p:txBody>
      </p:sp>
    </p:spTree>
    <p:extLst>
      <p:ext uri="{BB962C8B-B14F-4D97-AF65-F5344CB8AC3E}">
        <p14:creationId xmlns:p14="http://schemas.microsoft.com/office/powerpoint/2010/main" val="686188772"/>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smtClean="0">
                <a:latin typeface="Microsoft YaHei" charset="-122"/>
                <a:ea typeface="Microsoft YaHei" charset="-122"/>
                <a:cs typeface="Microsoft YaHei" charset="-122"/>
              </a:rPr>
              <a:t>6.2.2</a:t>
            </a:r>
            <a:r>
              <a:rPr lang="zh-CN" altLang="en-US" sz="2800" dirty="0" smtClean="0">
                <a:latin typeface="Microsoft YaHei" charset="-122"/>
                <a:ea typeface="Microsoft YaHei" charset="-122"/>
                <a:cs typeface="Microsoft YaHei" charset="-122"/>
              </a:rPr>
              <a:t> 长期成本分析</a:t>
            </a:r>
            <a:endParaRPr lang="zh-CN" altLang="en-US" sz="2800" dirty="0">
              <a:latin typeface="Microsoft YaHei" charset="-122"/>
              <a:ea typeface="Microsoft YaHei" charset="-122"/>
              <a:cs typeface="Microsoft YaHei" charset="-122"/>
            </a:endParaRPr>
          </a:p>
        </p:txBody>
      </p:sp>
      <p:sp>
        <p:nvSpPr>
          <p:cNvPr id="17" name="圆角矩形 16"/>
          <p:cNvSpPr/>
          <p:nvPr/>
        </p:nvSpPr>
        <p:spPr>
          <a:xfrm>
            <a:off x="738164" y="1721093"/>
            <a:ext cx="5024683" cy="745659"/>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smtClean="0">
                <a:latin typeface="Microsoft YaHei" charset="-122"/>
                <a:ea typeface="Microsoft YaHei" charset="-122"/>
                <a:cs typeface="Microsoft YaHei" charset="-122"/>
              </a:rPr>
              <a:t>三、长期边际成本</a:t>
            </a:r>
            <a:endParaRPr kumimoji="1" lang="zh-CN" altLang="en-US" sz="2000" dirty="0">
              <a:latin typeface="Microsoft YaHei" charset="-122"/>
              <a:ea typeface="Microsoft YaHei" charset="-122"/>
              <a:cs typeface="Microsoft YaHei" charset="-122"/>
            </a:endParaRPr>
          </a:p>
        </p:txBody>
      </p:sp>
      <p:sp>
        <p:nvSpPr>
          <p:cNvPr id="2" name="矩形 1"/>
          <p:cNvSpPr/>
          <p:nvPr/>
        </p:nvSpPr>
        <p:spPr>
          <a:xfrm>
            <a:off x="738164" y="3231117"/>
            <a:ext cx="10844309" cy="1053622"/>
          </a:xfrm>
          <a:prstGeom prst="rect">
            <a:avLst/>
          </a:prstGeom>
        </p:spPr>
        <p:txBody>
          <a:bodyPr wrap="square">
            <a:spAutoFit/>
          </a:bodyPr>
          <a:lstStyle/>
          <a:p>
            <a:pPr>
              <a:lnSpc>
                <a:spcPct val="150000"/>
              </a:lnSpc>
            </a:pPr>
            <a:r>
              <a:rPr lang="zh-CN" altLang="en-US" sz="2000" dirty="0">
                <a:latin typeface="Microsoft YaHei" charset="-122"/>
                <a:ea typeface="Microsoft YaHei" charset="-122"/>
                <a:cs typeface="Microsoft YaHei" charset="-122"/>
              </a:rPr>
              <a:t>长期边际</a:t>
            </a:r>
            <a:r>
              <a:rPr lang="zh-CN" altLang="en-US" sz="2000" dirty="0" smtClean="0">
                <a:latin typeface="Microsoft YaHei" charset="-122"/>
                <a:ea typeface="Microsoft YaHei" charset="-122"/>
                <a:cs typeface="Microsoft YaHei" charset="-122"/>
              </a:rPr>
              <a:t>成本</a:t>
            </a:r>
            <a:r>
              <a:rPr lang="en-US" altLang="zh-CN" sz="2000" dirty="0" smtClean="0">
                <a:latin typeface="Microsoft YaHei" charset="-122"/>
                <a:ea typeface="Microsoft YaHei" charset="-122"/>
                <a:cs typeface="Microsoft YaHei" charset="-122"/>
              </a:rPr>
              <a:t>(</a:t>
            </a:r>
            <a:r>
              <a:rPr lang="en-US" altLang="zh-CN" sz="2000" dirty="0">
                <a:latin typeface="Microsoft YaHei" charset="-122"/>
                <a:ea typeface="Microsoft YaHei" charset="-122"/>
                <a:cs typeface="Microsoft YaHei" charset="-122"/>
              </a:rPr>
              <a:t>long-run </a:t>
            </a:r>
            <a:r>
              <a:rPr kumimoji="1" lang="en-US" altLang="zh-CN" sz="2000" dirty="0">
                <a:latin typeface="Microsoft YaHei" charset="-122"/>
                <a:ea typeface="Microsoft YaHei" charset="-122"/>
                <a:cs typeface="Microsoft YaHei" charset="-122"/>
              </a:rPr>
              <a:t>marginal cost </a:t>
            </a:r>
            <a:r>
              <a:rPr kumimoji="1" lang="en-US" altLang="zh-CN" sz="2000" dirty="0" smtClean="0">
                <a:latin typeface="Microsoft YaHei" charset="-122"/>
                <a:ea typeface="Microsoft YaHei" charset="-122"/>
                <a:cs typeface="Microsoft YaHei" charset="-122"/>
              </a:rPr>
              <a:t>,LMC</a:t>
            </a:r>
            <a:r>
              <a:rPr lang="en-US" altLang="zh-CN" sz="2000" dirty="0" smtClean="0">
                <a:latin typeface="Microsoft YaHei" charset="-122"/>
                <a:ea typeface="Microsoft YaHei" charset="-122"/>
                <a:cs typeface="Microsoft YaHei" charset="-122"/>
              </a:rPr>
              <a:t>)</a:t>
            </a:r>
            <a:r>
              <a:rPr lang="zh-CN" altLang="en-US" sz="2000" dirty="0" smtClean="0">
                <a:latin typeface="Microsoft YaHei" charset="-122"/>
                <a:ea typeface="Microsoft YaHei" charset="-122"/>
                <a:cs typeface="Microsoft YaHei" charset="-122"/>
              </a:rPr>
              <a:t>：当</a:t>
            </a:r>
            <a:r>
              <a:rPr lang="zh-CN" altLang="en-US" sz="2000" dirty="0">
                <a:latin typeface="Microsoft YaHei" charset="-122"/>
                <a:ea typeface="Microsoft YaHei" charset="-122"/>
                <a:cs typeface="Microsoft YaHei" charset="-122"/>
              </a:rPr>
              <a:t>企业有足够的时间根据生产产量调整其固定要素时，每增加一个单位的产量所增加的总成本。</a:t>
            </a:r>
          </a:p>
        </p:txBody>
      </p:sp>
    </p:spTree>
    <p:extLst>
      <p:ext uri="{BB962C8B-B14F-4D97-AF65-F5344CB8AC3E}">
        <p14:creationId xmlns:p14="http://schemas.microsoft.com/office/powerpoint/2010/main" val="1105833222"/>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圆角矩形 16"/>
          <p:cNvSpPr/>
          <p:nvPr/>
        </p:nvSpPr>
        <p:spPr>
          <a:xfrm>
            <a:off x="270331" y="655942"/>
            <a:ext cx="4407994"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smtClean="0">
                <a:latin typeface="Microsoft YaHei" charset="-122"/>
                <a:ea typeface="Microsoft YaHei" charset="-122"/>
                <a:cs typeface="Microsoft YaHei" charset="-122"/>
              </a:rPr>
              <a:t>习题练习</a:t>
            </a:r>
            <a:endParaRPr kumimoji="1" lang="zh-CN" altLang="en-US" sz="2000" dirty="0">
              <a:latin typeface="Microsoft YaHei" charset="-122"/>
              <a:ea typeface="Microsoft YaHei" charset="-122"/>
              <a:cs typeface="Microsoft YaHei" charset="-122"/>
            </a:endParaRPr>
          </a:p>
        </p:txBody>
      </p:sp>
      <p:sp>
        <p:nvSpPr>
          <p:cNvPr id="6" name="文本框 5"/>
          <p:cNvSpPr txBox="1"/>
          <p:nvPr/>
        </p:nvSpPr>
        <p:spPr>
          <a:xfrm>
            <a:off x="489097" y="1472751"/>
            <a:ext cx="10781414" cy="3416320"/>
          </a:xfrm>
          <a:prstGeom prst="rect">
            <a:avLst/>
          </a:prstGeom>
          <a:noFill/>
        </p:spPr>
        <p:txBody>
          <a:bodyPr wrap="square" rtlCol="0">
            <a:spAutoFit/>
          </a:bodyPr>
          <a:lstStyle/>
          <a:p>
            <a:pPr>
              <a:lnSpc>
                <a:spcPct val="150000"/>
              </a:lnSpc>
            </a:pPr>
            <a:r>
              <a:rPr kumimoji="1" lang="zh-CN" altLang="en-US" sz="2400" dirty="0">
                <a:latin typeface="Microsoft YaHei" charset="-122"/>
                <a:ea typeface="Microsoft YaHei" charset="-122"/>
                <a:cs typeface="Microsoft YaHei" charset="-122"/>
              </a:rPr>
              <a:t>当企业有足够的时间根据生产产量调整其固定要素时，每增加一个单位的产量所增加的总成本是（）</a:t>
            </a:r>
          </a:p>
          <a:p>
            <a:pPr>
              <a:lnSpc>
                <a:spcPct val="150000"/>
              </a:lnSpc>
            </a:pPr>
            <a:r>
              <a:rPr kumimoji="1" lang="en-US" altLang="zh-CN" sz="2400" dirty="0" smtClean="0">
                <a:latin typeface="Microsoft YaHei" charset="-122"/>
                <a:ea typeface="Microsoft YaHei" charset="-122"/>
                <a:cs typeface="Microsoft YaHei" charset="-122"/>
              </a:rPr>
              <a:t>A</a:t>
            </a:r>
            <a:r>
              <a:rPr kumimoji="1" lang="en-US" altLang="zh-CN" sz="2400" dirty="0">
                <a:latin typeface="Microsoft YaHei" charset="-122"/>
                <a:ea typeface="Microsoft YaHei" charset="-122"/>
                <a:cs typeface="Microsoft YaHei" charset="-122"/>
              </a:rPr>
              <a:t>:</a:t>
            </a:r>
            <a:r>
              <a:rPr kumimoji="1" lang="zh-CN" altLang="en-US" sz="2400" dirty="0">
                <a:latin typeface="Microsoft YaHei" charset="-122"/>
                <a:ea typeface="Microsoft YaHei" charset="-122"/>
                <a:cs typeface="Microsoft YaHei" charset="-122"/>
              </a:rPr>
              <a:t>长期边际收益</a:t>
            </a:r>
          </a:p>
          <a:p>
            <a:pPr>
              <a:lnSpc>
                <a:spcPct val="150000"/>
              </a:lnSpc>
            </a:pPr>
            <a:r>
              <a:rPr kumimoji="1" lang="en-US" altLang="zh-CN" sz="2400" dirty="0">
                <a:latin typeface="Microsoft YaHei" charset="-122"/>
                <a:ea typeface="Microsoft YaHei" charset="-122"/>
                <a:cs typeface="Microsoft YaHei" charset="-122"/>
              </a:rPr>
              <a:t>B:</a:t>
            </a:r>
            <a:r>
              <a:rPr kumimoji="1" lang="zh-CN" altLang="en-US" sz="2400" dirty="0">
                <a:latin typeface="Microsoft YaHei" charset="-122"/>
                <a:ea typeface="Microsoft YaHei" charset="-122"/>
                <a:cs typeface="Microsoft YaHei" charset="-122"/>
              </a:rPr>
              <a:t>短期边际成本</a:t>
            </a:r>
          </a:p>
          <a:p>
            <a:pPr>
              <a:lnSpc>
                <a:spcPct val="150000"/>
              </a:lnSpc>
            </a:pPr>
            <a:r>
              <a:rPr kumimoji="1" lang="en-US" altLang="zh-CN" sz="2400" dirty="0">
                <a:latin typeface="Microsoft YaHei" charset="-122"/>
                <a:ea typeface="Microsoft YaHei" charset="-122"/>
                <a:cs typeface="Microsoft YaHei" charset="-122"/>
              </a:rPr>
              <a:t>C:</a:t>
            </a:r>
            <a:r>
              <a:rPr kumimoji="1" lang="zh-CN" altLang="en-US" sz="2400" dirty="0">
                <a:latin typeface="Microsoft YaHei" charset="-122"/>
                <a:ea typeface="Microsoft YaHei" charset="-122"/>
                <a:cs typeface="Microsoft YaHei" charset="-122"/>
              </a:rPr>
              <a:t>边际成本</a:t>
            </a:r>
          </a:p>
          <a:p>
            <a:pPr>
              <a:lnSpc>
                <a:spcPct val="150000"/>
              </a:lnSpc>
            </a:pPr>
            <a:r>
              <a:rPr kumimoji="1" lang="en-US" altLang="zh-CN" sz="2400" dirty="0">
                <a:latin typeface="Microsoft YaHei" charset="-122"/>
                <a:ea typeface="Microsoft YaHei" charset="-122"/>
                <a:cs typeface="Microsoft YaHei" charset="-122"/>
              </a:rPr>
              <a:t>D:</a:t>
            </a:r>
            <a:r>
              <a:rPr kumimoji="1" lang="zh-CN" altLang="en-US" sz="2400" dirty="0">
                <a:latin typeface="Microsoft YaHei" charset="-122"/>
                <a:ea typeface="Microsoft YaHei" charset="-122"/>
                <a:cs typeface="Microsoft YaHei" charset="-122"/>
              </a:rPr>
              <a:t>长期边际</a:t>
            </a:r>
            <a:r>
              <a:rPr kumimoji="1" lang="zh-CN" altLang="en-US" sz="2400" dirty="0" smtClean="0">
                <a:latin typeface="Microsoft YaHei" charset="-122"/>
                <a:ea typeface="Microsoft YaHei" charset="-122"/>
                <a:cs typeface="Microsoft YaHei" charset="-122"/>
              </a:rPr>
              <a:t>成本</a:t>
            </a:r>
            <a:endParaRPr kumimoji="1" lang="zh-CN" altLang="en-US" sz="24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1003599947"/>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圆角矩形 16"/>
          <p:cNvSpPr/>
          <p:nvPr/>
        </p:nvSpPr>
        <p:spPr>
          <a:xfrm>
            <a:off x="270331" y="655942"/>
            <a:ext cx="4407994"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smtClean="0">
                <a:latin typeface="Microsoft YaHei" charset="-122"/>
                <a:ea typeface="Microsoft YaHei" charset="-122"/>
                <a:cs typeface="Microsoft YaHei" charset="-122"/>
              </a:rPr>
              <a:t>习题练习</a:t>
            </a:r>
            <a:endParaRPr kumimoji="1" lang="zh-CN" altLang="en-US" sz="2000" dirty="0">
              <a:latin typeface="Microsoft YaHei" charset="-122"/>
              <a:ea typeface="Microsoft YaHei" charset="-122"/>
              <a:cs typeface="Microsoft YaHei" charset="-122"/>
            </a:endParaRPr>
          </a:p>
        </p:txBody>
      </p:sp>
      <p:sp>
        <p:nvSpPr>
          <p:cNvPr id="6" name="文本框 5"/>
          <p:cNvSpPr txBox="1"/>
          <p:nvPr/>
        </p:nvSpPr>
        <p:spPr>
          <a:xfrm>
            <a:off x="489097" y="1472751"/>
            <a:ext cx="10781414" cy="3416320"/>
          </a:xfrm>
          <a:prstGeom prst="rect">
            <a:avLst/>
          </a:prstGeom>
          <a:noFill/>
        </p:spPr>
        <p:txBody>
          <a:bodyPr wrap="square" rtlCol="0">
            <a:spAutoFit/>
          </a:bodyPr>
          <a:lstStyle/>
          <a:p>
            <a:pPr>
              <a:lnSpc>
                <a:spcPct val="150000"/>
              </a:lnSpc>
            </a:pPr>
            <a:r>
              <a:rPr kumimoji="1" lang="zh-CN" altLang="en-US" sz="2400" dirty="0">
                <a:latin typeface="Microsoft YaHei" charset="-122"/>
                <a:ea typeface="Microsoft YaHei" charset="-122"/>
                <a:cs typeface="Microsoft YaHei" charset="-122"/>
              </a:rPr>
              <a:t>当企业有足够的时间根据生产产量调整其固定要素时，每增加一个单位的产量所增加的总成本是</a:t>
            </a:r>
            <a:r>
              <a:rPr kumimoji="1" lang="zh-CN" altLang="en-US" sz="2400" dirty="0" smtClean="0">
                <a:latin typeface="Microsoft YaHei" charset="-122"/>
                <a:ea typeface="Microsoft YaHei" charset="-122"/>
                <a:cs typeface="Microsoft YaHei" charset="-122"/>
              </a:rPr>
              <a:t>（</a:t>
            </a:r>
            <a:r>
              <a:rPr kumimoji="1" lang="en-US" altLang="zh-CN" sz="2400" dirty="0" smtClean="0">
                <a:solidFill>
                  <a:srgbClr val="C00000"/>
                </a:solidFill>
                <a:latin typeface="Microsoft YaHei" charset="-122"/>
                <a:ea typeface="Microsoft YaHei" charset="-122"/>
                <a:cs typeface="Microsoft YaHei" charset="-122"/>
              </a:rPr>
              <a:t>D</a:t>
            </a:r>
            <a:r>
              <a:rPr kumimoji="1" lang="zh-CN" altLang="en-US" sz="2400" dirty="0" smtClean="0">
                <a:latin typeface="Microsoft YaHei" charset="-122"/>
                <a:ea typeface="Microsoft YaHei" charset="-122"/>
                <a:cs typeface="Microsoft YaHei" charset="-122"/>
              </a:rPr>
              <a:t>）</a:t>
            </a:r>
            <a:endParaRPr kumimoji="1" lang="zh-CN" altLang="en-US" sz="2400" dirty="0">
              <a:latin typeface="Microsoft YaHei" charset="-122"/>
              <a:ea typeface="Microsoft YaHei" charset="-122"/>
              <a:cs typeface="Microsoft YaHei" charset="-122"/>
            </a:endParaRPr>
          </a:p>
          <a:p>
            <a:pPr>
              <a:lnSpc>
                <a:spcPct val="150000"/>
              </a:lnSpc>
            </a:pPr>
            <a:r>
              <a:rPr kumimoji="1" lang="en-US" altLang="zh-CN" sz="2400" dirty="0" smtClean="0">
                <a:latin typeface="Microsoft YaHei" charset="-122"/>
                <a:ea typeface="Microsoft YaHei" charset="-122"/>
                <a:cs typeface="Microsoft YaHei" charset="-122"/>
              </a:rPr>
              <a:t>A</a:t>
            </a:r>
            <a:r>
              <a:rPr kumimoji="1" lang="en-US" altLang="zh-CN" sz="2400" dirty="0">
                <a:latin typeface="Microsoft YaHei" charset="-122"/>
                <a:ea typeface="Microsoft YaHei" charset="-122"/>
                <a:cs typeface="Microsoft YaHei" charset="-122"/>
              </a:rPr>
              <a:t>:</a:t>
            </a:r>
            <a:r>
              <a:rPr kumimoji="1" lang="zh-CN" altLang="en-US" sz="2400" dirty="0">
                <a:latin typeface="Microsoft YaHei" charset="-122"/>
                <a:ea typeface="Microsoft YaHei" charset="-122"/>
                <a:cs typeface="Microsoft YaHei" charset="-122"/>
              </a:rPr>
              <a:t>长期边际收益</a:t>
            </a:r>
          </a:p>
          <a:p>
            <a:pPr>
              <a:lnSpc>
                <a:spcPct val="150000"/>
              </a:lnSpc>
            </a:pPr>
            <a:r>
              <a:rPr kumimoji="1" lang="en-US" altLang="zh-CN" sz="2400" dirty="0">
                <a:latin typeface="Microsoft YaHei" charset="-122"/>
                <a:ea typeface="Microsoft YaHei" charset="-122"/>
                <a:cs typeface="Microsoft YaHei" charset="-122"/>
              </a:rPr>
              <a:t>B:</a:t>
            </a:r>
            <a:r>
              <a:rPr kumimoji="1" lang="zh-CN" altLang="en-US" sz="2400" dirty="0">
                <a:latin typeface="Microsoft YaHei" charset="-122"/>
                <a:ea typeface="Microsoft YaHei" charset="-122"/>
                <a:cs typeface="Microsoft YaHei" charset="-122"/>
              </a:rPr>
              <a:t>短期边际成本</a:t>
            </a:r>
          </a:p>
          <a:p>
            <a:pPr>
              <a:lnSpc>
                <a:spcPct val="150000"/>
              </a:lnSpc>
            </a:pPr>
            <a:r>
              <a:rPr kumimoji="1" lang="en-US" altLang="zh-CN" sz="2400" dirty="0">
                <a:latin typeface="Microsoft YaHei" charset="-122"/>
                <a:ea typeface="Microsoft YaHei" charset="-122"/>
                <a:cs typeface="Microsoft YaHei" charset="-122"/>
              </a:rPr>
              <a:t>C:</a:t>
            </a:r>
            <a:r>
              <a:rPr kumimoji="1" lang="zh-CN" altLang="en-US" sz="2400" dirty="0">
                <a:latin typeface="Microsoft YaHei" charset="-122"/>
                <a:ea typeface="Microsoft YaHei" charset="-122"/>
                <a:cs typeface="Microsoft YaHei" charset="-122"/>
              </a:rPr>
              <a:t>边际成本</a:t>
            </a:r>
          </a:p>
          <a:p>
            <a:pPr>
              <a:lnSpc>
                <a:spcPct val="150000"/>
              </a:lnSpc>
            </a:pPr>
            <a:r>
              <a:rPr kumimoji="1" lang="en-US" altLang="zh-CN" sz="2400" dirty="0">
                <a:solidFill>
                  <a:srgbClr val="C00000"/>
                </a:solidFill>
                <a:latin typeface="Microsoft YaHei" charset="-122"/>
                <a:ea typeface="Microsoft YaHei" charset="-122"/>
                <a:cs typeface="Microsoft YaHei" charset="-122"/>
              </a:rPr>
              <a:t>D:</a:t>
            </a:r>
            <a:r>
              <a:rPr kumimoji="1" lang="zh-CN" altLang="en-US" sz="2400" dirty="0">
                <a:solidFill>
                  <a:srgbClr val="C00000"/>
                </a:solidFill>
                <a:latin typeface="Microsoft YaHei" charset="-122"/>
                <a:ea typeface="Microsoft YaHei" charset="-122"/>
                <a:cs typeface="Microsoft YaHei" charset="-122"/>
              </a:rPr>
              <a:t>长期边际</a:t>
            </a:r>
            <a:r>
              <a:rPr kumimoji="1" lang="zh-CN" altLang="en-US" sz="2400" dirty="0" smtClean="0">
                <a:solidFill>
                  <a:srgbClr val="C00000"/>
                </a:solidFill>
                <a:latin typeface="Microsoft YaHei" charset="-122"/>
                <a:ea typeface="Microsoft YaHei" charset="-122"/>
                <a:cs typeface="Microsoft YaHei" charset="-122"/>
              </a:rPr>
              <a:t>成本</a:t>
            </a:r>
            <a:endParaRPr kumimoji="1" lang="zh-CN" altLang="en-US" sz="2400" dirty="0">
              <a:solidFill>
                <a:srgbClr val="C00000"/>
              </a:solidFill>
              <a:latin typeface="Microsoft YaHei" charset="-122"/>
              <a:ea typeface="Microsoft YaHei" charset="-122"/>
              <a:cs typeface="Microsoft YaHei" charset="-122"/>
            </a:endParaRPr>
          </a:p>
        </p:txBody>
      </p:sp>
    </p:spTree>
    <p:extLst>
      <p:ext uri="{BB962C8B-B14F-4D97-AF65-F5344CB8AC3E}">
        <p14:creationId xmlns:p14="http://schemas.microsoft.com/office/powerpoint/2010/main" val="123971859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圆角矩形 16"/>
          <p:cNvSpPr/>
          <p:nvPr/>
        </p:nvSpPr>
        <p:spPr>
          <a:xfrm>
            <a:off x="633065" y="851568"/>
            <a:ext cx="4109536"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nSpc>
                <a:spcPct val="150000"/>
              </a:lnSpc>
            </a:pPr>
            <a:r>
              <a:rPr kumimoji="1" lang="zh-CN" altLang="en-US" sz="2000" smtClean="0">
                <a:latin typeface="Microsoft YaHei" charset="-122"/>
                <a:ea typeface="Microsoft YaHei" charset="-122"/>
                <a:cs typeface="Microsoft YaHei" charset="-122"/>
              </a:rPr>
              <a:t>习题练习</a:t>
            </a:r>
            <a:endParaRPr kumimoji="1" lang="en-US" altLang="zh-CN" sz="2000" dirty="0">
              <a:latin typeface="Microsoft YaHei" charset="-122"/>
              <a:ea typeface="Microsoft YaHei" charset="-122"/>
              <a:cs typeface="Microsoft YaHei" charset="-122"/>
            </a:endParaRPr>
          </a:p>
        </p:txBody>
      </p:sp>
      <p:sp>
        <p:nvSpPr>
          <p:cNvPr id="19" name="文本框 18"/>
          <p:cNvSpPr txBox="1"/>
          <p:nvPr/>
        </p:nvSpPr>
        <p:spPr>
          <a:xfrm>
            <a:off x="423737" y="2147880"/>
            <a:ext cx="11344526" cy="2862322"/>
          </a:xfrm>
          <a:prstGeom prst="rect">
            <a:avLst/>
          </a:prstGeom>
          <a:noFill/>
        </p:spPr>
        <p:txBody>
          <a:bodyPr wrap="square" rtlCol="0">
            <a:spAutoFit/>
          </a:bodyPr>
          <a:lstStyle/>
          <a:p>
            <a:pPr fontAlgn="t">
              <a:lnSpc>
                <a:spcPct val="150000"/>
              </a:lnSpc>
            </a:pPr>
            <a:r>
              <a:rPr lang="zh-CN" altLang="en-US" sz="2400" dirty="0">
                <a:latin typeface="Microsoft YaHei" charset="-122"/>
                <a:ea typeface="Microsoft YaHei" charset="-122"/>
                <a:cs typeface="Microsoft YaHei" charset="-122"/>
              </a:rPr>
              <a:t>规模报酬递减是在下述哪一种情况下发生的</a:t>
            </a:r>
            <a:r>
              <a:rPr lang="zh-CN" altLang="en-US" sz="2400" dirty="0" smtClean="0">
                <a:latin typeface="Microsoft YaHei" charset="-122"/>
                <a:ea typeface="Microsoft YaHei" charset="-122"/>
                <a:cs typeface="Microsoft YaHei" charset="-122"/>
              </a:rPr>
              <a:t>（</a:t>
            </a:r>
            <a:r>
              <a:rPr lang="en-US" altLang="zh-CN" sz="2400" dirty="0" smtClean="0">
                <a:solidFill>
                  <a:srgbClr val="C00000"/>
                </a:solidFill>
                <a:latin typeface="Microsoft YaHei" charset="-122"/>
                <a:ea typeface="Microsoft YaHei" charset="-122"/>
                <a:cs typeface="Microsoft YaHei" charset="-122"/>
              </a:rPr>
              <a:t>A</a:t>
            </a:r>
            <a:r>
              <a:rPr lang="zh-CN" altLang="en-US" sz="2400" dirty="0" smtClean="0">
                <a:latin typeface="Microsoft YaHei" charset="-122"/>
                <a:ea typeface="Microsoft YaHei" charset="-122"/>
                <a:cs typeface="Microsoft YaHei" charset="-122"/>
              </a:rPr>
              <a:t>）</a:t>
            </a:r>
            <a:endParaRPr lang="zh-CN" altLang="en-US" sz="2400" dirty="0">
              <a:latin typeface="Microsoft YaHei" charset="-122"/>
              <a:ea typeface="Microsoft YaHei" charset="-122"/>
              <a:cs typeface="Microsoft YaHei" charset="-122"/>
            </a:endParaRPr>
          </a:p>
          <a:p>
            <a:pPr>
              <a:lnSpc>
                <a:spcPct val="150000"/>
              </a:lnSpc>
            </a:pPr>
            <a:r>
              <a:rPr lang="en-US" altLang="zh-CN" sz="2400" dirty="0" smtClean="0">
                <a:solidFill>
                  <a:srgbClr val="C00000"/>
                </a:solidFill>
                <a:latin typeface="Microsoft YaHei" charset="-122"/>
                <a:ea typeface="Microsoft YaHei" charset="-122"/>
                <a:cs typeface="Microsoft YaHei" charset="-122"/>
              </a:rPr>
              <a:t>A</a:t>
            </a:r>
            <a:r>
              <a:rPr lang="en-US" altLang="zh-CN" sz="2400" dirty="0">
                <a:solidFill>
                  <a:srgbClr val="C00000"/>
                </a:solidFill>
                <a:latin typeface="Microsoft YaHei" charset="-122"/>
                <a:ea typeface="Microsoft YaHei" charset="-122"/>
                <a:cs typeface="Microsoft YaHei" charset="-122"/>
              </a:rPr>
              <a:t>:</a:t>
            </a:r>
            <a:r>
              <a:rPr lang="zh-CN" altLang="en-US" sz="2400" dirty="0">
                <a:solidFill>
                  <a:srgbClr val="C00000"/>
                </a:solidFill>
                <a:latin typeface="Microsoft YaHei" charset="-122"/>
                <a:ea typeface="Microsoft YaHei" charset="-122"/>
                <a:cs typeface="Microsoft YaHei" charset="-122"/>
              </a:rPr>
              <a:t>按比例连续增加各种生产要素</a:t>
            </a:r>
          </a:p>
          <a:p>
            <a:pPr>
              <a:lnSpc>
                <a:spcPct val="150000"/>
              </a:lnSpc>
            </a:pPr>
            <a:r>
              <a:rPr lang="en-US" altLang="zh-CN" sz="2400" dirty="0">
                <a:latin typeface="Microsoft YaHei" charset="-122"/>
                <a:ea typeface="Microsoft YaHei" charset="-122"/>
                <a:cs typeface="Microsoft YaHei" charset="-122"/>
              </a:rPr>
              <a:t>B:</a:t>
            </a:r>
            <a:r>
              <a:rPr lang="zh-CN" altLang="en-US" sz="2400" dirty="0">
                <a:latin typeface="Microsoft YaHei" charset="-122"/>
                <a:ea typeface="Microsoft YaHei" charset="-122"/>
                <a:cs typeface="Microsoft YaHei" charset="-122"/>
              </a:rPr>
              <a:t>不按比例连续增加各种生产要素</a:t>
            </a:r>
          </a:p>
          <a:p>
            <a:pPr>
              <a:lnSpc>
                <a:spcPct val="150000"/>
              </a:lnSpc>
            </a:pPr>
            <a:r>
              <a:rPr lang="en-US" altLang="zh-CN" sz="2400" dirty="0">
                <a:latin typeface="Microsoft YaHei" charset="-122"/>
                <a:ea typeface="Microsoft YaHei" charset="-122"/>
                <a:cs typeface="Microsoft YaHei" charset="-122"/>
              </a:rPr>
              <a:t>C:</a:t>
            </a:r>
            <a:r>
              <a:rPr lang="zh-CN" altLang="en-US" sz="2400" dirty="0">
                <a:latin typeface="Microsoft YaHei" charset="-122"/>
                <a:ea typeface="Microsoft YaHei" charset="-122"/>
                <a:cs typeface="Microsoft YaHei" charset="-122"/>
              </a:rPr>
              <a:t>连续地投入某种生产要素而保持其他生产要素不变</a:t>
            </a:r>
          </a:p>
          <a:p>
            <a:pPr>
              <a:lnSpc>
                <a:spcPct val="150000"/>
              </a:lnSpc>
            </a:pPr>
            <a:r>
              <a:rPr lang="en-US" altLang="zh-CN" sz="2400" dirty="0">
                <a:latin typeface="Microsoft YaHei" charset="-122"/>
                <a:ea typeface="Microsoft YaHei" charset="-122"/>
                <a:cs typeface="Microsoft YaHei" charset="-122"/>
              </a:rPr>
              <a:t>D:</a:t>
            </a:r>
            <a:r>
              <a:rPr lang="zh-CN" altLang="en-US" sz="2400" dirty="0">
                <a:latin typeface="Microsoft YaHei" charset="-122"/>
                <a:ea typeface="Microsoft YaHei" charset="-122"/>
                <a:cs typeface="Microsoft YaHei" charset="-122"/>
              </a:rPr>
              <a:t>上述都</a:t>
            </a:r>
            <a:r>
              <a:rPr lang="zh-CN" altLang="en-US" sz="2400" dirty="0" smtClean="0">
                <a:latin typeface="Microsoft YaHei" charset="-122"/>
                <a:ea typeface="Microsoft YaHei" charset="-122"/>
                <a:cs typeface="Microsoft YaHei" charset="-122"/>
              </a:rPr>
              <a:t>正确</a:t>
            </a:r>
            <a:endParaRPr lang="zh-CN" altLang="en-US" sz="2400" dirty="0">
              <a:latin typeface="Microsoft YaHei" charset="-122"/>
              <a:ea typeface="Microsoft YaHei" charset="-122"/>
              <a:cs typeface="Microsoft YaHei" charset="-122"/>
            </a:endParaRPr>
          </a:p>
        </p:txBody>
      </p:sp>
      <p:sp>
        <p:nvSpPr>
          <p:cNvPr id="11" name="Rectangle 8"/>
          <p:cNvSpPr>
            <a:spLocks noChangeArrowheads="1"/>
          </p:cNvSpPr>
          <p:nvPr/>
        </p:nvSpPr>
        <p:spPr bwMode="auto">
          <a:xfrm>
            <a:off x="0" y="42578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 name="Rectangle 6"/>
          <p:cNvSpPr>
            <a:spLocks noChangeArrowheads="1"/>
          </p:cNvSpPr>
          <p:nvPr/>
        </p:nvSpPr>
        <p:spPr bwMode="auto">
          <a:xfrm>
            <a:off x="0" y="-200055"/>
            <a:ext cx="18473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sz="2000"/>
          </a:p>
        </p:txBody>
      </p:sp>
      <p:sp>
        <p:nvSpPr>
          <p:cNvPr id="5" name="Rectangle 9"/>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197149529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圆角矩形 16"/>
          <p:cNvSpPr/>
          <p:nvPr/>
        </p:nvSpPr>
        <p:spPr>
          <a:xfrm>
            <a:off x="633065" y="851568"/>
            <a:ext cx="4109536"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nSpc>
                <a:spcPct val="150000"/>
              </a:lnSpc>
            </a:pPr>
            <a:r>
              <a:rPr kumimoji="1" lang="zh-CN" altLang="en-US" sz="2000" smtClean="0">
                <a:latin typeface="Microsoft YaHei" charset="-122"/>
                <a:ea typeface="Microsoft YaHei" charset="-122"/>
                <a:cs typeface="Microsoft YaHei" charset="-122"/>
              </a:rPr>
              <a:t>习题练习</a:t>
            </a:r>
            <a:endParaRPr kumimoji="1" lang="en-US" altLang="zh-CN" sz="2000" dirty="0">
              <a:latin typeface="Microsoft YaHei" charset="-122"/>
              <a:ea typeface="Microsoft YaHei" charset="-122"/>
              <a:cs typeface="Microsoft YaHei" charset="-122"/>
            </a:endParaRPr>
          </a:p>
        </p:txBody>
      </p:sp>
      <p:sp>
        <p:nvSpPr>
          <p:cNvPr id="19" name="文本框 18"/>
          <p:cNvSpPr txBox="1"/>
          <p:nvPr/>
        </p:nvSpPr>
        <p:spPr>
          <a:xfrm>
            <a:off x="423737" y="2105350"/>
            <a:ext cx="11344526" cy="2862322"/>
          </a:xfrm>
          <a:prstGeom prst="rect">
            <a:avLst/>
          </a:prstGeom>
          <a:noFill/>
        </p:spPr>
        <p:txBody>
          <a:bodyPr wrap="square" rtlCol="0">
            <a:spAutoFit/>
          </a:bodyPr>
          <a:lstStyle/>
          <a:p>
            <a:pPr fontAlgn="t">
              <a:lnSpc>
                <a:spcPct val="150000"/>
              </a:lnSpc>
            </a:pPr>
            <a:r>
              <a:rPr lang="zh-CN" altLang="en-US" sz="2400" dirty="0">
                <a:latin typeface="Microsoft YaHei" charset="-122"/>
                <a:ea typeface="Microsoft YaHei" charset="-122"/>
                <a:cs typeface="Microsoft YaHei" charset="-122"/>
              </a:rPr>
              <a:t>在下列哪一种情况下当所有投入量增加</a:t>
            </a:r>
            <a:r>
              <a:rPr lang="en-US" altLang="zh-CN" sz="2400" dirty="0">
                <a:latin typeface="Microsoft YaHei" charset="-122"/>
                <a:ea typeface="Microsoft YaHei" charset="-122"/>
                <a:cs typeface="Microsoft YaHei" charset="-122"/>
              </a:rPr>
              <a:t>10%</a:t>
            </a:r>
            <a:r>
              <a:rPr lang="zh-CN" altLang="en-US" sz="2400" dirty="0">
                <a:latin typeface="Microsoft YaHei" charset="-122"/>
                <a:ea typeface="Microsoft YaHei" charset="-122"/>
                <a:cs typeface="Microsoft YaHei" charset="-122"/>
              </a:rPr>
              <a:t>时，产量的增加小于</a:t>
            </a:r>
            <a:r>
              <a:rPr lang="en-US" altLang="zh-CN" sz="2400" dirty="0">
                <a:latin typeface="Microsoft YaHei" charset="-122"/>
                <a:ea typeface="Microsoft YaHei" charset="-122"/>
                <a:cs typeface="Microsoft YaHei" charset="-122"/>
              </a:rPr>
              <a:t>10%</a:t>
            </a:r>
            <a:r>
              <a:rPr lang="zh-CN" altLang="en-US" sz="2400" dirty="0">
                <a:latin typeface="Microsoft YaHei" charset="-122"/>
                <a:ea typeface="Microsoft YaHei" charset="-122"/>
                <a:cs typeface="Microsoft YaHei" charset="-122"/>
              </a:rPr>
              <a:t>（）</a:t>
            </a:r>
          </a:p>
          <a:p>
            <a:pPr fontAlgn="t">
              <a:lnSpc>
                <a:spcPct val="150000"/>
              </a:lnSpc>
            </a:pPr>
            <a:r>
              <a:rPr lang="en-US" altLang="zh-CN" sz="2400" dirty="0" smtClean="0">
                <a:latin typeface="Microsoft YaHei" charset="-122"/>
                <a:ea typeface="Microsoft YaHei" charset="-122"/>
                <a:cs typeface="Microsoft YaHei" charset="-122"/>
              </a:rPr>
              <a:t>A</a:t>
            </a:r>
            <a:r>
              <a:rPr lang="en-US" altLang="zh-CN" sz="2400" dirty="0">
                <a:latin typeface="Microsoft YaHei" charset="-122"/>
                <a:ea typeface="Microsoft YaHei" charset="-122"/>
                <a:cs typeface="Microsoft YaHei" charset="-122"/>
              </a:rPr>
              <a:t>:</a:t>
            </a:r>
            <a:r>
              <a:rPr lang="zh-CN" altLang="en-US" sz="2400" dirty="0">
                <a:latin typeface="Microsoft YaHei" charset="-122"/>
                <a:ea typeface="Microsoft YaHei" charset="-122"/>
                <a:cs typeface="Microsoft YaHei" charset="-122"/>
              </a:rPr>
              <a:t>边际成本递减</a:t>
            </a:r>
          </a:p>
          <a:p>
            <a:pPr fontAlgn="t">
              <a:lnSpc>
                <a:spcPct val="150000"/>
              </a:lnSpc>
            </a:pPr>
            <a:r>
              <a:rPr lang="en-US" altLang="zh-CN" sz="2400" dirty="0">
                <a:latin typeface="Microsoft YaHei" charset="-122"/>
                <a:ea typeface="Microsoft YaHei" charset="-122"/>
                <a:cs typeface="Microsoft YaHei" charset="-122"/>
              </a:rPr>
              <a:t>B:</a:t>
            </a:r>
            <a:r>
              <a:rPr lang="zh-CN" altLang="en-US" sz="2400" dirty="0">
                <a:latin typeface="Microsoft YaHei" charset="-122"/>
                <a:ea typeface="Microsoft YaHei" charset="-122"/>
                <a:cs typeface="Microsoft YaHei" charset="-122"/>
              </a:rPr>
              <a:t>长期平均成本曲线向右下方倾斜</a:t>
            </a:r>
          </a:p>
          <a:p>
            <a:pPr fontAlgn="t">
              <a:lnSpc>
                <a:spcPct val="150000"/>
              </a:lnSpc>
            </a:pPr>
            <a:r>
              <a:rPr lang="en-US" altLang="zh-CN" sz="2400" dirty="0">
                <a:latin typeface="Microsoft YaHei" charset="-122"/>
                <a:ea typeface="Microsoft YaHei" charset="-122"/>
                <a:cs typeface="Microsoft YaHei" charset="-122"/>
              </a:rPr>
              <a:t>C:</a:t>
            </a:r>
            <a:r>
              <a:rPr lang="zh-CN" altLang="en-US" sz="2400" dirty="0">
                <a:latin typeface="Microsoft YaHei" charset="-122"/>
                <a:ea typeface="Microsoft YaHei" charset="-122"/>
                <a:cs typeface="Microsoft YaHei" charset="-122"/>
              </a:rPr>
              <a:t>存在规模收益递增</a:t>
            </a:r>
          </a:p>
          <a:p>
            <a:pPr fontAlgn="t">
              <a:lnSpc>
                <a:spcPct val="150000"/>
              </a:lnSpc>
            </a:pPr>
            <a:r>
              <a:rPr lang="en-US" altLang="zh-CN" sz="2400" dirty="0">
                <a:latin typeface="Microsoft YaHei" charset="-122"/>
                <a:ea typeface="Microsoft YaHei" charset="-122"/>
                <a:cs typeface="Microsoft YaHei" charset="-122"/>
              </a:rPr>
              <a:t>D:</a:t>
            </a:r>
            <a:r>
              <a:rPr lang="zh-CN" altLang="en-US" sz="2400" dirty="0">
                <a:latin typeface="Microsoft YaHei" charset="-122"/>
                <a:ea typeface="Microsoft YaHei" charset="-122"/>
                <a:cs typeface="Microsoft YaHei" charset="-122"/>
              </a:rPr>
              <a:t>存在规模收益</a:t>
            </a:r>
            <a:r>
              <a:rPr lang="zh-CN" altLang="en-US" sz="2400" dirty="0" smtClean="0">
                <a:latin typeface="Microsoft YaHei" charset="-122"/>
                <a:ea typeface="Microsoft YaHei" charset="-122"/>
                <a:cs typeface="Microsoft YaHei" charset="-122"/>
              </a:rPr>
              <a:t>递减</a:t>
            </a:r>
            <a:endParaRPr lang="zh-CN" altLang="en-US" sz="2400" dirty="0">
              <a:latin typeface="Microsoft YaHei" charset="-122"/>
              <a:ea typeface="Microsoft YaHei" charset="-122"/>
              <a:cs typeface="Microsoft YaHei" charset="-122"/>
            </a:endParaRPr>
          </a:p>
        </p:txBody>
      </p:sp>
      <p:sp>
        <p:nvSpPr>
          <p:cNvPr id="11" name="Rectangle 8"/>
          <p:cNvSpPr>
            <a:spLocks noChangeArrowheads="1"/>
          </p:cNvSpPr>
          <p:nvPr/>
        </p:nvSpPr>
        <p:spPr bwMode="auto">
          <a:xfrm>
            <a:off x="0" y="42578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 name="Rectangle 6"/>
          <p:cNvSpPr>
            <a:spLocks noChangeArrowheads="1"/>
          </p:cNvSpPr>
          <p:nvPr/>
        </p:nvSpPr>
        <p:spPr bwMode="auto">
          <a:xfrm>
            <a:off x="0" y="-200055"/>
            <a:ext cx="18473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sz="2000"/>
          </a:p>
        </p:txBody>
      </p:sp>
      <p:sp>
        <p:nvSpPr>
          <p:cNvPr id="5" name="Rectangle 9"/>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150760784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圆角矩形 16"/>
          <p:cNvSpPr/>
          <p:nvPr/>
        </p:nvSpPr>
        <p:spPr>
          <a:xfrm>
            <a:off x="633065" y="851568"/>
            <a:ext cx="4109536"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nSpc>
                <a:spcPct val="150000"/>
              </a:lnSpc>
            </a:pPr>
            <a:r>
              <a:rPr kumimoji="1" lang="zh-CN" altLang="en-US" sz="2000" smtClean="0">
                <a:latin typeface="Microsoft YaHei" charset="-122"/>
                <a:ea typeface="Microsoft YaHei" charset="-122"/>
                <a:cs typeface="Microsoft YaHei" charset="-122"/>
              </a:rPr>
              <a:t>习题练习</a:t>
            </a:r>
            <a:endParaRPr kumimoji="1" lang="en-US" altLang="zh-CN" sz="2000" dirty="0">
              <a:latin typeface="Microsoft YaHei" charset="-122"/>
              <a:ea typeface="Microsoft YaHei" charset="-122"/>
              <a:cs typeface="Microsoft YaHei" charset="-122"/>
            </a:endParaRPr>
          </a:p>
        </p:txBody>
      </p:sp>
      <p:sp>
        <p:nvSpPr>
          <p:cNvPr id="19" name="文本框 18"/>
          <p:cNvSpPr txBox="1"/>
          <p:nvPr/>
        </p:nvSpPr>
        <p:spPr>
          <a:xfrm>
            <a:off x="423737" y="2105350"/>
            <a:ext cx="11344526" cy="2862322"/>
          </a:xfrm>
          <a:prstGeom prst="rect">
            <a:avLst/>
          </a:prstGeom>
          <a:noFill/>
        </p:spPr>
        <p:txBody>
          <a:bodyPr wrap="square" rtlCol="0">
            <a:spAutoFit/>
          </a:bodyPr>
          <a:lstStyle/>
          <a:p>
            <a:pPr fontAlgn="t">
              <a:lnSpc>
                <a:spcPct val="150000"/>
              </a:lnSpc>
            </a:pPr>
            <a:r>
              <a:rPr lang="zh-CN" altLang="en-US" sz="2400" dirty="0">
                <a:latin typeface="Microsoft YaHei" charset="-122"/>
                <a:ea typeface="Microsoft YaHei" charset="-122"/>
                <a:cs typeface="Microsoft YaHei" charset="-122"/>
              </a:rPr>
              <a:t>在下列哪一种情况下当所有投入量增加</a:t>
            </a:r>
            <a:r>
              <a:rPr lang="en-US" altLang="zh-CN" sz="2400" dirty="0">
                <a:latin typeface="Microsoft YaHei" charset="-122"/>
                <a:ea typeface="Microsoft YaHei" charset="-122"/>
                <a:cs typeface="Microsoft YaHei" charset="-122"/>
              </a:rPr>
              <a:t>10%</a:t>
            </a:r>
            <a:r>
              <a:rPr lang="zh-CN" altLang="en-US" sz="2400" dirty="0">
                <a:latin typeface="Microsoft YaHei" charset="-122"/>
                <a:ea typeface="Microsoft YaHei" charset="-122"/>
                <a:cs typeface="Microsoft YaHei" charset="-122"/>
              </a:rPr>
              <a:t>时，产量的增加小于</a:t>
            </a:r>
            <a:r>
              <a:rPr lang="en-US" altLang="zh-CN" sz="2400" dirty="0">
                <a:latin typeface="Microsoft YaHei" charset="-122"/>
                <a:ea typeface="Microsoft YaHei" charset="-122"/>
                <a:cs typeface="Microsoft YaHei" charset="-122"/>
              </a:rPr>
              <a:t>10%</a:t>
            </a:r>
            <a:r>
              <a:rPr lang="zh-CN" altLang="en-US" sz="2400" dirty="0" smtClean="0">
                <a:latin typeface="Microsoft YaHei" charset="-122"/>
                <a:ea typeface="Microsoft YaHei" charset="-122"/>
                <a:cs typeface="Microsoft YaHei" charset="-122"/>
              </a:rPr>
              <a:t>（</a:t>
            </a:r>
            <a:r>
              <a:rPr lang="en-US" altLang="zh-CN" sz="2400" dirty="0" smtClean="0">
                <a:solidFill>
                  <a:srgbClr val="C00000"/>
                </a:solidFill>
                <a:latin typeface="Microsoft YaHei" charset="-122"/>
                <a:ea typeface="Microsoft YaHei" charset="-122"/>
                <a:cs typeface="Microsoft YaHei" charset="-122"/>
              </a:rPr>
              <a:t>D</a:t>
            </a:r>
            <a:r>
              <a:rPr lang="zh-CN" altLang="en-US" sz="2400" dirty="0" smtClean="0">
                <a:latin typeface="Microsoft YaHei" charset="-122"/>
                <a:ea typeface="Microsoft YaHei" charset="-122"/>
                <a:cs typeface="Microsoft YaHei" charset="-122"/>
              </a:rPr>
              <a:t>）</a:t>
            </a:r>
            <a:endParaRPr lang="zh-CN" altLang="en-US" sz="2400" dirty="0">
              <a:latin typeface="Microsoft YaHei" charset="-122"/>
              <a:ea typeface="Microsoft YaHei" charset="-122"/>
              <a:cs typeface="Microsoft YaHei" charset="-122"/>
            </a:endParaRPr>
          </a:p>
          <a:p>
            <a:pPr fontAlgn="t">
              <a:lnSpc>
                <a:spcPct val="150000"/>
              </a:lnSpc>
            </a:pPr>
            <a:r>
              <a:rPr lang="en-US" altLang="zh-CN" sz="2400" dirty="0" smtClean="0">
                <a:latin typeface="Microsoft YaHei" charset="-122"/>
                <a:ea typeface="Microsoft YaHei" charset="-122"/>
                <a:cs typeface="Microsoft YaHei" charset="-122"/>
              </a:rPr>
              <a:t>A</a:t>
            </a:r>
            <a:r>
              <a:rPr lang="en-US" altLang="zh-CN" sz="2400" dirty="0">
                <a:latin typeface="Microsoft YaHei" charset="-122"/>
                <a:ea typeface="Microsoft YaHei" charset="-122"/>
                <a:cs typeface="Microsoft YaHei" charset="-122"/>
              </a:rPr>
              <a:t>:</a:t>
            </a:r>
            <a:r>
              <a:rPr lang="zh-CN" altLang="en-US" sz="2400" dirty="0">
                <a:latin typeface="Microsoft YaHei" charset="-122"/>
                <a:ea typeface="Microsoft YaHei" charset="-122"/>
                <a:cs typeface="Microsoft YaHei" charset="-122"/>
              </a:rPr>
              <a:t>边际成本递减</a:t>
            </a:r>
          </a:p>
          <a:p>
            <a:pPr fontAlgn="t">
              <a:lnSpc>
                <a:spcPct val="150000"/>
              </a:lnSpc>
            </a:pPr>
            <a:r>
              <a:rPr lang="en-US" altLang="zh-CN" sz="2400" dirty="0">
                <a:latin typeface="Microsoft YaHei" charset="-122"/>
                <a:ea typeface="Microsoft YaHei" charset="-122"/>
                <a:cs typeface="Microsoft YaHei" charset="-122"/>
              </a:rPr>
              <a:t>B:</a:t>
            </a:r>
            <a:r>
              <a:rPr lang="zh-CN" altLang="en-US" sz="2400" dirty="0">
                <a:latin typeface="Microsoft YaHei" charset="-122"/>
                <a:ea typeface="Microsoft YaHei" charset="-122"/>
                <a:cs typeface="Microsoft YaHei" charset="-122"/>
              </a:rPr>
              <a:t>长期平均成本曲线向右下方倾斜</a:t>
            </a:r>
          </a:p>
          <a:p>
            <a:pPr fontAlgn="t">
              <a:lnSpc>
                <a:spcPct val="150000"/>
              </a:lnSpc>
            </a:pPr>
            <a:r>
              <a:rPr lang="en-US" altLang="zh-CN" sz="2400" dirty="0">
                <a:latin typeface="Microsoft YaHei" charset="-122"/>
                <a:ea typeface="Microsoft YaHei" charset="-122"/>
                <a:cs typeface="Microsoft YaHei" charset="-122"/>
              </a:rPr>
              <a:t>C:</a:t>
            </a:r>
            <a:r>
              <a:rPr lang="zh-CN" altLang="en-US" sz="2400" dirty="0">
                <a:latin typeface="Microsoft YaHei" charset="-122"/>
                <a:ea typeface="Microsoft YaHei" charset="-122"/>
                <a:cs typeface="Microsoft YaHei" charset="-122"/>
              </a:rPr>
              <a:t>存在规模收益递增</a:t>
            </a:r>
          </a:p>
          <a:p>
            <a:pPr fontAlgn="t">
              <a:lnSpc>
                <a:spcPct val="150000"/>
              </a:lnSpc>
            </a:pPr>
            <a:r>
              <a:rPr lang="en-US" altLang="zh-CN" sz="2400" dirty="0">
                <a:solidFill>
                  <a:srgbClr val="C00000"/>
                </a:solidFill>
                <a:latin typeface="Microsoft YaHei" charset="-122"/>
                <a:ea typeface="Microsoft YaHei" charset="-122"/>
                <a:cs typeface="Microsoft YaHei" charset="-122"/>
              </a:rPr>
              <a:t>D:</a:t>
            </a:r>
            <a:r>
              <a:rPr lang="zh-CN" altLang="en-US" sz="2400" dirty="0">
                <a:solidFill>
                  <a:srgbClr val="C00000"/>
                </a:solidFill>
                <a:latin typeface="Microsoft YaHei" charset="-122"/>
                <a:ea typeface="Microsoft YaHei" charset="-122"/>
                <a:cs typeface="Microsoft YaHei" charset="-122"/>
              </a:rPr>
              <a:t>存在规模收益</a:t>
            </a:r>
            <a:r>
              <a:rPr lang="zh-CN" altLang="en-US" sz="2400" dirty="0" smtClean="0">
                <a:solidFill>
                  <a:srgbClr val="C00000"/>
                </a:solidFill>
                <a:latin typeface="Microsoft YaHei" charset="-122"/>
                <a:ea typeface="Microsoft YaHei" charset="-122"/>
                <a:cs typeface="Microsoft YaHei" charset="-122"/>
              </a:rPr>
              <a:t>递减</a:t>
            </a:r>
            <a:endParaRPr lang="zh-CN" altLang="en-US" sz="2400" dirty="0">
              <a:solidFill>
                <a:srgbClr val="C00000"/>
              </a:solidFill>
              <a:latin typeface="Microsoft YaHei" charset="-122"/>
              <a:ea typeface="Microsoft YaHei" charset="-122"/>
              <a:cs typeface="Microsoft YaHei" charset="-122"/>
            </a:endParaRPr>
          </a:p>
        </p:txBody>
      </p:sp>
      <p:sp>
        <p:nvSpPr>
          <p:cNvPr id="11" name="Rectangle 8"/>
          <p:cNvSpPr>
            <a:spLocks noChangeArrowheads="1"/>
          </p:cNvSpPr>
          <p:nvPr/>
        </p:nvSpPr>
        <p:spPr bwMode="auto">
          <a:xfrm>
            <a:off x="0" y="42578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 name="Rectangle 6"/>
          <p:cNvSpPr>
            <a:spLocks noChangeArrowheads="1"/>
          </p:cNvSpPr>
          <p:nvPr/>
        </p:nvSpPr>
        <p:spPr bwMode="auto">
          <a:xfrm>
            <a:off x="0" y="-200055"/>
            <a:ext cx="18473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sz="2000"/>
          </a:p>
        </p:txBody>
      </p:sp>
      <p:sp>
        <p:nvSpPr>
          <p:cNvPr id="5" name="Rectangle 9"/>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11920646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r>
              <a:rPr lang="en-US" altLang="zh-CN" sz="2800" dirty="0" smtClean="0">
                <a:latin typeface="Microsoft YaHei" charset="-122"/>
                <a:ea typeface="Microsoft YaHei" charset="-122"/>
                <a:cs typeface="Microsoft YaHei" charset="-122"/>
              </a:rPr>
              <a:t>5.4.2</a:t>
            </a:r>
            <a:r>
              <a:rPr lang="zh-CN" altLang="en-US" sz="2800" dirty="0" smtClean="0">
                <a:latin typeface="Microsoft YaHei" charset="-122"/>
                <a:ea typeface="Microsoft YaHei" charset="-122"/>
                <a:cs typeface="Microsoft YaHei" charset="-122"/>
              </a:rPr>
              <a:t> 规模报酬变动的原因</a:t>
            </a:r>
            <a:endParaRPr lang="zh-CN" altLang="en-US" sz="2800" dirty="0">
              <a:latin typeface="Microsoft YaHei" charset="-122"/>
              <a:ea typeface="Microsoft YaHei" charset="-122"/>
              <a:cs typeface="Microsoft YaHei" charset="-122"/>
            </a:endParaRPr>
          </a:p>
        </p:txBody>
      </p:sp>
      <p:sp>
        <p:nvSpPr>
          <p:cNvPr id="17" name="圆角矩形 16"/>
          <p:cNvSpPr/>
          <p:nvPr/>
        </p:nvSpPr>
        <p:spPr>
          <a:xfrm>
            <a:off x="334126" y="1676667"/>
            <a:ext cx="5134689"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nSpc>
                <a:spcPct val="150000"/>
              </a:lnSpc>
            </a:pPr>
            <a:r>
              <a:rPr kumimoji="1" lang="zh-CN" altLang="en-US" sz="2000" dirty="0" smtClean="0">
                <a:latin typeface="Microsoft YaHei" charset="-122"/>
                <a:ea typeface="Microsoft YaHei" charset="-122"/>
                <a:cs typeface="Microsoft YaHei" charset="-122"/>
              </a:rPr>
              <a:t>一、规模报酬递增的原因</a:t>
            </a:r>
            <a:r>
              <a:rPr kumimoji="1" lang="en-US" altLang="zh-CN" sz="2000" dirty="0" smtClean="0">
                <a:latin typeface="Microsoft YaHei" charset="-122"/>
                <a:ea typeface="Microsoft YaHei" charset="-122"/>
                <a:cs typeface="Microsoft YaHei" charset="-122"/>
              </a:rPr>
              <a:t>【</a:t>
            </a:r>
            <a:r>
              <a:rPr kumimoji="1" lang="zh-CN" altLang="en-US" sz="2000" dirty="0" smtClean="0">
                <a:latin typeface="Microsoft YaHei" charset="-122"/>
                <a:ea typeface="Microsoft YaHei" charset="-122"/>
                <a:cs typeface="Microsoft YaHei" charset="-122"/>
              </a:rPr>
              <a:t>选择、简答</a:t>
            </a:r>
            <a:r>
              <a:rPr kumimoji="1" lang="en-US" altLang="zh-CN" sz="2000" dirty="0" smtClean="0">
                <a:latin typeface="Microsoft YaHei" charset="-122"/>
                <a:ea typeface="Microsoft YaHei" charset="-122"/>
                <a:cs typeface="Microsoft YaHei" charset="-122"/>
              </a:rPr>
              <a:t>】</a:t>
            </a:r>
            <a:endParaRPr kumimoji="1" lang="en-US" altLang="zh-CN" sz="2000" dirty="0">
              <a:latin typeface="Microsoft YaHei" charset="-122"/>
              <a:ea typeface="Microsoft YaHei" charset="-122"/>
              <a:cs typeface="Microsoft YaHei" charset="-122"/>
            </a:endParaRPr>
          </a:p>
        </p:txBody>
      </p:sp>
      <p:sp>
        <p:nvSpPr>
          <p:cNvPr id="11" name="Rectangle 8"/>
          <p:cNvSpPr>
            <a:spLocks noChangeArrowheads="1"/>
          </p:cNvSpPr>
          <p:nvPr/>
        </p:nvSpPr>
        <p:spPr bwMode="auto">
          <a:xfrm>
            <a:off x="0" y="42578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 name="Rectangle 6"/>
          <p:cNvSpPr>
            <a:spLocks noChangeArrowheads="1"/>
          </p:cNvSpPr>
          <p:nvPr/>
        </p:nvSpPr>
        <p:spPr bwMode="auto">
          <a:xfrm>
            <a:off x="0" y="-200055"/>
            <a:ext cx="18473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sz="2000"/>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5"/>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4" name="图表 13"/>
          <p:cNvGraphicFramePr/>
          <p:nvPr>
            <p:extLst/>
          </p:nvPr>
        </p:nvGraphicFramePr>
        <p:xfrm>
          <a:off x="8510954" y="-200055"/>
          <a:ext cx="3834680" cy="14372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5" name="文本框 14"/>
          <p:cNvSpPr txBox="1"/>
          <p:nvPr/>
        </p:nvSpPr>
        <p:spPr>
          <a:xfrm>
            <a:off x="597877" y="2866292"/>
            <a:ext cx="7280031" cy="2862322"/>
          </a:xfrm>
          <a:prstGeom prst="rect">
            <a:avLst/>
          </a:prstGeom>
          <a:noFill/>
        </p:spPr>
        <p:txBody>
          <a:bodyPr wrap="square" rtlCol="0">
            <a:spAutoFit/>
          </a:bodyPr>
          <a:lstStyle/>
          <a:p>
            <a:pPr>
              <a:lnSpc>
                <a:spcPct val="150000"/>
              </a:lnSpc>
            </a:pPr>
            <a:r>
              <a:rPr kumimoji="1" lang="en-US" altLang="zh-CN" sz="2400" dirty="0" smtClean="0">
                <a:latin typeface="Microsoft YaHei" charset="-122"/>
                <a:ea typeface="Microsoft YaHei" charset="-122"/>
                <a:cs typeface="Microsoft YaHei" charset="-122"/>
              </a:rPr>
              <a:t>1</a:t>
            </a:r>
            <a:r>
              <a:rPr kumimoji="1" lang="zh-CN" altLang="en-US" sz="2400" dirty="0">
                <a:latin typeface="Microsoft YaHei" charset="-122"/>
                <a:ea typeface="Microsoft YaHei" charset="-122"/>
                <a:cs typeface="Microsoft YaHei" charset="-122"/>
              </a:rPr>
              <a:t>、</a:t>
            </a:r>
            <a:r>
              <a:rPr kumimoji="1" lang="zh-CN" altLang="en-US" sz="2400" dirty="0" smtClean="0">
                <a:solidFill>
                  <a:srgbClr val="C00000"/>
                </a:solidFill>
                <a:latin typeface="Microsoft YaHei" charset="-122"/>
                <a:ea typeface="Microsoft YaHei" charset="-122"/>
                <a:cs typeface="Microsoft YaHei" charset="-122"/>
              </a:rPr>
              <a:t>技术</a:t>
            </a:r>
            <a:r>
              <a:rPr kumimoji="1" lang="zh-CN" altLang="en-US" sz="2400" dirty="0">
                <a:latin typeface="Microsoft YaHei" charset="-122"/>
                <a:ea typeface="Microsoft YaHei" charset="-122"/>
                <a:cs typeface="Microsoft YaHei" charset="-122"/>
              </a:rPr>
              <a:t>方面的经济效果</a:t>
            </a:r>
          </a:p>
          <a:p>
            <a:pPr>
              <a:lnSpc>
                <a:spcPct val="150000"/>
              </a:lnSpc>
            </a:pPr>
            <a:r>
              <a:rPr kumimoji="1" lang="en-US" altLang="zh-CN" sz="2400" dirty="0" smtClean="0">
                <a:latin typeface="Microsoft YaHei" charset="-122"/>
                <a:ea typeface="Microsoft YaHei" charset="-122"/>
                <a:cs typeface="Microsoft YaHei" charset="-122"/>
              </a:rPr>
              <a:t>2</a:t>
            </a:r>
            <a:r>
              <a:rPr kumimoji="1" lang="zh-CN" altLang="en-US" sz="2400" dirty="0">
                <a:latin typeface="Microsoft YaHei" charset="-122"/>
                <a:ea typeface="Microsoft YaHei" charset="-122"/>
                <a:cs typeface="Microsoft YaHei" charset="-122"/>
              </a:rPr>
              <a:t>、</a:t>
            </a:r>
            <a:r>
              <a:rPr kumimoji="1" lang="zh-CN" altLang="en-US" sz="2400" dirty="0" smtClean="0">
                <a:solidFill>
                  <a:srgbClr val="C00000"/>
                </a:solidFill>
                <a:latin typeface="Microsoft YaHei" charset="-122"/>
                <a:ea typeface="Microsoft YaHei" charset="-122"/>
                <a:cs typeface="Microsoft YaHei" charset="-122"/>
              </a:rPr>
              <a:t>管理</a:t>
            </a:r>
            <a:r>
              <a:rPr kumimoji="1" lang="zh-CN" altLang="en-US" sz="2400" dirty="0">
                <a:latin typeface="Microsoft YaHei" charset="-122"/>
                <a:ea typeface="Microsoft YaHei" charset="-122"/>
                <a:cs typeface="Microsoft YaHei" charset="-122"/>
              </a:rPr>
              <a:t>方面的经济效果</a:t>
            </a:r>
          </a:p>
          <a:p>
            <a:pPr>
              <a:lnSpc>
                <a:spcPct val="150000"/>
              </a:lnSpc>
            </a:pPr>
            <a:r>
              <a:rPr lang="en-US" altLang="zh-CN" sz="2400" dirty="0" smtClean="0">
                <a:latin typeface="Microsoft YaHei" charset="-122"/>
                <a:ea typeface="Microsoft YaHei" charset="-122"/>
                <a:cs typeface="Microsoft YaHei" charset="-122"/>
              </a:rPr>
              <a:t>3</a:t>
            </a:r>
            <a:r>
              <a:rPr lang="zh-CN" altLang="en-US" sz="2400" dirty="0">
                <a:latin typeface="Microsoft YaHei" charset="-122"/>
                <a:ea typeface="Microsoft YaHei" charset="-122"/>
                <a:cs typeface="Microsoft YaHei" charset="-122"/>
              </a:rPr>
              <a:t>、</a:t>
            </a:r>
            <a:r>
              <a:rPr lang="zh-CN" altLang="zh-CN" sz="2400" dirty="0" smtClean="0">
                <a:solidFill>
                  <a:srgbClr val="C00000"/>
                </a:solidFill>
                <a:latin typeface="Microsoft YaHei" charset="-122"/>
                <a:ea typeface="Microsoft YaHei" charset="-122"/>
                <a:cs typeface="Microsoft YaHei" charset="-122"/>
              </a:rPr>
              <a:t>商业</a:t>
            </a:r>
            <a:r>
              <a:rPr lang="zh-CN" altLang="zh-CN" sz="2400" dirty="0">
                <a:latin typeface="Microsoft YaHei" charset="-122"/>
                <a:ea typeface="Microsoft YaHei" charset="-122"/>
                <a:cs typeface="Microsoft YaHei" charset="-122"/>
              </a:rPr>
              <a:t>方面的经济效果</a:t>
            </a:r>
          </a:p>
          <a:p>
            <a:pPr>
              <a:lnSpc>
                <a:spcPct val="150000"/>
              </a:lnSpc>
            </a:pPr>
            <a:r>
              <a:rPr lang="en-US" altLang="zh-CN" sz="2400" dirty="0" smtClean="0">
                <a:latin typeface="Microsoft YaHei" charset="-122"/>
                <a:ea typeface="Microsoft YaHei" charset="-122"/>
                <a:cs typeface="Microsoft YaHei" charset="-122"/>
              </a:rPr>
              <a:t>4</a:t>
            </a:r>
            <a:r>
              <a:rPr lang="zh-CN" altLang="en-US" sz="2400" dirty="0">
                <a:latin typeface="Microsoft YaHei" charset="-122"/>
                <a:ea typeface="Microsoft YaHei" charset="-122"/>
                <a:cs typeface="Microsoft YaHei" charset="-122"/>
              </a:rPr>
              <a:t>、</a:t>
            </a:r>
            <a:r>
              <a:rPr lang="zh-CN" altLang="zh-CN" sz="2400" dirty="0" smtClean="0">
                <a:solidFill>
                  <a:srgbClr val="C00000"/>
                </a:solidFill>
                <a:latin typeface="Microsoft YaHei" charset="-122"/>
                <a:ea typeface="Microsoft YaHei" charset="-122"/>
                <a:cs typeface="Microsoft YaHei" charset="-122"/>
              </a:rPr>
              <a:t>金融</a:t>
            </a:r>
            <a:r>
              <a:rPr lang="zh-CN" altLang="zh-CN" sz="2400" dirty="0">
                <a:latin typeface="Microsoft YaHei" charset="-122"/>
                <a:ea typeface="Microsoft YaHei" charset="-122"/>
                <a:cs typeface="Microsoft YaHei" charset="-122"/>
              </a:rPr>
              <a:t>方面的经济效果</a:t>
            </a:r>
          </a:p>
          <a:p>
            <a:pPr>
              <a:lnSpc>
                <a:spcPct val="150000"/>
              </a:lnSpc>
            </a:pPr>
            <a:r>
              <a:rPr kumimoji="1" lang="en-US" altLang="zh-CN" sz="2400" dirty="0" smtClean="0">
                <a:latin typeface="Microsoft YaHei" charset="-122"/>
                <a:ea typeface="Microsoft YaHei" charset="-122"/>
                <a:cs typeface="Microsoft YaHei" charset="-122"/>
              </a:rPr>
              <a:t>5</a:t>
            </a:r>
            <a:r>
              <a:rPr kumimoji="1" lang="zh-CN" altLang="en-US" sz="2400" dirty="0">
                <a:latin typeface="Microsoft YaHei" charset="-122"/>
                <a:ea typeface="Microsoft YaHei" charset="-122"/>
                <a:cs typeface="Microsoft YaHei" charset="-122"/>
              </a:rPr>
              <a:t>、</a:t>
            </a:r>
            <a:r>
              <a:rPr kumimoji="1" lang="zh-CN" altLang="en-US" sz="2400" dirty="0" smtClean="0">
                <a:latin typeface="Microsoft YaHei" charset="-122"/>
                <a:ea typeface="Microsoft YaHei" charset="-122"/>
                <a:cs typeface="Microsoft YaHei" charset="-122"/>
              </a:rPr>
              <a:t>承担</a:t>
            </a:r>
            <a:r>
              <a:rPr kumimoji="1" lang="zh-CN" altLang="en-US" sz="2400" dirty="0">
                <a:solidFill>
                  <a:srgbClr val="C00000"/>
                </a:solidFill>
                <a:latin typeface="Microsoft YaHei" charset="-122"/>
                <a:ea typeface="Microsoft YaHei" charset="-122"/>
                <a:cs typeface="Microsoft YaHei" charset="-122"/>
              </a:rPr>
              <a:t>风险</a:t>
            </a:r>
            <a:r>
              <a:rPr kumimoji="1" lang="zh-CN" altLang="en-US" sz="2400" dirty="0">
                <a:latin typeface="Microsoft YaHei" charset="-122"/>
                <a:ea typeface="Microsoft YaHei" charset="-122"/>
                <a:cs typeface="Microsoft YaHei" charset="-122"/>
              </a:rPr>
              <a:t>方面的经济</a:t>
            </a:r>
            <a:r>
              <a:rPr kumimoji="1" lang="zh-CN" altLang="en-US" sz="2400" dirty="0" smtClean="0">
                <a:latin typeface="Microsoft YaHei" charset="-122"/>
                <a:ea typeface="Microsoft YaHei" charset="-122"/>
                <a:cs typeface="Microsoft YaHei" charset="-122"/>
              </a:rPr>
              <a:t>效果</a:t>
            </a:r>
            <a:endParaRPr kumimoji="1" lang="zh-CN" altLang="en-US" sz="2400" dirty="0">
              <a:latin typeface="Microsoft YaHei" charset="-122"/>
              <a:ea typeface="Microsoft YaHei" charset="-122"/>
              <a:cs typeface="Microsoft YaHei" charset="-122"/>
            </a:endParaRPr>
          </a:p>
        </p:txBody>
      </p:sp>
      <p:sp>
        <p:nvSpPr>
          <p:cNvPr id="12" name="矩形 11"/>
          <p:cNvSpPr/>
          <p:nvPr/>
        </p:nvSpPr>
        <p:spPr>
          <a:xfrm>
            <a:off x="334126" y="185807"/>
            <a:ext cx="2108269" cy="276999"/>
          </a:xfrm>
          <a:prstGeom prst="rect">
            <a:avLst/>
          </a:prstGeom>
        </p:spPr>
        <p:txBody>
          <a:bodyPr wrap="none">
            <a:spAutoFit/>
          </a:bodyPr>
          <a:lstStyle/>
          <a:p>
            <a:r>
              <a:rPr lang="en-US" altLang="zh-CN" sz="1200" dirty="0">
                <a:solidFill>
                  <a:schemeClr val="bg1">
                    <a:lumMod val="75000"/>
                  </a:schemeClr>
                </a:solidFill>
                <a:latin typeface="SimSun" charset="-122"/>
                <a:ea typeface="SimSun" charset="-122"/>
                <a:cs typeface="SimSun" charset="-122"/>
              </a:rPr>
              <a:t>5.4.2.1</a:t>
            </a:r>
            <a:r>
              <a:rPr lang="zh-CN" altLang="en-US" sz="1200" dirty="0">
                <a:solidFill>
                  <a:schemeClr val="bg1">
                    <a:lumMod val="75000"/>
                  </a:schemeClr>
                </a:solidFill>
                <a:latin typeface="SimSun" charset="-122"/>
                <a:ea typeface="SimSun" charset="-122"/>
                <a:cs typeface="SimSun" charset="-122"/>
              </a:rPr>
              <a:t>规模报酬递增的原因</a:t>
            </a:r>
          </a:p>
        </p:txBody>
      </p:sp>
    </p:spTree>
    <p:extLst>
      <p:ext uri="{BB962C8B-B14F-4D97-AF65-F5344CB8AC3E}">
        <p14:creationId xmlns:p14="http://schemas.microsoft.com/office/powerpoint/2010/main" val="17346690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922420" y="401054"/>
            <a:ext cx="7491663" cy="1135054"/>
          </a:xfrm>
          <a:prstGeom prst="rect">
            <a:avLst/>
          </a:prstGeom>
          <a:noFill/>
        </p:spPr>
        <p:txBody>
          <a:bodyPr wrap="square" rtlCol="0">
            <a:spAutoFit/>
          </a:bodyPr>
          <a:lstStyle/>
          <a:p>
            <a:pPr>
              <a:lnSpc>
                <a:spcPct val="150000"/>
              </a:lnSpc>
            </a:pPr>
            <a:r>
              <a:rPr kumimoji="1" lang="zh-CN" altLang="en-US" sz="2400" dirty="0" smtClean="0">
                <a:latin typeface="Microsoft YaHei" charset="-122"/>
                <a:ea typeface="Microsoft YaHei" charset="-122"/>
                <a:cs typeface="Microsoft YaHei" charset="-122"/>
              </a:rPr>
              <a:t>考试相关：</a:t>
            </a:r>
            <a:endParaRPr kumimoji="1" lang="en-US" altLang="zh-CN" sz="2400" dirty="0" smtClean="0">
              <a:latin typeface="Microsoft YaHei" charset="-122"/>
              <a:ea typeface="Microsoft YaHei" charset="-122"/>
              <a:cs typeface="Microsoft YaHei" charset="-122"/>
            </a:endParaRPr>
          </a:p>
          <a:p>
            <a:pPr>
              <a:lnSpc>
                <a:spcPct val="150000"/>
              </a:lnSpc>
            </a:pPr>
            <a:r>
              <a:rPr kumimoji="1" lang="zh-CN" altLang="en-US" sz="2400" dirty="0">
                <a:latin typeface="Microsoft YaHei" charset="-122"/>
                <a:ea typeface="Microsoft YaHei" charset="-122"/>
                <a:cs typeface="Microsoft YaHei" charset="-122"/>
              </a:rPr>
              <a:t> </a:t>
            </a:r>
            <a:r>
              <a:rPr kumimoji="1" lang="zh-CN" altLang="en-US" sz="2400" dirty="0" smtClean="0">
                <a:latin typeface="Microsoft YaHei" charset="-122"/>
                <a:ea typeface="Microsoft YaHei" charset="-122"/>
                <a:cs typeface="Microsoft YaHei" charset="-122"/>
              </a:rPr>
              <a:t>     时长：</a:t>
            </a:r>
            <a:r>
              <a:rPr kumimoji="1" lang="en-US" altLang="zh-CN" sz="2400" dirty="0" smtClean="0">
                <a:latin typeface="Microsoft YaHei" charset="-122"/>
                <a:ea typeface="Microsoft YaHei" charset="-122"/>
                <a:cs typeface="Microsoft YaHei" charset="-122"/>
              </a:rPr>
              <a:t>150</a:t>
            </a:r>
            <a:r>
              <a:rPr kumimoji="1" lang="zh-CN" altLang="en-US" sz="2400" dirty="0" smtClean="0">
                <a:latin typeface="Microsoft YaHei" charset="-122"/>
                <a:ea typeface="Microsoft YaHei" charset="-122"/>
                <a:cs typeface="Microsoft YaHei" charset="-122"/>
              </a:rPr>
              <a:t>分钟</a:t>
            </a:r>
            <a:endParaRPr kumimoji="1" lang="en-US" altLang="zh-CN" sz="2400" dirty="0" smtClean="0">
              <a:latin typeface="Microsoft YaHei" charset="-122"/>
              <a:ea typeface="Microsoft YaHei" charset="-122"/>
              <a:cs typeface="Microsoft YaHei" charset="-122"/>
            </a:endParaRPr>
          </a:p>
        </p:txBody>
      </p:sp>
      <p:graphicFrame>
        <p:nvGraphicFramePr>
          <p:cNvPr id="2" name="表格 1"/>
          <p:cNvGraphicFramePr>
            <a:graphicFrameLocks noGrp="1"/>
          </p:cNvGraphicFramePr>
          <p:nvPr>
            <p:extLst/>
          </p:nvPr>
        </p:nvGraphicFramePr>
        <p:xfrm>
          <a:off x="2366209" y="2435292"/>
          <a:ext cx="7932822" cy="3307780"/>
        </p:xfrm>
        <a:graphic>
          <a:graphicData uri="http://schemas.openxmlformats.org/drawingml/2006/table">
            <a:tbl>
              <a:tblPr firstRow="1" bandRow="1">
                <a:tableStyleId>{5940675A-B579-460E-94D1-54222C63F5DA}</a:tableStyleId>
              </a:tblPr>
              <a:tblGrid>
                <a:gridCol w="2644274"/>
                <a:gridCol w="2644274"/>
                <a:gridCol w="2644274"/>
              </a:tblGrid>
              <a:tr h="661556">
                <a:tc>
                  <a:txBody>
                    <a:bodyPr/>
                    <a:lstStyle/>
                    <a:p>
                      <a:pPr algn="ctr">
                        <a:lnSpc>
                          <a:spcPct val="150000"/>
                        </a:lnSpc>
                      </a:pPr>
                      <a:r>
                        <a:rPr lang="zh-CN" altLang="en-US" sz="2400" dirty="0" smtClean="0">
                          <a:latin typeface="Microsoft YaHei" charset="-122"/>
                          <a:ea typeface="Microsoft YaHei" charset="-122"/>
                          <a:cs typeface="Microsoft YaHei" charset="-122"/>
                        </a:rPr>
                        <a:t>考试题型</a:t>
                      </a:r>
                      <a:endParaRPr lang="zh-CN" altLang="en-US" sz="2400" dirty="0">
                        <a:latin typeface="Microsoft YaHei" charset="-122"/>
                        <a:ea typeface="Microsoft YaHei" charset="-122"/>
                        <a:cs typeface="Microsoft YaHei" charset="-122"/>
                      </a:endParaRPr>
                    </a:p>
                  </a:txBody>
                  <a:tcPr/>
                </a:tc>
                <a:tc>
                  <a:txBody>
                    <a:bodyPr/>
                    <a:lstStyle/>
                    <a:p>
                      <a:pPr algn="ctr">
                        <a:lnSpc>
                          <a:spcPct val="150000"/>
                        </a:lnSpc>
                      </a:pPr>
                      <a:r>
                        <a:rPr lang="zh-CN" altLang="en-US" sz="2400" dirty="0" smtClean="0">
                          <a:latin typeface="Microsoft YaHei" charset="-122"/>
                          <a:ea typeface="Microsoft YaHei" charset="-122"/>
                          <a:cs typeface="Microsoft YaHei" charset="-122"/>
                        </a:rPr>
                        <a:t>题目数量</a:t>
                      </a:r>
                      <a:endParaRPr lang="zh-CN" altLang="en-US" sz="2400" dirty="0">
                        <a:latin typeface="Microsoft YaHei" charset="-122"/>
                        <a:ea typeface="Microsoft YaHei" charset="-122"/>
                        <a:cs typeface="Microsoft YaHei" charset="-122"/>
                      </a:endParaRPr>
                    </a:p>
                  </a:txBody>
                  <a:tcPr/>
                </a:tc>
                <a:tc>
                  <a:txBody>
                    <a:bodyPr/>
                    <a:lstStyle/>
                    <a:p>
                      <a:pPr algn="ctr">
                        <a:lnSpc>
                          <a:spcPct val="150000"/>
                        </a:lnSpc>
                      </a:pPr>
                      <a:r>
                        <a:rPr lang="zh-CN" altLang="en-US" sz="2400" dirty="0" smtClean="0">
                          <a:latin typeface="Microsoft YaHei" charset="-122"/>
                          <a:ea typeface="Microsoft YaHei" charset="-122"/>
                          <a:cs typeface="Microsoft YaHei" charset="-122"/>
                        </a:rPr>
                        <a:t>题目分值</a:t>
                      </a:r>
                      <a:endParaRPr lang="zh-CN" altLang="en-US" sz="2400" dirty="0">
                        <a:latin typeface="Microsoft YaHei" charset="-122"/>
                        <a:ea typeface="Microsoft YaHei" charset="-122"/>
                        <a:cs typeface="Microsoft YaHei" charset="-122"/>
                      </a:endParaRPr>
                    </a:p>
                  </a:txBody>
                  <a:tcPr/>
                </a:tc>
              </a:tr>
              <a:tr h="661556">
                <a:tc>
                  <a:txBody>
                    <a:bodyPr/>
                    <a:lstStyle/>
                    <a:p>
                      <a:pPr algn="ctr">
                        <a:lnSpc>
                          <a:spcPct val="150000"/>
                        </a:lnSpc>
                      </a:pPr>
                      <a:r>
                        <a:rPr lang="zh-CN" altLang="en-US" sz="2400" dirty="0" smtClean="0">
                          <a:latin typeface="Microsoft YaHei" charset="-122"/>
                          <a:ea typeface="Microsoft YaHei" charset="-122"/>
                          <a:cs typeface="Microsoft YaHei" charset="-122"/>
                        </a:rPr>
                        <a:t>单选题</a:t>
                      </a:r>
                      <a:endParaRPr lang="zh-CN" altLang="en-US" sz="2400" dirty="0">
                        <a:latin typeface="Microsoft YaHei" charset="-122"/>
                        <a:ea typeface="Microsoft YaHei" charset="-122"/>
                        <a:cs typeface="Microsoft YaHei" charset="-122"/>
                      </a:endParaRPr>
                    </a:p>
                  </a:txBody>
                  <a:tcPr/>
                </a:tc>
                <a:tc>
                  <a:txBody>
                    <a:bodyPr/>
                    <a:lstStyle/>
                    <a:p>
                      <a:pPr algn="ctr">
                        <a:lnSpc>
                          <a:spcPct val="150000"/>
                        </a:lnSpc>
                      </a:pPr>
                      <a:r>
                        <a:rPr lang="en-US" altLang="zh-CN" sz="2400" dirty="0" smtClean="0">
                          <a:latin typeface="Microsoft YaHei" charset="-122"/>
                          <a:ea typeface="Microsoft YaHei" charset="-122"/>
                          <a:cs typeface="Microsoft YaHei" charset="-122"/>
                        </a:rPr>
                        <a:t>20</a:t>
                      </a:r>
                      <a:endParaRPr lang="zh-CN" altLang="en-US" sz="2400" dirty="0">
                        <a:latin typeface="Microsoft YaHei" charset="-122"/>
                        <a:ea typeface="Microsoft YaHei" charset="-122"/>
                        <a:cs typeface="Microsoft YaHei" charset="-122"/>
                      </a:endParaRPr>
                    </a:p>
                  </a:txBody>
                  <a:tcPr/>
                </a:tc>
                <a:tc>
                  <a:txBody>
                    <a:bodyPr/>
                    <a:lstStyle/>
                    <a:p>
                      <a:pPr algn="ctr">
                        <a:lnSpc>
                          <a:spcPct val="150000"/>
                        </a:lnSpc>
                      </a:pPr>
                      <a:r>
                        <a:rPr lang="en-US" altLang="zh-CN" sz="2400" dirty="0" smtClean="0">
                          <a:latin typeface="Microsoft YaHei" charset="-122"/>
                          <a:ea typeface="Microsoft YaHei" charset="-122"/>
                          <a:cs typeface="Microsoft YaHei" charset="-122"/>
                        </a:rPr>
                        <a:t>20</a:t>
                      </a:r>
                      <a:endParaRPr lang="zh-CN" altLang="en-US" sz="2400" dirty="0">
                        <a:latin typeface="Microsoft YaHei" charset="-122"/>
                        <a:ea typeface="Microsoft YaHei" charset="-122"/>
                        <a:cs typeface="Microsoft YaHei" charset="-122"/>
                      </a:endParaRPr>
                    </a:p>
                  </a:txBody>
                  <a:tcPr/>
                </a:tc>
              </a:tr>
              <a:tr h="661556">
                <a:tc>
                  <a:txBody>
                    <a:bodyPr/>
                    <a:lstStyle/>
                    <a:p>
                      <a:pPr algn="ctr">
                        <a:lnSpc>
                          <a:spcPct val="150000"/>
                        </a:lnSpc>
                      </a:pPr>
                      <a:r>
                        <a:rPr lang="zh-CN" altLang="en-US" sz="2400" dirty="0" smtClean="0">
                          <a:latin typeface="Microsoft YaHei" charset="-122"/>
                          <a:ea typeface="Microsoft YaHei" charset="-122"/>
                          <a:cs typeface="Microsoft YaHei" charset="-122"/>
                        </a:rPr>
                        <a:t>简答题</a:t>
                      </a:r>
                      <a:endParaRPr lang="zh-CN" altLang="en-US" sz="2400" dirty="0">
                        <a:latin typeface="Microsoft YaHei" charset="-122"/>
                        <a:ea typeface="Microsoft YaHei" charset="-122"/>
                        <a:cs typeface="Microsoft YaHei" charset="-122"/>
                      </a:endParaRPr>
                    </a:p>
                  </a:txBody>
                  <a:tcPr/>
                </a:tc>
                <a:tc>
                  <a:txBody>
                    <a:bodyPr/>
                    <a:lstStyle/>
                    <a:p>
                      <a:pPr algn="ctr">
                        <a:lnSpc>
                          <a:spcPct val="150000"/>
                        </a:lnSpc>
                      </a:pPr>
                      <a:r>
                        <a:rPr lang="en-US" altLang="zh-CN" sz="2400" dirty="0" smtClean="0">
                          <a:latin typeface="Microsoft YaHei" charset="-122"/>
                          <a:ea typeface="Microsoft YaHei" charset="-122"/>
                          <a:cs typeface="Microsoft YaHei" charset="-122"/>
                        </a:rPr>
                        <a:t>5</a:t>
                      </a:r>
                      <a:endParaRPr lang="zh-CN" altLang="en-US" sz="2400" dirty="0">
                        <a:latin typeface="Microsoft YaHei" charset="-122"/>
                        <a:ea typeface="Microsoft YaHei" charset="-122"/>
                        <a:cs typeface="Microsoft YaHei" charset="-122"/>
                      </a:endParaRPr>
                    </a:p>
                  </a:txBody>
                  <a:tcPr/>
                </a:tc>
                <a:tc>
                  <a:txBody>
                    <a:bodyPr/>
                    <a:lstStyle/>
                    <a:p>
                      <a:pPr algn="ctr">
                        <a:lnSpc>
                          <a:spcPct val="150000"/>
                        </a:lnSpc>
                      </a:pPr>
                      <a:r>
                        <a:rPr lang="en-US" altLang="zh-CN" sz="2400" dirty="0" smtClean="0">
                          <a:latin typeface="Microsoft YaHei" charset="-122"/>
                          <a:ea typeface="Microsoft YaHei" charset="-122"/>
                          <a:cs typeface="Microsoft YaHei" charset="-122"/>
                        </a:rPr>
                        <a:t>30</a:t>
                      </a:r>
                      <a:endParaRPr lang="zh-CN" altLang="en-US" sz="2400" dirty="0">
                        <a:latin typeface="Microsoft YaHei" charset="-122"/>
                        <a:ea typeface="Microsoft YaHei" charset="-122"/>
                        <a:cs typeface="Microsoft YaHei" charset="-122"/>
                      </a:endParaRPr>
                    </a:p>
                  </a:txBody>
                  <a:tcPr/>
                </a:tc>
              </a:tr>
              <a:tr h="661556">
                <a:tc>
                  <a:txBody>
                    <a:bodyPr/>
                    <a:lstStyle/>
                    <a:p>
                      <a:pPr algn="ctr">
                        <a:lnSpc>
                          <a:spcPct val="150000"/>
                        </a:lnSpc>
                      </a:pPr>
                      <a:r>
                        <a:rPr lang="zh-CN" altLang="en-US" sz="2400" dirty="0" smtClean="0">
                          <a:latin typeface="Microsoft YaHei" charset="-122"/>
                          <a:ea typeface="Microsoft YaHei" charset="-122"/>
                          <a:cs typeface="Microsoft YaHei" charset="-122"/>
                        </a:rPr>
                        <a:t>计算题</a:t>
                      </a:r>
                      <a:endParaRPr lang="zh-CN" altLang="en-US" sz="2400" dirty="0">
                        <a:latin typeface="Microsoft YaHei" charset="-122"/>
                        <a:ea typeface="Microsoft YaHei" charset="-122"/>
                        <a:cs typeface="Microsoft YaHei" charset="-122"/>
                      </a:endParaRPr>
                    </a:p>
                  </a:txBody>
                  <a:tcPr/>
                </a:tc>
                <a:tc>
                  <a:txBody>
                    <a:bodyPr/>
                    <a:lstStyle/>
                    <a:p>
                      <a:pPr algn="ctr">
                        <a:lnSpc>
                          <a:spcPct val="150000"/>
                        </a:lnSpc>
                      </a:pPr>
                      <a:r>
                        <a:rPr lang="en-US" altLang="zh-CN" sz="2400" dirty="0" smtClean="0">
                          <a:latin typeface="Microsoft YaHei" charset="-122"/>
                          <a:ea typeface="Microsoft YaHei" charset="-122"/>
                          <a:cs typeface="Microsoft YaHei" charset="-122"/>
                        </a:rPr>
                        <a:t>5</a:t>
                      </a:r>
                      <a:endParaRPr lang="zh-CN" altLang="en-US" sz="2400" dirty="0">
                        <a:latin typeface="Microsoft YaHei" charset="-122"/>
                        <a:ea typeface="Microsoft YaHei" charset="-122"/>
                        <a:cs typeface="Microsoft YaHei" charset="-122"/>
                      </a:endParaRPr>
                    </a:p>
                  </a:txBody>
                  <a:tcPr/>
                </a:tc>
                <a:tc>
                  <a:txBody>
                    <a:bodyPr/>
                    <a:lstStyle/>
                    <a:p>
                      <a:pPr algn="ctr">
                        <a:lnSpc>
                          <a:spcPct val="150000"/>
                        </a:lnSpc>
                      </a:pPr>
                      <a:r>
                        <a:rPr lang="en-US" altLang="zh-CN" sz="2400" dirty="0" smtClean="0">
                          <a:latin typeface="Microsoft YaHei" charset="-122"/>
                          <a:ea typeface="Microsoft YaHei" charset="-122"/>
                          <a:cs typeface="Microsoft YaHei" charset="-122"/>
                        </a:rPr>
                        <a:t>30</a:t>
                      </a:r>
                      <a:endParaRPr lang="zh-CN" altLang="en-US" sz="2400" dirty="0">
                        <a:latin typeface="Microsoft YaHei" charset="-122"/>
                        <a:ea typeface="Microsoft YaHei" charset="-122"/>
                        <a:cs typeface="Microsoft YaHei" charset="-122"/>
                      </a:endParaRPr>
                    </a:p>
                  </a:txBody>
                  <a:tcPr/>
                </a:tc>
              </a:tr>
              <a:tr h="661556">
                <a:tc>
                  <a:txBody>
                    <a:bodyPr/>
                    <a:lstStyle/>
                    <a:p>
                      <a:pPr algn="ctr">
                        <a:lnSpc>
                          <a:spcPct val="150000"/>
                        </a:lnSpc>
                      </a:pPr>
                      <a:r>
                        <a:rPr lang="zh-CN" altLang="en-US" sz="2400" dirty="0" smtClean="0">
                          <a:latin typeface="Microsoft YaHei" charset="-122"/>
                          <a:ea typeface="Microsoft YaHei" charset="-122"/>
                          <a:cs typeface="Microsoft YaHei" charset="-122"/>
                        </a:rPr>
                        <a:t>案例分析题</a:t>
                      </a:r>
                      <a:endParaRPr lang="zh-CN" altLang="en-US" sz="2400" dirty="0">
                        <a:latin typeface="Microsoft YaHei" charset="-122"/>
                        <a:ea typeface="Microsoft YaHei" charset="-122"/>
                        <a:cs typeface="Microsoft YaHei" charset="-122"/>
                      </a:endParaRPr>
                    </a:p>
                  </a:txBody>
                  <a:tcPr/>
                </a:tc>
                <a:tc>
                  <a:txBody>
                    <a:bodyPr/>
                    <a:lstStyle/>
                    <a:p>
                      <a:pPr algn="ctr">
                        <a:lnSpc>
                          <a:spcPct val="150000"/>
                        </a:lnSpc>
                      </a:pPr>
                      <a:r>
                        <a:rPr lang="en-US" altLang="zh-CN" sz="2400" dirty="0" smtClean="0">
                          <a:latin typeface="Microsoft YaHei" charset="-122"/>
                          <a:ea typeface="Microsoft YaHei" charset="-122"/>
                          <a:cs typeface="Microsoft YaHei" charset="-122"/>
                        </a:rPr>
                        <a:t>2</a:t>
                      </a:r>
                      <a:endParaRPr lang="zh-CN" altLang="en-US" sz="2400" dirty="0">
                        <a:latin typeface="Microsoft YaHei" charset="-122"/>
                        <a:ea typeface="Microsoft YaHei" charset="-122"/>
                        <a:cs typeface="Microsoft YaHei" charset="-122"/>
                      </a:endParaRPr>
                    </a:p>
                  </a:txBody>
                  <a:tcPr/>
                </a:tc>
                <a:tc>
                  <a:txBody>
                    <a:bodyPr/>
                    <a:lstStyle/>
                    <a:p>
                      <a:pPr algn="ctr">
                        <a:lnSpc>
                          <a:spcPct val="150000"/>
                        </a:lnSpc>
                      </a:pPr>
                      <a:r>
                        <a:rPr lang="en-US" altLang="zh-CN" sz="2400" dirty="0" smtClean="0">
                          <a:latin typeface="Microsoft YaHei" charset="-122"/>
                          <a:ea typeface="Microsoft YaHei" charset="-122"/>
                          <a:cs typeface="Microsoft YaHei" charset="-122"/>
                        </a:rPr>
                        <a:t>20</a:t>
                      </a:r>
                      <a:endParaRPr lang="zh-CN" altLang="en-US" sz="2400" dirty="0">
                        <a:latin typeface="Microsoft YaHei" charset="-122"/>
                        <a:ea typeface="Microsoft YaHei" charset="-122"/>
                        <a:cs typeface="Microsoft YaHei" charset="-122"/>
                      </a:endParaRPr>
                    </a:p>
                  </a:txBody>
                  <a:tcPr/>
                </a:tc>
              </a:tr>
            </a:tbl>
          </a:graphicData>
        </a:graphic>
      </p:graphicFrame>
    </p:spTree>
    <p:custDataLst>
      <p:tags r:id="rId1"/>
    </p:custDataLst>
    <p:extLst>
      <p:ext uri="{BB962C8B-B14F-4D97-AF65-F5344CB8AC3E}">
        <p14:creationId xmlns:p14="http://schemas.microsoft.com/office/powerpoint/2010/main" val="118015187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r>
              <a:rPr lang="en-US" altLang="zh-CN" sz="2800" dirty="0" smtClean="0">
                <a:latin typeface="Microsoft YaHei" charset="-122"/>
                <a:ea typeface="Microsoft YaHei" charset="-122"/>
                <a:cs typeface="Microsoft YaHei" charset="-122"/>
              </a:rPr>
              <a:t>5.4.2</a:t>
            </a:r>
            <a:r>
              <a:rPr lang="zh-CN" altLang="en-US" sz="2800" dirty="0" smtClean="0">
                <a:latin typeface="Microsoft YaHei" charset="-122"/>
                <a:ea typeface="Microsoft YaHei" charset="-122"/>
                <a:cs typeface="Microsoft YaHei" charset="-122"/>
              </a:rPr>
              <a:t> 规模报酬变动的原因</a:t>
            </a:r>
            <a:endParaRPr lang="zh-CN" altLang="en-US" sz="2800" dirty="0">
              <a:latin typeface="Microsoft YaHei" charset="-122"/>
              <a:ea typeface="Microsoft YaHei" charset="-122"/>
              <a:cs typeface="Microsoft YaHei" charset="-122"/>
            </a:endParaRPr>
          </a:p>
        </p:txBody>
      </p:sp>
      <p:sp>
        <p:nvSpPr>
          <p:cNvPr id="17" name="圆角矩形 16"/>
          <p:cNvSpPr/>
          <p:nvPr/>
        </p:nvSpPr>
        <p:spPr>
          <a:xfrm>
            <a:off x="334126" y="1676667"/>
            <a:ext cx="5134689"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nSpc>
                <a:spcPct val="150000"/>
              </a:lnSpc>
            </a:pPr>
            <a:r>
              <a:rPr kumimoji="1" lang="zh-CN" altLang="en-US" sz="2000" dirty="0" smtClean="0">
                <a:latin typeface="Microsoft YaHei" charset="-122"/>
                <a:ea typeface="Microsoft YaHei" charset="-122"/>
                <a:cs typeface="Microsoft YaHei" charset="-122"/>
              </a:rPr>
              <a:t>一、规模报酬递增的原因</a:t>
            </a:r>
            <a:r>
              <a:rPr kumimoji="1" lang="en-US" altLang="zh-CN" sz="2000" dirty="0" smtClean="0">
                <a:latin typeface="Microsoft YaHei" charset="-122"/>
                <a:ea typeface="Microsoft YaHei" charset="-122"/>
                <a:cs typeface="Microsoft YaHei" charset="-122"/>
              </a:rPr>
              <a:t>【</a:t>
            </a:r>
            <a:r>
              <a:rPr kumimoji="1" lang="zh-CN" altLang="en-US" sz="2000" dirty="0" smtClean="0">
                <a:latin typeface="Microsoft YaHei" charset="-122"/>
                <a:ea typeface="Microsoft YaHei" charset="-122"/>
                <a:cs typeface="Microsoft YaHei" charset="-122"/>
              </a:rPr>
              <a:t>选择、简答</a:t>
            </a:r>
            <a:r>
              <a:rPr kumimoji="1" lang="en-US" altLang="zh-CN" sz="2000" dirty="0" smtClean="0">
                <a:latin typeface="Microsoft YaHei" charset="-122"/>
                <a:ea typeface="Microsoft YaHei" charset="-122"/>
                <a:cs typeface="Microsoft YaHei" charset="-122"/>
              </a:rPr>
              <a:t>】</a:t>
            </a:r>
            <a:endParaRPr kumimoji="1" lang="en-US" altLang="zh-CN" sz="2000" dirty="0">
              <a:latin typeface="Microsoft YaHei" charset="-122"/>
              <a:ea typeface="Microsoft YaHei" charset="-122"/>
              <a:cs typeface="Microsoft YaHei" charset="-122"/>
            </a:endParaRPr>
          </a:p>
        </p:txBody>
      </p:sp>
      <p:sp>
        <p:nvSpPr>
          <p:cNvPr id="11" name="Rectangle 8"/>
          <p:cNvSpPr>
            <a:spLocks noChangeArrowheads="1"/>
          </p:cNvSpPr>
          <p:nvPr/>
        </p:nvSpPr>
        <p:spPr bwMode="auto">
          <a:xfrm>
            <a:off x="0" y="42578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 name="Rectangle 6"/>
          <p:cNvSpPr>
            <a:spLocks noChangeArrowheads="1"/>
          </p:cNvSpPr>
          <p:nvPr/>
        </p:nvSpPr>
        <p:spPr bwMode="auto">
          <a:xfrm>
            <a:off x="0" y="-200055"/>
            <a:ext cx="18473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sz="2000"/>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5"/>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4" name="图表 13"/>
          <p:cNvGraphicFramePr/>
          <p:nvPr>
            <p:extLst/>
          </p:nvPr>
        </p:nvGraphicFramePr>
        <p:xfrm>
          <a:off x="8510954" y="-200055"/>
          <a:ext cx="3834680" cy="14372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5" name="文本框 14"/>
          <p:cNvSpPr txBox="1"/>
          <p:nvPr/>
        </p:nvSpPr>
        <p:spPr>
          <a:xfrm>
            <a:off x="597877" y="2866292"/>
            <a:ext cx="7280031" cy="581057"/>
          </a:xfrm>
          <a:prstGeom prst="rect">
            <a:avLst/>
          </a:prstGeom>
          <a:noFill/>
        </p:spPr>
        <p:txBody>
          <a:bodyPr wrap="square" rtlCol="0">
            <a:spAutoFit/>
          </a:bodyPr>
          <a:lstStyle/>
          <a:p>
            <a:pPr>
              <a:lnSpc>
                <a:spcPct val="150000"/>
              </a:lnSpc>
            </a:pPr>
            <a:r>
              <a:rPr kumimoji="1" lang="en-US" altLang="zh-CN" sz="2400" dirty="0" smtClean="0">
                <a:latin typeface="Microsoft YaHei" charset="-122"/>
                <a:ea typeface="Microsoft YaHei" charset="-122"/>
                <a:cs typeface="Microsoft YaHei" charset="-122"/>
              </a:rPr>
              <a:t>1</a:t>
            </a:r>
            <a:r>
              <a:rPr kumimoji="1" lang="zh-CN" altLang="en-US" sz="2400" dirty="0">
                <a:latin typeface="Microsoft YaHei" charset="-122"/>
                <a:ea typeface="Microsoft YaHei" charset="-122"/>
                <a:cs typeface="Microsoft YaHei" charset="-122"/>
              </a:rPr>
              <a:t>、</a:t>
            </a:r>
            <a:r>
              <a:rPr kumimoji="1" lang="zh-CN" altLang="en-US" sz="2400" dirty="0" smtClean="0">
                <a:solidFill>
                  <a:srgbClr val="C00000"/>
                </a:solidFill>
                <a:latin typeface="Microsoft YaHei" charset="-122"/>
                <a:ea typeface="Microsoft YaHei" charset="-122"/>
                <a:cs typeface="Microsoft YaHei" charset="-122"/>
              </a:rPr>
              <a:t>技术</a:t>
            </a:r>
            <a:r>
              <a:rPr kumimoji="1" lang="zh-CN" altLang="en-US" sz="2400" dirty="0">
                <a:latin typeface="Microsoft YaHei" charset="-122"/>
                <a:ea typeface="Microsoft YaHei" charset="-122"/>
                <a:cs typeface="Microsoft YaHei" charset="-122"/>
              </a:rPr>
              <a:t>方面的</a:t>
            </a:r>
            <a:r>
              <a:rPr kumimoji="1" lang="zh-CN" altLang="en-US" sz="2400" dirty="0" smtClean="0">
                <a:latin typeface="Microsoft YaHei" charset="-122"/>
                <a:ea typeface="Microsoft YaHei" charset="-122"/>
                <a:cs typeface="Microsoft YaHei" charset="-122"/>
              </a:rPr>
              <a:t>经济效果</a:t>
            </a:r>
            <a:endParaRPr kumimoji="1" lang="zh-CN" altLang="en-US" sz="2400" dirty="0">
              <a:latin typeface="Microsoft YaHei" charset="-122"/>
              <a:ea typeface="Microsoft YaHei" charset="-122"/>
              <a:cs typeface="Microsoft YaHei" charset="-122"/>
            </a:endParaRPr>
          </a:p>
        </p:txBody>
      </p:sp>
      <p:sp>
        <p:nvSpPr>
          <p:cNvPr id="12" name="矩形 11"/>
          <p:cNvSpPr/>
          <p:nvPr/>
        </p:nvSpPr>
        <p:spPr>
          <a:xfrm>
            <a:off x="334126" y="185807"/>
            <a:ext cx="2108269" cy="276999"/>
          </a:xfrm>
          <a:prstGeom prst="rect">
            <a:avLst/>
          </a:prstGeom>
        </p:spPr>
        <p:txBody>
          <a:bodyPr wrap="none">
            <a:spAutoFit/>
          </a:bodyPr>
          <a:lstStyle/>
          <a:p>
            <a:r>
              <a:rPr lang="en-US" altLang="zh-CN" sz="1200" dirty="0">
                <a:solidFill>
                  <a:schemeClr val="bg1">
                    <a:lumMod val="75000"/>
                  </a:schemeClr>
                </a:solidFill>
                <a:latin typeface="SimSun" charset="-122"/>
                <a:ea typeface="SimSun" charset="-122"/>
                <a:cs typeface="SimSun" charset="-122"/>
              </a:rPr>
              <a:t>5.4.2.1</a:t>
            </a:r>
            <a:r>
              <a:rPr lang="zh-CN" altLang="en-US" sz="1200" dirty="0">
                <a:solidFill>
                  <a:schemeClr val="bg1">
                    <a:lumMod val="75000"/>
                  </a:schemeClr>
                </a:solidFill>
                <a:latin typeface="SimSun" charset="-122"/>
                <a:ea typeface="SimSun" charset="-122"/>
                <a:cs typeface="SimSun" charset="-122"/>
              </a:rPr>
              <a:t>规模报酬递增的原因</a:t>
            </a:r>
          </a:p>
        </p:txBody>
      </p:sp>
    </p:spTree>
    <p:extLst>
      <p:ext uri="{BB962C8B-B14F-4D97-AF65-F5344CB8AC3E}">
        <p14:creationId xmlns:p14="http://schemas.microsoft.com/office/powerpoint/2010/main" val="129950115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r>
              <a:rPr lang="en-US" altLang="zh-CN" sz="2800" dirty="0" smtClean="0">
                <a:latin typeface="Microsoft YaHei" charset="-122"/>
                <a:ea typeface="Microsoft YaHei" charset="-122"/>
                <a:cs typeface="Microsoft YaHei" charset="-122"/>
              </a:rPr>
              <a:t>5.4.2</a:t>
            </a:r>
            <a:r>
              <a:rPr lang="zh-CN" altLang="en-US" sz="2800" dirty="0" smtClean="0">
                <a:latin typeface="Microsoft YaHei" charset="-122"/>
                <a:ea typeface="Microsoft YaHei" charset="-122"/>
                <a:cs typeface="Microsoft YaHei" charset="-122"/>
              </a:rPr>
              <a:t> 规模报酬变动的原因</a:t>
            </a:r>
            <a:endParaRPr lang="zh-CN" altLang="en-US" sz="2800" dirty="0">
              <a:latin typeface="Microsoft YaHei" charset="-122"/>
              <a:ea typeface="Microsoft YaHei" charset="-122"/>
              <a:cs typeface="Microsoft YaHei" charset="-122"/>
            </a:endParaRPr>
          </a:p>
        </p:txBody>
      </p:sp>
      <p:sp>
        <p:nvSpPr>
          <p:cNvPr id="17" name="圆角矩形 16"/>
          <p:cNvSpPr/>
          <p:nvPr/>
        </p:nvSpPr>
        <p:spPr>
          <a:xfrm>
            <a:off x="334126" y="1676667"/>
            <a:ext cx="5134689"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nSpc>
                <a:spcPct val="150000"/>
              </a:lnSpc>
            </a:pPr>
            <a:r>
              <a:rPr kumimoji="1" lang="zh-CN" altLang="en-US" sz="2000" dirty="0" smtClean="0">
                <a:latin typeface="Microsoft YaHei" charset="-122"/>
                <a:ea typeface="Microsoft YaHei" charset="-122"/>
                <a:cs typeface="Microsoft YaHei" charset="-122"/>
              </a:rPr>
              <a:t>一、规模报酬递增的原因</a:t>
            </a:r>
            <a:r>
              <a:rPr kumimoji="1" lang="en-US" altLang="zh-CN" sz="2000" dirty="0" smtClean="0">
                <a:latin typeface="Microsoft YaHei" charset="-122"/>
                <a:ea typeface="Microsoft YaHei" charset="-122"/>
                <a:cs typeface="Microsoft YaHei" charset="-122"/>
              </a:rPr>
              <a:t>【</a:t>
            </a:r>
            <a:r>
              <a:rPr kumimoji="1" lang="zh-CN" altLang="en-US" sz="2000" dirty="0" smtClean="0">
                <a:latin typeface="Microsoft YaHei" charset="-122"/>
                <a:ea typeface="Microsoft YaHei" charset="-122"/>
                <a:cs typeface="Microsoft YaHei" charset="-122"/>
              </a:rPr>
              <a:t>选择、简答</a:t>
            </a:r>
            <a:r>
              <a:rPr kumimoji="1" lang="en-US" altLang="zh-CN" sz="2000" dirty="0" smtClean="0">
                <a:latin typeface="Microsoft YaHei" charset="-122"/>
                <a:ea typeface="Microsoft YaHei" charset="-122"/>
                <a:cs typeface="Microsoft YaHei" charset="-122"/>
              </a:rPr>
              <a:t>】</a:t>
            </a:r>
            <a:endParaRPr kumimoji="1" lang="en-US" altLang="zh-CN" sz="2000" dirty="0">
              <a:latin typeface="Microsoft YaHei" charset="-122"/>
              <a:ea typeface="Microsoft YaHei" charset="-122"/>
              <a:cs typeface="Microsoft YaHei" charset="-122"/>
            </a:endParaRPr>
          </a:p>
        </p:txBody>
      </p:sp>
      <p:sp>
        <p:nvSpPr>
          <p:cNvPr id="11" name="Rectangle 8"/>
          <p:cNvSpPr>
            <a:spLocks noChangeArrowheads="1"/>
          </p:cNvSpPr>
          <p:nvPr/>
        </p:nvSpPr>
        <p:spPr bwMode="auto">
          <a:xfrm>
            <a:off x="0" y="42578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 name="Rectangle 6"/>
          <p:cNvSpPr>
            <a:spLocks noChangeArrowheads="1"/>
          </p:cNvSpPr>
          <p:nvPr/>
        </p:nvSpPr>
        <p:spPr bwMode="auto">
          <a:xfrm>
            <a:off x="0" y="-200055"/>
            <a:ext cx="18473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sz="2000"/>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5"/>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4" name="图表 13"/>
          <p:cNvGraphicFramePr/>
          <p:nvPr>
            <p:extLst/>
          </p:nvPr>
        </p:nvGraphicFramePr>
        <p:xfrm>
          <a:off x="8510954" y="-200055"/>
          <a:ext cx="3834680" cy="14372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5" name="文本框 14"/>
          <p:cNvSpPr txBox="1"/>
          <p:nvPr/>
        </p:nvSpPr>
        <p:spPr>
          <a:xfrm>
            <a:off x="597877" y="2866292"/>
            <a:ext cx="7280031" cy="1200329"/>
          </a:xfrm>
          <a:prstGeom prst="rect">
            <a:avLst/>
          </a:prstGeom>
          <a:noFill/>
        </p:spPr>
        <p:txBody>
          <a:bodyPr wrap="square" rtlCol="0">
            <a:spAutoFit/>
          </a:bodyPr>
          <a:lstStyle/>
          <a:p>
            <a:pPr>
              <a:lnSpc>
                <a:spcPct val="150000"/>
              </a:lnSpc>
            </a:pPr>
            <a:r>
              <a:rPr kumimoji="1" lang="en-US" altLang="zh-CN" sz="2400" dirty="0" smtClean="0">
                <a:latin typeface="Microsoft YaHei" charset="-122"/>
                <a:ea typeface="Microsoft YaHei" charset="-122"/>
                <a:cs typeface="Microsoft YaHei" charset="-122"/>
              </a:rPr>
              <a:t>1</a:t>
            </a:r>
            <a:r>
              <a:rPr kumimoji="1" lang="zh-CN" altLang="en-US" sz="2400" dirty="0">
                <a:latin typeface="Microsoft YaHei" charset="-122"/>
                <a:ea typeface="Microsoft YaHei" charset="-122"/>
                <a:cs typeface="Microsoft YaHei" charset="-122"/>
              </a:rPr>
              <a:t>、</a:t>
            </a:r>
            <a:r>
              <a:rPr kumimoji="1" lang="zh-CN" altLang="en-US" sz="2400" dirty="0" smtClean="0">
                <a:solidFill>
                  <a:srgbClr val="C00000"/>
                </a:solidFill>
                <a:latin typeface="Microsoft YaHei" charset="-122"/>
                <a:ea typeface="Microsoft YaHei" charset="-122"/>
                <a:cs typeface="Microsoft YaHei" charset="-122"/>
              </a:rPr>
              <a:t>技术</a:t>
            </a:r>
            <a:r>
              <a:rPr kumimoji="1" lang="zh-CN" altLang="en-US" sz="2400" dirty="0">
                <a:latin typeface="Microsoft YaHei" charset="-122"/>
                <a:ea typeface="Microsoft YaHei" charset="-122"/>
                <a:cs typeface="Microsoft YaHei" charset="-122"/>
              </a:rPr>
              <a:t>方面的经济效果</a:t>
            </a:r>
          </a:p>
          <a:p>
            <a:pPr>
              <a:lnSpc>
                <a:spcPct val="150000"/>
              </a:lnSpc>
            </a:pPr>
            <a:r>
              <a:rPr kumimoji="1" lang="en-US" altLang="zh-CN" sz="2400" dirty="0" smtClean="0">
                <a:latin typeface="Microsoft YaHei" charset="-122"/>
                <a:ea typeface="Microsoft YaHei" charset="-122"/>
                <a:cs typeface="Microsoft YaHei" charset="-122"/>
              </a:rPr>
              <a:t>2</a:t>
            </a:r>
            <a:r>
              <a:rPr kumimoji="1" lang="zh-CN" altLang="en-US" sz="2400" dirty="0">
                <a:latin typeface="Microsoft YaHei" charset="-122"/>
                <a:ea typeface="Microsoft YaHei" charset="-122"/>
                <a:cs typeface="Microsoft YaHei" charset="-122"/>
              </a:rPr>
              <a:t>、</a:t>
            </a:r>
            <a:r>
              <a:rPr kumimoji="1" lang="zh-CN" altLang="en-US" sz="2400" dirty="0" smtClean="0">
                <a:solidFill>
                  <a:srgbClr val="C00000"/>
                </a:solidFill>
                <a:latin typeface="Microsoft YaHei" charset="-122"/>
                <a:ea typeface="Microsoft YaHei" charset="-122"/>
                <a:cs typeface="Microsoft YaHei" charset="-122"/>
              </a:rPr>
              <a:t>管理</a:t>
            </a:r>
            <a:r>
              <a:rPr kumimoji="1" lang="zh-CN" altLang="en-US" sz="2400" dirty="0">
                <a:latin typeface="Microsoft YaHei" charset="-122"/>
                <a:ea typeface="Microsoft YaHei" charset="-122"/>
                <a:cs typeface="Microsoft YaHei" charset="-122"/>
              </a:rPr>
              <a:t>方面的</a:t>
            </a:r>
            <a:r>
              <a:rPr kumimoji="1" lang="zh-CN" altLang="en-US" sz="2400" dirty="0" smtClean="0">
                <a:latin typeface="Microsoft YaHei" charset="-122"/>
                <a:ea typeface="Microsoft YaHei" charset="-122"/>
                <a:cs typeface="Microsoft YaHei" charset="-122"/>
              </a:rPr>
              <a:t>经济效果</a:t>
            </a:r>
            <a:endParaRPr kumimoji="1" lang="zh-CN" altLang="en-US" sz="2400" dirty="0">
              <a:latin typeface="Microsoft YaHei" charset="-122"/>
              <a:ea typeface="Microsoft YaHei" charset="-122"/>
              <a:cs typeface="Microsoft YaHei" charset="-122"/>
            </a:endParaRPr>
          </a:p>
        </p:txBody>
      </p:sp>
      <p:sp>
        <p:nvSpPr>
          <p:cNvPr id="12" name="矩形 11"/>
          <p:cNvSpPr/>
          <p:nvPr/>
        </p:nvSpPr>
        <p:spPr>
          <a:xfrm>
            <a:off x="334126" y="185807"/>
            <a:ext cx="2108269" cy="276999"/>
          </a:xfrm>
          <a:prstGeom prst="rect">
            <a:avLst/>
          </a:prstGeom>
        </p:spPr>
        <p:txBody>
          <a:bodyPr wrap="none">
            <a:spAutoFit/>
          </a:bodyPr>
          <a:lstStyle/>
          <a:p>
            <a:r>
              <a:rPr lang="en-US" altLang="zh-CN" sz="1200" dirty="0">
                <a:solidFill>
                  <a:schemeClr val="bg1">
                    <a:lumMod val="75000"/>
                  </a:schemeClr>
                </a:solidFill>
                <a:latin typeface="SimSun" charset="-122"/>
                <a:ea typeface="SimSun" charset="-122"/>
                <a:cs typeface="SimSun" charset="-122"/>
              </a:rPr>
              <a:t>5.4.2.1</a:t>
            </a:r>
            <a:r>
              <a:rPr lang="zh-CN" altLang="en-US" sz="1200" dirty="0">
                <a:solidFill>
                  <a:schemeClr val="bg1">
                    <a:lumMod val="75000"/>
                  </a:schemeClr>
                </a:solidFill>
                <a:latin typeface="SimSun" charset="-122"/>
                <a:ea typeface="SimSun" charset="-122"/>
                <a:cs typeface="SimSun" charset="-122"/>
              </a:rPr>
              <a:t>规模报酬递增的原因</a:t>
            </a:r>
          </a:p>
        </p:txBody>
      </p:sp>
    </p:spTree>
    <p:extLst>
      <p:ext uri="{BB962C8B-B14F-4D97-AF65-F5344CB8AC3E}">
        <p14:creationId xmlns:p14="http://schemas.microsoft.com/office/powerpoint/2010/main" val="104507731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r>
              <a:rPr lang="en-US" altLang="zh-CN" sz="2800" dirty="0" smtClean="0">
                <a:latin typeface="Microsoft YaHei" charset="-122"/>
                <a:ea typeface="Microsoft YaHei" charset="-122"/>
                <a:cs typeface="Microsoft YaHei" charset="-122"/>
              </a:rPr>
              <a:t>5.4.2</a:t>
            </a:r>
            <a:r>
              <a:rPr lang="zh-CN" altLang="en-US" sz="2800" dirty="0" smtClean="0">
                <a:latin typeface="Microsoft YaHei" charset="-122"/>
                <a:ea typeface="Microsoft YaHei" charset="-122"/>
                <a:cs typeface="Microsoft YaHei" charset="-122"/>
              </a:rPr>
              <a:t> 规模报酬变动的原因</a:t>
            </a:r>
            <a:endParaRPr lang="zh-CN" altLang="en-US" sz="2800" dirty="0">
              <a:latin typeface="Microsoft YaHei" charset="-122"/>
              <a:ea typeface="Microsoft YaHei" charset="-122"/>
              <a:cs typeface="Microsoft YaHei" charset="-122"/>
            </a:endParaRPr>
          </a:p>
        </p:txBody>
      </p:sp>
      <p:sp>
        <p:nvSpPr>
          <p:cNvPr id="17" name="圆角矩形 16"/>
          <p:cNvSpPr/>
          <p:nvPr/>
        </p:nvSpPr>
        <p:spPr>
          <a:xfrm>
            <a:off x="334126" y="1676667"/>
            <a:ext cx="5134689"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nSpc>
                <a:spcPct val="150000"/>
              </a:lnSpc>
            </a:pPr>
            <a:r>
              <a:rPr kumimoji="1" lang="zh-CN" altLang="en-US" sz="2000" dirty="0" smtClean="0">
                <a:latin typeface="Microsoft YaHei" charset="-122"/>
                <a:ea typeface="Microsoft YaHei" charset="-122"/>
                <a:cs typeface="Microsoft YaHei" charset="-122"/>
              </a:rPr>
              <a:t>一、规模报酬递增的原因</a:t>
            </a:r>
            <a:r>
              <a:rPr kumimoji="1" lang="en-US" altLang="zh-CN" sz="2000" dirty="0" smtClean="0">
                <a:latin typeface="Microsoft YaHei" charset="-122"/>
                <a:ea typeface="Microsoft YaHei" charset="-122"/>
                <a:cs typeface="Microsoft YaHei" charset="-122"/>
              </a:rPr>
              <a:t>【</a:t>
            </a:r>
            <a:r>
              <a:rPr kumimoji="1" lang="zh-CN" altLang="en-US" sz="2000" dirty="0" smtClean="0">
                <a:latin typeface="Microsoft YaHei" charset="-122"/>
                <a:ea typeface="Microsoft YaHei" charset="-122"/>
                <a:cs typeface="Microsoft YaHei" charset="-122"/>
              </a:rPr>
              <a:t>选择、简答</a:t>
            </a:r>
            <a:r>
              <a:rPr kumimoji="1" lang="en-US" altLang="zh-CN" sz="2000" dirty="0" smtClean="0">
                <a:latin typeface="Microsoft YaHei" charset="-122"/>
                <a:ea typeface="Microsoft YaHei" charset="-122"/>
                <a:cs typeface="Microsoft YaHei" charset="-122"/>
              </a:rPr>
              <a:t>】</a:t>
            </a:r>
            <a:endParaRPr kumimoji="1" lang="en-US" altLang="zh-CN" sz="2000" dirty="0">
              <a:latin typeface="Microsoft YaHei" charset="-122"/>
              <a:ea typeface="Microsoft YaHei" charset="-122"/>
              <a:cs typeface="Microsoft YaHei" charset="-122"/>
            </a:endParaRPr>
          </a:p>
        </p:txBody>
      </p:sp>
      <p:sp>
        <p:nvSpPr>
          <p:cNvPr id="11" name="Rectangle 8"/>
          <p:cNvSpPr>
            <a:spLocks noChangeArrowheads="1"/>
          </p:cNvSpPr>
          <p:nvPr/>
        </p:nvSpPr>
        <p:spPr bwMode="auto">
          <a:xfrm>
            <a:off x="0" y="42578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 name="Rectangle 6"/>
          <p:cNvSpPr>
            <a:spLocks noChangeArrowheads="1"/>
          </p:cNvSpPr>
          <p:nvPr/>
        </p:nvSpPr>
        <p:spPr bwMode="auto">
          <a:xfrm>
            <a:off x="0" y="-200055"/>
            <a:ext cx="18473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sz="2000"/>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5"/>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4" name="图表 13"/>
          <p:cNvGraphicFramePr/>
          <p:nvPr>
            <p:extLst/>
          </p:nvPr>
        </p:nvGraphicFramePr>
        <p:xfrm>
          <a:off x="8510954" y="-200055"/>
          <a:ext cx="3834680" cy="14372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5" name="文本框 14"/>
          <p:cNvSpPr txBox="1"/>
          <p:nvPr/>
        </p:nvSpPr>
        <p:spPr>
          <a:xfrm>
            <a:off x="597877" y="2866292"/>
            <a:ext cx="7280031" cy="1754326"/>
          </a:xfrm>
          <a:prstGeom prst="rect">
            <a:avLst/>
          </a:prstGeom>
          <a:noFill/>
        </p:spPr>
        <p:txBody>
          <a:bodyPr wrap="square" rtlCol="0">
            <a:spAutoFit/>
          </a:bodyPr>
          <a:lstStyle/>
          <a:p>
            <a:pPr>
              <a:lnSpc>
                <a:spcPct val="150000"/>
              </a:lnSpc>
            </a:pPr>
            <a:r>
              <a:rPr kumimoji="1" lang="en-US" altLang="zh-CN" sz="2400" dirty="0" smtClean="0">
                <a:latin typeface="Microsoft YaHei" charset="-122"/>
                <a:ea typeface="Microsoft YaHei" charset="-122"/>
                <a:cs typeface="Microsoft YaHei" charset="-122"/>
              </a:rPr>
              <a:t>1</a:t>
            </a:r>
            <a:r>
              <a:rPr kumimoji="1" lang="zh-CN" altLang="en-US" sz="2400" dirty="0">
                <a:latin typeface="Microsoft YaHei" charset="-122"/>
                <a:ea typeface="Microsoft YaHei" charset="-122"/>
                <a:cs typeface="Microsoft YaHei" charset="-122"/>
              </a:rPr>
              <a:t>、</a:t>
            </a:r>
            <a:r>
              <a:rPr kumimoji="1" lang="zh-CN" altLang="en-US" sz="2400" dirty="0" smtClean="0">
                <a:solidFill>
                  <a:srgbClr val="C00000"/>
                </a:solidFill>
                <a:latin typeface="Microsoft YaHei" charset="-122"/>
                <a:ea typeface="Microsoft YaHei" charset="-122"/>
                <a:cs typeface="Microsoft YaHei" charset="-122"/>
              </a:rPr>
              <a:t>技术</a:t>
            </a:r>
            <a:r>
              <a:rPr kumimoji="1" lang="zh-CN" altLang="en-US" sz="2400" dirty="0">
                <a:latin typeface="Microsoft YaHei" charset="-122"/>
                <a:ea typeface="Microsoft YaHei" charset="-122"/>
                <a:cs typeface="Microsoft YaHei" charset="-122"/>
              </a:rPr>
              <a:t>方面的经济效果</a:t>
            </a:r>
          </a:p>
          <a:p>
            <a:pPr>
              <a:lnSpc>
                <a:spcPct val="150000"/>
              </a:lnSpc>
            </a:pPr>
            <a:r>
              <a:rPr kumimoji="1" lang="en-US" altLang="zh-CN" sz="2400" dirty="0" smtClean="0">
                <a:latin typeface="Microsoft YaHei" charset="-122"/>
                <a:ea typeface="Microsoft YaHei" charset="-122"/>
                <a:cs typeface="Microsoft YaHei" charset="-122"/>
              </a:rPr>
              <a:t>2</a:t>
            </a:r>
            <a:r>
              <a:rPr kumimoji="1" lang="zh-CN" altLang="en-US" sz="2400" dirty="0">
                <a:latin typeface="Microsoft YaHei" charset="-122"/>
                <a:ea typeface="Microsoft YaHei" charset="-122"/>
                <a:cs typeface="Microsoft YaHei" charset="-122"/>
              </a:rPr>
              <a:t>、</a:t>
            </a:r>
            <a:r>
              <a:rPr kumimoji="1" lang="zh-CN" altLang="en-US" sz="2400" dirty="0" smtClean="0">
                <a:solidFill>
                  <a:srgbClr val="C00000"/>
                </a:solidFill>
                <a:latin typeface="Microsoft YaHei" charset="-122"/>
                <a:ea typeface="Microsoft YaHei" charset="-122"/>
                <a:cs typeface="Microsoft YaHei" charset="-122"/>
              </a:rPr>
              <a:t>管理</a:t>
            </a:r>
            <a:r>
              <a:rPr kumimoji="1" lang="zh-CN" altLang="en-US" sz="2400" dirty="0">
                <a:latin typeface="Microsoft YaHei" charset="-122"/>
                <a:ea typeface="Microsoft YaHei" charset="-122"/>
                <a:cs typeface="Microsoft YaHei" charset="-122"/>
              </a:rPr>
              <a:t>方面的经济效果</a:t>
            </a:r>
          </a:p>
          <a:p>
            <a:pPr>
              <a:lnSpc>
                <a:spcPct val="150000"/>
              </a:lnSpc>
            </a:pPr>
            <a:r>
              <a:rPr lang="en-US" altLang="zh-CN" sz="2400" dirty="0" smtClean="0">
                <a:latin typeface="Microsoft YaHei" charset="-122"/>
                <a:ea typeface="Microsoft YaHei" charset="-122"/>
                <a:cs typeface="Microsoft YaHei" charset="-122"/>
              </a:rPr>
              <a:t>3</a:t>
            </a:r>
            <a:r>
              <a:rPr lang="zh-CN" altLang="en-US" sz="2400" dirty="0">
                <a:latin typeface="Microsoft YaHei" charset="-122"/>
                <a:ea typeface="Microsoft YaHei" charset="-122"/>
                <a:cs typeface="Microsoft YaHei" charset="-122"/>
              </a:rPr>
              <a:t>、</a:t>
            </a:r>
            <a:r>
              <a:rPr lang="zh-CN" altLang="zh-CN" sz="2400" dirty="0" smtClean="0">
                <a:solidFill>
                  <a:srgbClr val="C00000"/>
                </a:solidFill>
                <a:latin typeface="Microsoft YaHei" charset="-122"/>
                <a:ea typeface="Microsoft YaHei" charset="-122"/>
                <a:cs typeface="Microsoft YaHei" charset="-122"/>
              </a:rPr>
              <a:t>商业</a:t>
            </a:r>
            <a:r>
              <a:rPr lang="zh-CN" altLang="zh-CN" sz="2400" dirty="0">
                <a:latin typeface="Microsoft YaHei" charset="-122"/>
                <a:ea typeface="Microsoft YaHei" charset="-122"/>
                <a:cs typeface="Microsoft YaHei" charset="-122"/>
              </a:rPr>
              <a:t>方面的</a:t>
            </a:r>
            <a:r>
              <a:rPr lang="zh-CN" altLang="zh-CN" sz="2400" dirty="0" smtClean="0">
                <a:latin typeface="Microsoft YaHei" charset="-122"/>
                <a:ea typeface="Microsoft YaHei" charset="-122"/>
                <a:cs typeface="Microsoft YaHei" charset="-122"/>
              </a:rPr>
              <a:t>经济效果</a:t>
            </a:r>
            <a:endParaRPr lang="zh-CN" altLang="zh-CN" sz="2400" dirty="0">
              <a:latin typeface="Microsoft YaHei" charset="-122"/>
              <a:ea typeface="Microsoft YaHei" charset="-122"/>
              <a:cs typeface="Microsoft YaHei" charset="-122"/>
            </a:endParaRPr>
          </a:p>
        </p:txBody>
      </p:sp>
      <p:sp>
        <p:nvSpPr>
          <p:cNvPr id="12" name="矩形 11"/>
          <p:cNvSpPr/>
          <p:nvPr/>
        </p:nvSpPr>
        <p:spPr>
          <a:xfrm>
            <a:off x="334126" y="185807"/>
            <a:ext cx="2108269" cy="276999"/>
          </a:xfrm>
          <a:prstGeom prst="rect">
            <a:avLst/>
          </a:prstGeom>
        </p:spPr>
        <p:txBody>
          <a:bodyPr wrap="none">
            <a:spAutoFit/>
          </a:bodyPr>
          <a:lstStyle/>
          <a:p>
            <a:r>
              <a:rPr lang="en-US" altLang="zh-CN" sz="1200" dirty="0">
                <a:solidFill>
                  <a:schemeClr val="bg1">
                    <a:lumMod val="75000"/>
                  </a:schemeClr>
                </a:solidFill>
                <a:latin typeface="SimSun" charset="-122"/>
                <a:ea typeface="SimSun" charset="-122"/>
                <a:cs typeface="SimSun" charset="-122"/>
              </a:rPr>
              <a:t>5.4.2.1</a:t>
            </a:r>
            <a:r>
              <a:rPr lang="zh-CN" altLang="en-US" sz="1200" dirty="0">
                <a:solidFill>
                  <a:schemeClr val="bg1">
                    <a:lumMod val="75000"/>
                  </a:schemeClr>
                </a:solidFill>
                <a:latin typeface="SimSun" charset="-122"/>
                <a:ea typeface="SimSun" charset="-122"/>
                <a:cs typeface="SimSun" charset="-122"/>
              </a:rPr>
              <a:t>规模报酬递增的原因</a:t>
            </a:r>
          </a:p>
        </p:txBody>
      </p:sp>
    </p:spTree>
    <p:extLst>
      <p:ext uri="{BB962C8B-B14F-4D97-AF65-F5344CB8AC3E}">
        <p14:creationId xmlns:p14="http://schemas.microsoft.com/office/powerpoint/2010/main" val="153926170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r>
              <a:rPr lang="en-US" altLang="zh-CN" sz="2800" dirty="0" smtClean="0">
                <a:latin typeface="Microsoft YaHei" charset="-122"/>
                <a:ea typeface="Microsoft YaHei" charset="-122"/>
                <a:cs typeface="Microsoft YaHei" charset="-122"/>
              </a:rPr>
              <a:t>5.4.2</a:t>
            </a:r>
            <a:r>
              <a:rPr lang="zh-CN" altLang="en-US" sz="2800" dirty="0" smtClean="0">
                <a:latin typeface="Microsoft YaHei" charset="-122"/>
                <a:ea typeface="Microsoft YaHei" charset="-122"/>
                <a:cs typeface="Microsoft YaHei" charset="-122"/>
              </a:rPr>
              <a:t> 规模报酬变动的原因</a:t>
            </a:r>
            <a:endParaRPr lang="zh-CN" altLang="en-US" sz="2800" dirty="0">
              <a:latin typeface="Microsoft YaHei" charset="-122"/>
              <a:ea typeface="Microsoft YaHei" charset="-122"/>
              <a:cs typeface="Microsoft YaHei" charset="-122"/>
            </a:endParaRPr>
          </a:p>
        </p:txBody>
      </p:sp>
      <p:sp>
        <p:nvSpPr>
          <p:cNvPr id="17" name="圆角矩形 16"/>
          <p:cNvSpPr/>
          <p:nvPr/>
        </p:nvSpPr>
        <p:spPr>
          <a:xfrm>
            <a:off x="334126" y="1676667"/>
            <a:ext cx="5134689"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nSpc>
                <a:spcPct val="150000"/>
              </a:lnSpc>
            </a:pPr>
            <a:r>
              <a:rPr kumimoji="1" lang="zh-CN" altLang="en-US" sz="2000" dirty="0" smtClean="0">
                <a:latin typeface="Microsoft YaHei" charset="-122"/>
                <a:ea typeface="Microsoft YaHei" charset="-122"/>
                <a:cs typeface="Microsoft YaHei" charset="-122"/>
              </a:rPr>
              <a:t>一、规模报酬递增的原因</a:t>
            </a:r>
            <a:r>
              <a:rPr kumimoji="1" lang="en-US" altLang="zh-CN" sz="2000" dirty="0" smtClean="0">
                <a:latin typeface="Microsoft YaHei" charset="-122"/>
                <a:ea typeface="Microsoft YaHei" charset="-122"/>
                <a:cs typeface="Microsoft YaHei" charset="-122"/>
              </a:rPr>
              <a:t>【</a:t>
            </a:r>
            <a:r>
              <a:rPr kumimoji="1" lang="zh-CN" altLang="en-US" sz="2000" dirty="0" smtClean="0">
                <a:latin typeface="Microsoft YaHei" charset="-122"/>
                <a:ea typeface="Microsoft YaHei" charset="-122"/>
                <a:cs typeface="Microsoft YaHei" charset="-122"/>
              </a:rPr>
              <a:t>选择、简答</a:t>
            </a:r>
            <a:r>
              <a:rPr kumimoji="1" lang="en-US" altLang="zh-CN" sz="2000" dirty="0" smtClean="0">
                <a:latin typeface="Microsoft YaHei" charset="-122"/>
                <a:ea typeface="Microsoft YaHei" charset="-122"/>
                <a:cs typeface="Microsoft YaHei" charset="-122"/>
              </a:rPr>
              <a:t>】</a:t>
            </a:r>
            <a:endParaRPr kumimoji="1" lang="en-US" altLang="zh-CN" sz="2000" dirty="0">
              <a:latin typeface="Microsoft YaHei" charset="-122"/>
              <a:ea typeface="Microsoft YaHei" charset="-122"/>
              <a:cs typeface="Microsoft YaHei" charset="-122"/>
            </a:endParaRPr>
          </a:p>
        </p:txBody>
      </p:sp>
      <p:sp>
        <p:nvSpPr>
          <p:cNvPr id="11" name="Rectangle 8"/>
          <p:cNvSpPr>
            <a:spLocks noChangeArrowheads="1"/>
          </p:cNvSpPr>
          <p:nvPr/>
        </p:nvSpPr>
        <p:spPr bwMode="auto">
          <a:xfrm>
            <a:off x="0" y="42578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 name="Rectangle 6"/>
          <p:cNvSpPr>
            <a:spLocks noChangeArrowheads="1"/>
          </p:cNvSpPr>
          <p:nvPr/>
        </p:nvSpPr>
        <p:spPr bwMode="auto">
          <a:xfrm>
            <a:off x="0" y="-200055"/>
            <a:ext cx="18473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sz="2000"/>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5"/>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4" name="图表 13"/>
          <p:cNvGraphicFramePr/>
          <p:nvPr>
            <p:extLst/>
          </p:nvPr>
        </p:nvGraphicFramePr>
        <p:xfrm>
          <a:off x="8510954" y="-200055"/>
          <a:ext cx="3834680" cy="14372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5" name="文本框 14"/>
          <p:cNvSpPr txBox="1"/>
          <p:nvPr/>
        </p:nvSpPr>
        <p:spPr>
          <a:xfrm>
            <a:off x="597877" y="2866292"/>
            <a:ext cx="7280031" cy="2308324"/>
          </a:xfrm>
          <a:prstGeom prst="rect">
            <a:avLst/>
          </a:prstGeom>
          <a:noFill/>
        </p:spPr>
        <p:txBody>
          <a:bodyPr wrap="square" rtlCol="0">
            <a:spAutoFit/>
          </a:bodyPr>
          <a:lstStyle/>
          <a:p>
            <a:pPr>
              <a:lnSpc>
                <a:spcPct val="150000"/>
              </a:lnSpc>
            </a:pPr>
            <a:r>
              <a:rPr kumimoji="1" lang="en-US" altLang="zh-CN" sz="2400" dirty="0" smtClean="0">
                <a:latin typeface="Microsoft YaHei" charset="-122"/>
                <a:ea typeface="Microsoft YaHei" charset="-122"/>
                <a:cs typeface="Microsoft YaHei" charset="-122"/>
              </a:rPr>
              <a:t>1</a:t>
            </a:r>
            <a:r>
              <a:rPr kumimoji="1" lang="zh-CN" altLang="en-US" sz="2400" dirty="0">
                <a:latin typeface="Microsoft YaHei" charset="-122"/>
                <a:ea typeface="Microsoft YaHei" charset="-122"/>
                <a:cs typeface="Microsoft YaHei" charset="-122"/>
              </a:rPr>
              <a:t>、</a:t>
            </a:r>
            <a:r>
              <a:rPr kumimoji="1" lang="zh-CN" altLang="en-US" sz="2400" dirty="0" smtClean="0">
                <a:solidFill>
                  <a:srgbClr val="C00000"/>
                </a:solidFill>
                <a:latin typeface="Microsoft YaHei" charset="-122"/>
                <a:ea typeface="Microsoft YaHei" charset="-122"/>
                <a:cs typeface="Microsoft YaHei" charset="-122"/>
              </a:rPr>
              <a:t>技术</a:t>
            </a:r>
            <a:r>
              <a:rPr kumimoji="1" lang="zh-CN" altLang="en-US" sz="2400" dirty="0">
                <a:latin typeface="Microsoft YaHei" charset="-122"/>
                <a:ea typeface="Microsoft YaHei" charset="-122"/>
                <a:cs typeface="Microsoft YaHei" charset="-122"/>
              </a:rPr>
              <a:t>方面的经济效果</a:t>
            </a:r>
          </a:p>
          <a:p>
            <a:pPr>
              <a:lnSpc>
                <a:spcPct val="150000"/>
              </a:lnSpc>
            </a:pPr>
            <a:r>
              <a:rPr kumimoji="1" lang="en-US" altLang="zh-CN" sz="2400" dirty="0" smtClean="0">
                <a:latin typeface="Microsoft YaHei" charset="-122"/>
                <a:ea typeface="Microsoft YaHei" charset="-122"/>
                <a:cs typeface="Microsoft YaHei" charset="-122"/>
              </a:rPr>
              <a:t>2</a:t>
            </a:r>
            <a:r>
              <a:rPr kumimoji="1" lang="zh-CN" altLang="en-US" sz="2400" dirty="0">
                <a:latin typeface="Microsoft YaHei" charset="-122"/>
                <a:ea typeface="Microsoft YaHei" charset="-122"/>
                <a:cs typeface="Microsoft YaHei" charset="-122"/>
              </a:rPr>
              <a:t>、</a:t>
            </a:r>
            <a:r>
              <a:rPr kumimoji="1" lang="zh-CN" altLang="en-US" sz="2400" dirty="0" smtClean="0">
                <a:solidFill>
                  <a:srgbClr val="C00000"/>
                </a:solidFill>
                <a:latin typeface="Microsoft YaHei" charset="-122"/>
                <a:ea typeface="Microsoft YaHei" charset="-122"/>
                <a:cs typeface="Microsoft YaHei" charset="-122"/>
              </a:rPr>
              <a:t>管理</a:t>
            </a:r>
            <a:r>
              <a:rPr kumimoji="1" lang="zh-CN" altLang="en-US" sz="2400" dirty="0">
                <a:latin typeface="Microsoft YaHei" charset="-122"/>
                <a:ea typeface="Microsoft YaHei" charset="-122"/>
                <a:cs typeface="Microsoft YaHei" charset="-122"/>
              </a:rPr>
              <a:t>方面的经济效果</a:t>
            </a:r>
          </a:p>
          <a:p>
            <a:pPr>
              <a:lnSpc>
                <a:spcPct val="150000"/>
              </a:lnSpc>
            </a:pPr>
            <a:r>
              <a:rPr lang="en-US" altLang="zh-CN" sz="2400" dirty="0" smtClean="0">
                <a:latin typeface="Microsoft YaHei" charset="-122"/>
                <a:ea typeface="Microsoft YaHei" charset="-122"/>
                <a:cs typeface="Microsoft YaHei" charset="-122"/>
              </a:rPr>
              <a:t>3</a:t>
            </a:r>
            <a:r>
              <a:rPr lang="zh-CN" altLang="en-US" sz="2400" dirty="0">
                <a:latin typeface="Microsoft YaHei" charset="-122"/>
                <a:ea typeface="Microsoft YaHei" charset="-122"/>
                <a:cs typeface="Microsoft YaHei" charset="-122"/>
              </a:rPr>
              <a:t>、</a:t>
            </a:r>
            <a:r>
              <a:rPr lang="zh-CN" altLang="zh-CN" sz="2400" dirty="0" smtClean="0">
                <a:solidFill>
                  <a:srgbClr val="C00000"/>
                </a:solidFill>
                <a:latin typeface="Microsoft YaHei" charset="-122"/>
                <a:ea typeface="Microsoft YaHei" charset="-122"/>
                <a:cs typeface="Microsoft YaHei" charset="-122"/>
              </a:rPr>
              <a:t>商业</a:t>
            </a:r>
            <a:r>
              <a:rPr lang="zh-CN" altLang="zh-CN" sz="2400" dirty="0">
                <a:latin typeface="Microsoft YaHei" charset="-122"/>
                <a:ea typeface="Microsoft YaHei" charset="-122"/>
                <a:cs typeface="Microsoft YaHei" charset="-122"/>
              </a:rPr>
              <a:t>方面的经济效果</a:t>
            </a:r>
          </a:p>
          <a:p>
            <a:pPr>
              <a:lnSpc>
                <a:spcPct val="150000"/>
              </a:lnSpc>
            </a:pPr>
            <a:r>
              <a:rPr lang="en-US" altLang="zh-CN" sz="2400" dirty="0" smtClean="0">
                <a:latin typeface="Microsoft YaHei" charset="-122"/>
                <a:ea typeface="Microsoft YaHei" charset="-122"/>
                <a:cs typeface="Microsoft YaHei" charset="-122"/>
              </a:rPr>
              <a:t>4</a:t>
            </a:r>
            <a:r>
              <a:rPr lang="zh-CN" altLang="en-US" sz="2400" dirty="0">
                <a:latin typeface="Microsoft YaHei" charset="-122"/>
                <a:ea typeface="Microsoft YaHei" charset="-122"/>
                <a:cs typeface="Microsoft YaHei" charset="-122"/>
              </a:rPr>
              <a:t>、</a:t>
            </a:r>
            <a:r>
              <a:rPr lang="zh-CN" altLang="zh-CN" sz="2400" dirty="0" smtClean="0">
                <a:solidFill>
                  <a:srgbClr val="C00000"/>
                </a:solidFill>
                <a:latin typeface="Microsoft YaHei" charset="-122"/>
                <a:ea typeface="Microsoft YaHei" charset="-122"/>
                <a:cs typeface="Microsoft YaHei" charset="-122"/>
              </a:rPr>
              <a:t>金融</a:t>
            </a:r>
            <a:r>
              <a:rPr lang="zh-CN" altLang="zh-CN" sz="2400" dirty="0">
                <a:latin typeface="Microsoft YaHei" charset="-122"/>
                <a:ea typeface="Microsoft YaHei" charset="-122"/>
                <a:cs typeface="Microsoft YaHei" charset="-122"/>
              </a:rPr>
              <a:t>方面的</a:t>
            </a:r>
            <a:r>
              <a:rPr lang="zh-CN" altLang="zh-CN" sz="2400" dirty="0" smtClean="0">
                <a:latin typeface="Microsoft YaHei" charset="-122"/>
                <a:ea typeface="Microsoft YaHei" charset="-122"/>
                <a:cs typeface="Microsoft YaHei" charset="-122"/>
              </a:rPr>
              <a:t>经济效果</a:t>
            </a:r>
            <a:endParaRPr lang="zh-CN" altLang="zh-CN" sz="2400" dirty="0">
              <a:latin typeface="Microsoft YaHei" charset="-122"/>
              <a:ea typeface="Microsoft YaHei" charset="-122"/>
              <a:cs typeface="Microsoft YaHei" charset="-122"/>
            </a:endParaRPr>
          </a:p>
        </p:txBody>
      </p:sp>
      <p:sp>
        <p:nvSpPr>
          <p:cNvPr id="12" name="矩形 11"/>
          <p:cNvSpPr/>
          <p:nvPr/>
        </p:nvSpPr>
        <p:spPr>
          <a:xfrm>
            <a:off x="334126" y="185807"/>
            <a:ext cx="2108269" cy="276999"/>
          </a:xfrm>
          <a:prstGeom prst="rect">
            <a:avLst/>
          </a:prstGeom>
        </p:spPr>
        <p:txBody>
          <a:bodyPr wrap="none">
            <a:spAutoFit/>
          </a:bodyPr>
          <a:lstStyle/>
          <a:p>
            <a:r>
              <a:rPr lang="en-US" altLang="zh-CN" sz="1200" dirty="0">
                <a:solidFill>
                  <a:schemeClr val="bg1">
                    <a:lumMod val="75000"/>
                  </a:schemeClr>
                </a:solidFill>
                <a:latin typeface="SimSun" charset="-122"/>
                <a:ea typeface="SimSun" charset="-122"/>
                <a:cs typeface="SimSun" charset="-122"/>
              </a:rPr>
              <a:t>5.4.2.1</a:t>
            </a:r>
            <a:r>
              <a:rPr lang="zh-CN" altLang="en-US" sz="1200" dirty="0">
                <a:solidFill>
                  <a:schemeClr val="bg1">
                    <a:lumMod val="75000"/>
                  </a:schemeClr>
                </a:solidFill>
                <a:latin typeface="SimSun" charset="-122"/>
                <a:ea typeface="SimSun" charset="-122"/>
                <a:cs typeface="SimSun" charset="-122"/>
              </a:rPr>
              <a:t>规模报酬递增的原因</a:t>
            </a:r>
          </a:p>
        </p:txBody>
      </p:sp>
    </p:spTree>
    <p:extLst>
      <p:ext uri="{BB962C8B-B14F-4D97-AF65-F5344CB8AC3E}">
        <p14:creationId xmlns:p14="http://schemas.microsoft.com/office/powerpoint/2010/main" val="67056128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r>
              <a:rPr lang="en-US" altLang="zh-CN" sz="2800" dirty="0" smtClean="0">
                <a:latin typeface="Microsoft YaHei" charset="-122"/>
                <a:ea typeface="Microsoft YaHei" charset="-122"/>
                <a:cs typeface="Microsoft YaHei" charset="-122"/>
              </a:rPr>
              <a:t>5.4.2</a:t>
            </a:r>
            <a:r>
              <a:rPr lang="zh-CN" altLang="en-US" sz="2800" dirty="0" smtClean="0">
                <a:latin typeface="Microsoft YaHei" charset="-122"/>
                <a:ea typeface="Microsoft YaHei" charset="-122"/>
                <a:cs typeface="Microsoft YaHei" charset="-122"/>
              </a:rPr>
              <a:t> 规模报酬变动的原因</a:t>
            </a:r>
            <a:endParaRPr lang="zh-CN" altLang="en-US" sz="2800" dirty="0">
              <a:latin typeface="Microsoft YaHei" charset="-122"/>
              <a:ea typeface="Microsoft YaHei" charset="-122"/>
              <a:cs typeface="Microsoft YaHei" charset="-122"/>
            </a:endParaRPr>
          </a:p>
        </p:txBody>
      </p:sp>
      <p:sp>
        <p:nvSpPr>
          <p:cNvPr id="17" name="圆角矩形 16"/>
          <p:cNvSpPr/>
          <p:nvPr/>
        </p:nvSpPr>
        <p:spPr>
          <a:xfrm>
            <a:off x="334126" y="1676667"/>
            <a:ext cx="5134689"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nSpc>
                <a:spcPct val="150000"/>
              </a:lnSpc>
            </a:pPr>
            <a:r>
              <a:rPr kumimoji="1" lang="zh-CN" altLang="en-US" sz="2000" dirty="0" smtClean="0">
                <a:latin typeface="Microsoft YaHei" charset="-122"/>
                <a:ea typeface="Microsoft YaHei" charset="-122"/>
                <a:cs typeface="Microsoft YaHei" charset="-122"/>
              </a:rPr>
              <a:t>一、规模报酬递增的原因</a:t>
            </a:r>
            <a:r>
              <a:rPr kumimoji="1" lang="en-US" altLang="zh-CN" sz="2000" dirty="0" smtClean="0">
                <a:latin typeface="Microsoft YaHei" charset="-122"/>
                <a:ea typeface="Microsoft YaHei" charset="-122"/>
                <a:cs typeface="Microsoft YaHei" charset="-122"/>
              </a:rPr>
              <a:t>【</a:t>
            </a:r>
            <a:r>
              <a:rPr kumimoji="1" lang="zh-CN" altLang="en-US" sz="2000" dirty="0" smtClean="0">
                <a:latin typeface="Microsoft YaHei" charset="-122"/>
                <a:ea typeface="Microsoft YaHei" charset="-122"/>
                <a:cs typeface="Microsoft YaHei" charset="-122"/>
              </a:rPr>
              <a:t>选择、简答</a:t>
            </a:r>
            <a:r>
              <a:rPr kumimoji="1" lang="en-US" altLang="zh-CN" sz="2000" dirty="0" smtClean="0">
                <a:latin typeface="Microsoft YaHei" charset="-122"/>
                <a:ea typeface="Microsoft YaHei" charset="-122"/>
                <a:cs typeface="Microsoft YaHei" charset="-122"/>
              </a:rPr>
              <a:t>】</a:t>
            </a:r>
            <a:endParaRPr kumimoji="1" lang="en-US" altLang="zh-CN" sz="2000" dirty="0">
              <a:latin typeface="Microsoft YaHei" charset="-122"/>
              <a:ea typeface="Microsoft YaHei" charset="-122"/>
              <a:cs typeface="Microsoft YaHei" charset="-122"/>
            </a:endParaRPr>
          </a:p>
        </p:txBody>
      </p:sp>
      <p:sp>
        <p:nvSpPr>
          <p:cNvPr id="11" name="Rectangle 8"/>
          <p:cNvSpPr>
            <a:spLocks noChangeArrowheads="1"/>
          </p:cNvSpPr>
          <p:nvPr/>
        </p:nvSpPr>
        <p:spPr bwMode="auto">
          <a:xfrm>
            <a:off x="0" y="42578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 name="Rectangle 6"/>
          <p:cNvSpPr>
            <a:spLocks noChangeArrowheads="1"/>
          </p:cNvSpPr>
          <p:nvPr/>
        </p:nvSpPr>
        <p:spPr bwMode="auto">
          <a:xfrm>
            <a:off x="0" y="-200055"/>
            <a:ext cx="18473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sz="2000"/>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5"/>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4" name="图表 13"/>
          <p:cNvGraphicFramePr/>
          <p:nvPr>
            <p:extLst/>
          </p:nvPr>
        </p:nvGraphicFramePr>
        <p:xfrm>
          <a:off x="8510954" y="-200055"/>
          <a:ext cx="3834680" cy="14372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5" name="文本框 14"/>
          <p:cNvSpPr txBox="1"/>
          <p:nvPr/>
        </p:nvSpPr>
        <p:spPr>
          <a:xfrm>
            <a:off x="597877" y="2866292"/>
            <a:ext cx="7280031" cy="2862322"/>
          </a:xfrm>
          <a:prstGeom prst="rect">
            <a:avLst/>
          </a:prstGeom>
          <a:noFill/>
        </p:spPr>
        <p:txBody>
          <a:bodyPr wrap="square" rtlCol="0">
            <a:spAutoFit/>
          </a:bodyPr>
          <a:lstStyle/>
          <a:p>
            <a:pPr>
              <a:lnSpc>
                <a:spcPct val="150000"/>
              </a:lnSpc>
            </a:pPr>
            <a:r>
              <a:rPr kumimoji="1" lang="en-US" altLang="zh-CN" sz="2400" dirty="0" smtClean="0">
                <a:latin typeface="Microsoft YaHei" charset="-122"/>
                <a:ea typeface="Microsoft YaHei" charset="-122"/>
                <a:cs typeface="Microsoft YaHei" charset="-122"/>
              </a:rPr>
              <a:t>1</a:t>
            </a:r>
            <a:r>
              <a:rPr kumimoji="1" lang="zh-CN" altLang="en-US" sz="2400" dirty="0">
                <a:latin typeface="Microsoft YaHei" charset="-122"/>
                <a:ea typeface="Microsoft YaHei" charset="-122"/>
                <a:cs typeface="Microsoft YaHei" charset="-122"/>
              </a:rPr>
              <a:t>、</a:t>
            </a:r>
            <a:r>
              <a:rPr kumimoji="1" lang="zh-CN" altLang="en-US" sz="2400" dirty="0" smtClean="0">
                <a:solidFill>
                  <a:srgbClr val="C00000"/>
                </a:solidFill>
                <a:latin typeface="Microsoft YaHei" charset="-122"/>
                <a:ea typeface="Microsoft YaHei" charset="-122"/>
                <a:cs typeface="Microsoft YaHei" charset="-122"/>
              </a:rPr>
              <a:t>技术</a:t>
            </a:r>
            <a:r>
              <a:rPr kumimoji="1" lang="zh-CN" altLang="en-US" sz="2400" dirty="0">
                <a:latin typeface="Microsoft YaHei" charset="-122"/>
                <a:ea typeface="Microsoft YaHei" charset="-122"/>
                <a:cs typeface="Microsoft YaHei" charset="-122"/>
              </a:rPr>
              <a:t>方面的经济效果</a:t>
            </a:r>
          </a:p>
          <a:p>
            <a:pPr>
              <a:lnSpc>
                <a:spcPct val="150000"/>
              </a:lnSpc>
            </a:pPr>
            <a:r>
              <a:rPr kumimoji="1" lang="en-US" altLang="zh-CN" sz="2400" dirty="0" smtClean="0">
                <a:latin typeface="Microsoft YaHei" charset="-122"/>
                <a:ea typeface="Microsoft YaHei" charset="-122"/>
                <a:cs typeface="Microsoft YaHei" charset="-122"/>
              </a:rPr>
              <a:t>2</a:t>
            </a:r>
            <a:r>
              <a:rPr kumimoji="1" lang="zh-CN" altLang="en-US" sz="2400" dirty="0">
                <a:latin typeface="Microsoft YaHei" charset="-122"/>
                <a:ea typeface="Microsoft YaHei" charset="-122"/>
                <a:cs typeface="Microsoft YaHei" charset="-122"/>
              </a:rPr>
              <a:t>、</a:t>
            </a:r>
            <a:r>
              <a:rPr kumimoji="1" lang="zh-CN" altLang="en-US" sz="2400" dirty="0" smtClean="0">
                <a:solidFill>
                  <a:srgbClr val="C00000"/>
                </a:solidFill>
                <a:latin typeface="Microsoft YaHei" charset="-122"/>
                <a:ea typeface="Microsoft YaHei" charset="-122"/>
                <a:cs typeface="Microsoft YaHei" charset="-122"/>
              </a:rPr>
              <a:t>管理</a:t>
            </a:r>
            <a:r>
              <a:rPr kumimoji="1" lang="zh-CN" altLang="en-US" sz="2400" dirty="0">
                <a:latin typeface="Microsoft YaHei" charset="-122"/>
                <a:ea typeface="Microsoft YaHei" charset="-122"/>
                <a:cs typeface="Microsoft YaHei" charset="-122"/>
              </a:rPr>
              <a:t>方面的经济效果</a:t>
            </a:r>
          </a:p>
          <a:p>
            <a:pPr>
              <a:lnSpc>
                <a:spcPct val="150000"/>
              </a:lnSpc>
            </a:pPr>
            <a:r>
              <a:rPr lang="en-US" altLang="zh-CN" sz="2400" dirty="0" smtClean="0">
                <a:latin typeface="Microsoft YaHei" charset="-122"/>
                <a:ea typeface="Microsoft YaHei" charset="-122"/>
                <a:cs typeface="Microsoft YaHei" charset="-122"/>
              </a:rPr>
              <a:t>3</a:t>
            </a:r>
            <a:r>
              <a:rPr lang="zh-CN" altLang="en-US" sz="2400" dirty="0">
                <a:latin typeface="Microsoft YaHei" charset="-122"/>
                <a:ea typeface="Microsoft YaHei" charset="-122"/>
                <a:cs typeface="Microsoft YaHei" charset="-122"/>
              </a:rPr>
              <a:t>、</a:t>
            </a:r>
            <a:r>
              <a:rPr lang="zh-CN" altLang="zh-CN" sz="2400" dirty="0" smtClean="0">
                <a:solidFill>
                  <a:srgbClr val="C00000"/>
                </a:solidFill>
                <a:latin typeface="Microsoft YaHei" charset="-122"/>
                <a:ea typeface="Microsoft YaHei" charset="-122"/>
                <a:cs typeface="Microsoft YaHei" charset="-122"/>
              </a:rPr>
              <a:t>商业</a:t>
            </a:r>
            <a:r>
              <a:rPr lang="zh-CN" altLang="zh-CN" sz="2400" dirty="0">
                <a:latin typeface="Microsoft YaHei" charset="-122"/>
                <a:ea typeface="Microsoft YaHei" charset="-122"/>
                <a:cs typeface="Microsoft YaHei" charset="-122"/>
              </a:rPr>
              <a:t>方面的经济效果</a:t>
            </a:r>
          </a:p>
          <a:p>
            <a:pPr>
              <a:lnSpc>
                <a:spcPct val="150000"/>
              </a:lnSpc>
            </a:pPr>
            <a:r>
              <a:rPr lang="en-US" altLang="zh-CN" sz="2400" dirty="0" smtClean="0">
                <a:latin typeface="Microsoft YaHei" charset="-122"/>
                <a:ea typeface="Microsoft YaHei" charset="-122"/>
                <a:cs typeface="Microsoft YaHei" charset="-122"/>
              </a:rPr>
              <a:t>4</a:t>
            </a:r>
            <a:r>
              <a:rPr lang="zh-CN" altLang="en-US" sz="2400" dirty="0">
                <a:latin typeface="Microsoft YaHei" charset="-122"/>
                <a:ea typeface="Microsoft YaHei" charset="-122"/>
                <a:cs typeface="Microsoft YaHei" charset="-122"/>
              </a:rPr>
              <a:t>、</a:t>
            </a:r>
            <a:r>
              <a:rPr lang="zh-CN" altLang="zh-CN" sz="2400" dirty="0" smtClean="0">
                <a:solidFill>
                  <a:srgbClr val="C00000"/>
                </a:solidFill>
                <a:latin typeface="Microsoft YaHei" charset="-122"/>
                <a:ea typeface="Microsoft YaHei" charset="-122"/>
                <a:cs typeface="Microsoft YaHei" charset="-122"/>
              </a:rPr>
              <a:t>金融</a:t>
            </a:r>
            <a:r>
              <a:rPr lang="zh-CN" altLang="zh-CN" sz="2400" dirty="0">
                <a:latin typeface="Microsoft YaHei" charset="-122"/>
                <a:ea typeface="Microsoft YaHei" charset="-122"/>
                <a:cs typeface="Microsoft YaHei" charset="-122"/>
              </a:rPr>
              <a:t>方面的经济效果</a:t>
            </a:r>
          </a:p>
          <a:p>
            <a:pPr>
              <a:lnSpc>
                <a:spcPct val="150000"/>
              </a:lnSpc>
            </a:pPr>
            <a:r>
              <a:rPr kumimoji="1" lang="en-US" altLang="zh-CN" sz="2400" dirty="0" smtClean="0">
                <a:latin typeface="Microsoft YaHei" charset="-122"/>
                <a:ea typeface="Microsoft YaHei" charset="-122"/>
                <a:cs typeface="Microsoft YaHei" charset="-122"/>
              </a:rPr>
              <a:t>5</a:t>
            </a:r>
            <a:r>
              <a:rPr kumimoji="1" lang="zh-CN" altLang="en-US" sz="2400" dirty="0">
                <a:latin typeface="Microsoft YaHei" charset="-122"/>
                <a:ea typeface="Microsoft YaHei" charset="-122"/>
                <a:cs typeface="Microsoft YaHei" charset="-122"/>
              </a:rPr>
              <a:t>、</a:t>
            </a:r>
            <a:r>
              <a:rPr kumimoji="1" lang="zh-CN" altLang="en-US" sz="2400" dirty="0" smtClean="0">
                <a:latin typeface="Microsoft YaHei" charset="-122"/>
                <a:ea typeface="Microsoft YaHei" charset="-122"/>
                <a:cs typeface="Microsoft YaHei" charset="-122"/>
              </a:rPr>
              <a:t>承担</a:t>
            </a:r>
            <a:r>
              <a:rPr kumimoji="1" lang="zh-CN" altLang="en-US" sz="2400" dirty="0">
                <a:solidFill>
                  <a:srgbClr val="C00000"/>
                </a:solidFill>
                <a:latin typeface="Microsoft YaHei" charset="-122"/>
                <a:ea typeface="Microsoft YaHei" charset="-122"/>
                <a:cs typeface="Microsoft YaHei" charset="-122"/>
              </a:rPr>
              <a:t>风险</a:t>
            </a:r>
            <a:r>
              <a:rPr kumimoji="1" lang="zh-CN" altLang="en-US" sz="2400" dirty="0">
                <a:latin typeface="Microsoft YaHei" charset="-122"/>
                <a:ea typeface="Microsoft YaHei" charset="-122"/>
                <a:cs typeface="Microsoft YaHei" charset="-122"/>
              </a:rPr>
              <a:t>方面的经济</a:t>
            </a:r>
            <a:r>
              <a:rPr kumimoji="1" lang="zh-CN" altLang="en-US" sz="2400" dirty="0" smtClean="0">
                <a:latin typeface="Microsoft YaHei" charset="-122"/>
                <a:ea typeface="Microsoft YaHei" charset="-122"/>
                <a:cs typeface="Microsoft YaHei" charset="-122"/>
              </a:rPr>
              <a:t>效果</a:t>
            </a:r>
            <a:endParaRPr kumimoji="1" lang="zh-CN" altLang="en-US" sz="2400" dirty="0">
              <a:latin typeface="Microsoft YaHei" charset="-122"/>
              <a:ea typeface="Microsoft YaHei" charset="-122"/>
              <a:cs typeface="Microsoft YaHei" charset="-122"/>
            </a:endParaRPr>
          </a:p>
        </p:txBody>
      </p:sp>
      <p:sp>
        <p:nvSpPr>
          <p:cNvPr id="12" name="矩形 11"/>
          <p:cNvSpPr/>
          <p:nvPr/>
        </p:nvSpPr>
        <p:spPr>
          <a:xfrm>
            <a:off x="334126" y="185807"/>
            <a:ext cx="2108269" cy="276999"/>
          </a:xfrm>
          <a:prstGeom prst="rect">
            <a:avLst/>
          </a:prstGeom>
        </p:spPr>
        <p:txBody>
          <a:bodyPr wrap="none">
            <a:spAutoFit/>
          </a:bodyPr>
          <a:lstStyle/>
          <a:p>
            <a:r>
              <a:rPr lang="en-US" altLang="zh-CN" sz="1200" dirty="0">
                <a:solidFill>
                  <a:schemeClr val="bg1">
                    <a:lumMod val="75000"/>
                  </a:schemeClr>
                </a:solidFill>
                <a:latin typeface="SimSun" charset="-122"/>
                <a:ea typeface="SimSun" charset="-122"/>
                <a:cs typeface="SimSun" charset="-122"/>
              </a:rPr>
              <a:t>5.4.2.1</a:t>
            </a:r>
            <a:r>
              <a:rPr lang="zh-CN" altLang="en-US" sz="1200" dirty="0">
                <a:solidFill>
                  <a:schemeClr val="bg1">
                    <a:lumMod val="75000"/>
                  </a:schemeClr>
                </a:solidFill>
                <a:latin typeface="SimSun" charset="-122"/>
                <a:ea typeface="SimSun" charset="-122"/>
                <a:cs typeface="SimSun" charset="-122"/>
              </a:rPr>
              <a:t>规模报酬递增的原因</a:t>
            </a:r>
          </a:p>
        </p:txBody>
      </p:sp>
    </p:spTree>
    <p:extLst>
      <p:ext uri="{BB962C8B-B14F-4D97-AF65-F5344CB8AC3E}">
        <p14:creationId xmlns:p14="http://schemas.microsoft.com/office/powerpoint/2010/main" val="210510035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r>
              <a:rPr lang="en-US" altLang="zh-CN" sz="2800" dirty="0" smtClean="0">
                <a:latin typeface="Microsoft YaHei" charset="-122"/>
                <a:ea typeface="Microsoft YaHei" charset="-122"/>
                <a:cs typeface="Microsoft YaHei" charset="-122"/>
              </a:rPr>
              <a:t>5.4.2</a:t>
            </a:r>
            <a:r>
              <a:rPr lang="zh-CN" altLang="en-US" sz="2800" dirty="0" smtClean="0">
                <a:latin typeface="Microsoft YaHei" charset="-122"/>
                <a:ea typeface="Microsoft YaHei" charset="-122"/>
                <a:cs typeface="Microsoft YaHei" charset="-122"/>
              </a:rPr>
              <a:t> 规模报酬变动的原因</a:t>
            </a:r>
            <a:endParaRPr lang="zh-CN" altLang="en-US" sz="2800" dirty="0">
              <a:latin typeface="Microsoft YaHei" charset="-122"/>
              <a:ea typeface="Microsoft YaHei" charset="-122"/>
              <a:cs typeface="Microsoft YaHei" charset="-122"/>
            </a:endParaRPr>
          </a:p>
        </p:txBody>
      </p:sp>
      <p:sp>
        <p:nvSpPr>
          <p:cNvPr id="17" name="圆角矩形 16"/>
          <p:cNvSpPr/>
          <p:nvPr/>
        </p:nvSpPr>
        <p:spPr>
          <a:xfrm>
            <a:off x="334126" y="1676667"/>
            <a:ext cx="5134689"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nSpc>
                <a:spcPct val="150000"/>
              </a:lnSpc>
            </a:pPr>
            <a:r>
              <a:rPr kumimoji="1" lang="zh-CN" altLang="en-US" sz="2000" dirty="0" smtClean="0">
                <a:latin typeface="Microsoft YaHei" charset="-122"/>
                <a:ea typeface="Microsoft YaHei" charset="-122"/>
                <a:cs typeface="Microsoft YaHei" charset="-122"/>
              </a:rPr>
              <a:t>一、规模报酬递增的原因</a:t>
            </a:r>
            <a:r>
              <a:rPr kumimoji="1" lang="en-US" altLang="zh-CN" sz="2000" dirty="0" smtClean="0">
                <a:latin typeface="Microsoft YaHei" charset="-122"/>
                <a:ea typeface="Microsoft YaHei" charset="-122"/>
                <a:cs typeface="Microsoft YaHei" charset="-122"/>
              </a:rPr>
              <a:t>【</a:t>
            </a:r>
            <a:r>
              <a:rPr kumimoji="1" lang="zh-CN" altLang="en-US" sz="2000" dirty="0" smtClean="0">
                <a:latin typeface="Microsoft YaHei" charset="-122"/>
                <a:ea typeface="Microsoft YaHei" charset="-122"/>
                <a:cs typeface="Microsoft YaHei" charset="-122"/>
              </a:rPr>
              <a:t>选择、简答</a:t>
            </a:r>
            <a:r>
              <a:rPr kumimoji="1" lang="en-US" altLang="zh-CN" sz="2000" dirty="0" smtClean="0">
                <a:latin typeface="Microsoft YaHei" charset="-122"/>
                <a:ea typeface="Microsoft YaHei" charset="-122"/>
                <a:cs typeface="Microsoft YaHei" charset="-122"/>
              </a:rPr>
              <a:t>】</a:t>
            </a:r>
            <a:endParaRPr kumimoji="1" lang="en-US" altLang="zh-CN" sz="2000" dirty="0">
              <a:latin typeface="Microsoft YaHei" charset="-122"/>
              <a:ea typeface="Microsoft YaHei" charset="-122"/>
              <a:cs typeface="Microsoft YaHei" charset="-122"/>
            </a:endParaRPr>
          </a:p>
        </p:txBody>
      </p:sp>
      <p:sp>
        <p:nvSpPr>
          <p:cNvPr id="11" name="Rectangle 8"/>
          <p:cNvSpPr>
            <a:spLocks noChangeArrowheads="1"/>
          </p:cNvSpPr>
          <p:nvPr/>
        </p:nvSpPr>
        <p:spPr bwMode="auto">
          <a:xfrm>
            <a:off x="0" y="42578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 name="Rectangle 6"/>
          <p:cNvSpPr>
            <a:spLocks noChangeArrowheads="1"/>
          </p:cNvSpPr>
          <p:nvPr/>
        </p:nvSpPr>
        <p:spPr bwMode="auto">
          <a:xfrm>
            <a:off x="0" y="-200055"/>
            <a:ext cx="18473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sz="2000"/>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5"/>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4" name="图表 13"/>
          <p:cNvGraphicFramePr/>
          <p:nvPr>
            <p:extLst/>
          </p:nvPr>
        </p:nvGraphicFramePr>
        <p:xfrm>
          <a:off x="8510954" y="-200055"/>
          <a:ext cx="3834680" cy="14372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5" name="文本框 14"/>
          <p:cNvSpPr txBox="1"/>
          <p:nvPr/>
        </p:nvSpPr>
        <p:spPr>
          <a:xfrm>
            <a:off x="597877" y="2866292"/>
            <a:ext cx="7280031" cy="2862322"/>
          </a:xfrm>
          <a:prstGeom prst="rect">
            <a:avLst/>
          </a:prstGeom>
          <a:noFill/>
        </p:spPr>
        <p:txBody>
          <a:bodyPr wrap="square" rtlCol="0">
            <a:spAutoFit/>
          </a:bodyPr>
          <a:lstStyle/>
          <a:p>
            <a:pPr>
              <a:lnSpc>
                <a:spcPct val="150000"/>
              </a:lnSpc>
            </a:pPr>
            <a:r>
              <a:rPr kumimoji="1" lang="en-US" altLang="zh-CN" sz="2400" dirty="0" smtClean="0">
                <a:latin typeface="Microsoft YaHei" charset="-122"/>
                <a:ea typeface="Microsoft YaHei" charset="-122"/>
                <a:cs typeface="Microsoft YaHei" charset="-122"/>
              </a:rPr>
              <a:t>1</a:t>
            </a:r>
            <a:r>
              <a:rPr kumimoji="1" lang="zh-CN" altLang="en-US" sz="2400" dirty="0">
                <a:latin typeface="Microsoft YaHei" charset="-122"/>
                <a:ea typeface="Microsoft YaHei" charset="-122"/>
                <a:cs typeface="Microsoft YaHei" charset="-122"/>
              </a:rPr>
              <a:t>、</a:t>
            </a:r>
            <a:r>
              <a:rPr kumimoji="1" lang="zh-CN" altLang="en-US" sz="2400" dirty="0" smtClean="0">
                <a:solidFill>
                  <a:srgbClr val="C00000"/>
                </a:solidFill>
                <a:latin typeface="Microsoft YaHei" charset="-122"/>
                <a:ea typeface="Microsoft YaHei" charset="-122"/>
                <a:cs typeface="Microsoft YaHei" charset="-122"/>
              </a:rPr>
              <a:t>技术</a:t>
            </a:r>
            <a:r>
              <a:rPr kumimoji="1" lang="zh-CN" altLang="en-US" sz="2400" dirty="0">
                <a:latin typeface="Microsoft YaHei" charset="-122"/>
                <a:ea typeface="Microsoft YaHei" charset="-122"/>
                <a:cs typeface="Microsoft YaHei" charset="-122"/>
              </a:rPr>
              <a:t>方面的经济效果</a:t>
            </a:r>
          </a:p>
          <a:p>
            <a:pPr>
              <a:lnSpc>
                <a:spcPct val="150000"/>
              </a:lnSpc>
            </a:pPr>
            <a:r>
              <a:rPr kumimoji="1" lang="en-US" altLang="zh-CN" sz="2400" dirty="0" smtClean="0">
                <a:latin typeface="Microsoft YaHei" charset="-122"/>
                <a:ea typeface="Microsoft YaHei" charset="-122"/>
                <a:cs typeface="Microsoft YaHei" charset="-122"/>
              </a:rPr>
              <a:t>2</a:t>
            </a:r>
            <a:r>
              <a:rPr kumimoji="1" lang="zh-CN" altLang="en-US" sz="2400" dirty="0">
                <a:latin typeface="Microsoft YaHei" charset="-122"/>
                <a:ea typeface="Microsoft YaHei" charset="-122"/>
                <a:cs typeface="Microsoft YaHei" charset="-122"/>
              </a:rPr>
              <a:t>、</a:t>
            </a:r>
            <a:r>
              <a:rPr kumimoji="1" lang="zh-CN" altLang="en-US" sz="2400" dirty="0" smtClean="0">
                <a:solidFill>
                  <a:srgbClr val="C00000"/>
                </a:solidFill>
                <a:latin typeface="Microsoft YaHei" charset="-122"/>
                <a:ea typeface="Microsoft YaHei" charset="-122"/>
                <a:cs typeface="Microsoft YaHei" charset="-122"/>
              </a:rPr>
              <a:t>管理</a:t>
            </a:r>
            <a:r>
              <a:rPr kumimoji="1" lang="zh-CN" altLang="en-US" sz="2400" dirty="0">
                <a:latin typeface="Microsoft YaHei" charset="-122"/>
                <a:ea typeface="Microsoft YaHei" charset="-122"/>
                <a:cs typeface="Microsoft YaHei" charset="-122"/>
              </a:rPr>
              <a:t>方面的经济效果</a:t>
            </a:r>
          </a:p>
          <a:p>
            <a:pPr>
              <a:lnSpc>
                <a:spcPct val="150000"/>
              </a:lnSpc>
            </a:pPr>
            <a:r>
              <a:rPr lang="en-US" altLang="zh-CN" sz="2400" dirty="0" smtClean="0">
                <a:latin typeface="Microsoft YaHei" charset="-122"/>
                <a:ea typeface="Microsoft YaHei" charset="-122"/>
                <a:cs typeface="Microsoft YaHei" charset="-122"/>
              </a:rPr>
              <a:t>3</a:t>
            </a:r>
            <a:r>
              <a:rPr lang="zh-CN" altLang="en-US" sz="2400" dirty="0">
                <a:latin typeface="Microsoft YaHei" charset="-122"/>
                <a:ea typeface="Microsoft YaHei" charset="-122"/>
                <a:cs typeface="Microsoft YaHei" charset="-122"/>
              </a:rPr>
              <a:t>、</a:t>
            </a:r>
            <a:r>
              <a:rPr lang="zh-CN" altLang="zh-CN" sz="2400" dirty="0" smtClean="0">
                <a:solidFill>
                  <a:srgbClr val="C00000"/>
                </a:solidFill>
                <a:latin typeface="Microsoft YaHei" charset="-122"/>
                <a:ea typeface="Microsoft YaHei" charset="-122"/>
                <a:cs typeface="Microsoft YaHei" charset="-122"/>
              </a:rPr>
              <a:t>商业</a:t>
            </a:r>
            <a:r>
              <a:rPr lang="zh-CN" altLang="zh-CN" sz="2400" dirty="0">
                <a:latin typeface="Microsoft YaHei" charset="-122"/>
                <a:ea typeface="Microsoft YaHei" charset="-122"/>
                <a:cs typeface="Microsoft YaHei" charset="-122"/>
              </a:rPr>
              <a:t>方面的经济效果</a:t>
            </a:r>
          </a:p>
          <a:p>
            <a:pPr>
              <a:lnSpc>
                <a:spcPct val="150000"/>
              </a:lnSpc>
            </a:pPr>
            <a:r>
              <a:rPr lang="en-US" altLang="zh-CN" sz="2400" dirty="0" smtClean="0">
                <a:latin typeface="Microsoft YaHei" charset="-122"/>
                <a:ea typeface="Microsoft YaHei" charset="-122"/>
                <a:cs typeface="Microsoft YaHei" charset="-122"/>
              </a:rPr>
              <a:t>4</a:t>
            </a:r>
            <a:r>
              <a:rPr lang="zh-CN" altLang="en-US" sz="2400" dirty="0">
                <a:latin typeface="Microsoft YaHei" charset="-122"/>
                <a:ea typeface="Microsoft YaHei" charset="-122"/>
                <a:cs typeface="Microsoft YaHei" charset="-122"/>
              </a:rPr>
              <a:t>、</a:t>
            </a:r>
            <a:r>
              <a:rPr lang="zh-CN" altLang="zh-CN" sz="2400" dirty="0" smtClean="0">
                <a:solidFill>
                  <a:srgbClr val="C00000"/>
                </a:solidFill>
                <a:latin typeface="Microsoft YaHei" charset="-122"/>
                <a:ea typeface="Microsoft YaHei" charset="-122"/>
                <a:cs typeface="Microsoft YaHei" charset="-122"/>
              </a:rPr>
              <a:t>金融</a:t>
            </a:r>
            <a:r>
              <a:rPr lang="zh-CN" altLang="zh-CN" sz="2400" dirty="0">
                <a:latin typeface="Microsoft YaHei" charset="-122"/>
                <a:ea typeface="Microsoft YaHei" charset="-122"/>
                <a:cs typeface="Microsoft YaHei" charset="-122"/>
              </a:rPr>
              <a:t>方面的经济效果</a:t>
            </a:r>
          </a:p>
          <a:p>
            <a:pPr>
              <a:lnSpc>
                <a:spcPct val="150000"/>
              </a:lnSpc>
            </a:pPr>
            <a:r>
              <a:rPr kumimoji="1" lang="en-US" altLang="zh-CN" sz="2400" dirty="0" smtClean="0">
                <a:latin typeface="Microsoft YaHei" charset="-122"/>
                <a:ea typeface="Microsoft YaHei" charset="-122"/>
                <a:cs typeface="Microsoft YaHei" charset="-122"/>
              </a:rPr>
              <a:t>5</a:t>
            </a:r>
            <a:r>
              <a:rPr kumimoji="1" lang="zh-CN" altLang="en-US" sz="2400" dirty="0">
                <a:latin typeface="Microsoft YaHei" charset="-122"/>
                <a:ea typeface="Microsoft YaHei" charset="-122"/>
                <a:cs typeface="Microsoft YaHei" charset="-122"/>
              </a:rPr>
              <a:t>、</a:t>
            </a:r>
            <a:r>
              <a:rPr kumimoji="1" lang="zh-CN" altLang="en-US" sz="2400" dirty="0" smtClean="0">
                <a:latin typeface="Microsoft YaHei" charset="-122"/>
                <a:ea typeface="Microsoft YaHei" charset="-122"/>
                <a:cs typeface="Microsoft YaHei" charset="-122"/>
              </a:rPr>
              <a:t>承担</a:t>
            </a:r>
            <a:r>
              <a:rPr kumimoji="1" lang="zh-CN" altLang="en-US" sz="2400" dirty="0">
                <a:solidFill>
                  <a:srgbClr val="C00000"/>
                </a:solidFill>
                <a:latin typeface="Microsoft YaHei" charset="-122"/>
                <a:ea typeface="Microsoft YaHei" charset="-122"/>
                <a:cs typeface="Microsoft YaHei" charset="-122"/>
              </a:rPr>
              <a:t>风险</a:t>
            </a:r>
            <a:r>
              <a:rPr kumimoji="1" lang="zh-CN" altLang="en-US" sz="2400" dirty="0">
                <a:latin typeface="Microsoft YaHei" charset="-122"/>
                <a:ea typeface="Microsoft YaHei" charset="-122"/>
                <a:cs typeface="Microsoft YaHei" charset="-122"/>
              </a:rPr>
              <a:t>方面的经济</a:t>
            </a:r>
            <a:r>
              <a:rPr kumimoji="1" lang="zh-CN" altLang="en-US" sz="2400" dirty="0" smtClean="0">
                <a:latin typeface="Microsoft YaHei" charset="-122"/>
                <a:ea typeface="Microsoft YaHei" charset="-122"/>
                <a:cs typeface="Microsoft YaHei" charset="-122"/>
              </a:rPr>
              <a:t>效果</a:t>
            </a:r>
            <a:endParaRPr kumimoji="1" lang="zh-CN" altLang="en-US" sz="2400" dirty="0">
              <a:latin typeface="Microsoft YaHei" charset="-122"/>
              <a:ea typeface="Microsoft YaHei" charset="-122"/>
              <a:cs typeface="Microsoft YaHei" charset="-122"/>
            </a:endParaRPr>
          </a:p>
        </p:txBody>
      </p:sp>
      <p:sp>
        <p:nvSpPr>
          <p:cNvPr id="12" name="矩形 11"/>
          <p:cNvSpPr/>
          <p:nvPr/>
        </p:nvSpPr>
        <p:spPr>
          <a:xfrm>
            <a:off x="334126" y="185807"/>
            <a:ext cx="2108269" cy="276999"/>
          </a:xfrm>
          <a:prstGeom prst="rect">
            <a:avLst/>
          </a:prstGeom>
        </p:spPr>
        <p:txBody>
          <a:bodyPr wrap="none">
            <a:spAutoFit/>
          </a:bodyPr>
          <a:lstStyle/>
          <a:p>
            <a:r>
              <a:rPr lang="en-US" altLang="zh-CN" sz="1200" dirty="0">
                <a:solidFill>
                  <a:schemeClr val="bg1">
                    <a:lumMod val="75000"/>
                  </a:schemeClr>
                </a:solidFill>
                <a:latin typeface="SimSun" charset="-122"/>
                <a:ea typeface="SimSun" charset="-122"/>
                <a:cs typeface="SimSun" charset="-122"/>
              </a:rPr>
              <a:t>5.4.2.1</a:t>
            </a:r>
            <a:r>
              <a:rPr lang="zh-CN" altLang="en-US" sz="1200" dirty="0">
                <a:solidFill>
                  <a:schemeClr val="bg1">
                    <a:lumMod val="75000"/>
                  </a:schemeClr>
                </a:solidFill>
                <a:latin typeface="SimSun" charset="-122"/>
                <a:ea typeface="SimSun" charset="-122"/>
                <a:cs typeface="SimSun" charset="-122"/>
              </a:rPr>
              <a:t>规模报酬递增的原因</a:t>
            </a:r>
          </a:p>
        </p:txBody>
      </p:sp>
      <p:sp>
        <p:nvSpPr>
          <p:cNvPr id="4" name="TextBox 3"/>
          <p:cNvSpPr txBox="1"/>
          <p:nvPr/>
        </p:nvSpPr>
        <p:spPr>
          <a:xfrm>
            <a:off x="5468815" y="5956000"/>
            <a:ext cx="6032421" cy="461665"/>
          </a:xfrm>
          <a:prstGeom prst="rect">
            <a:avLst/>
          </a:prstGeom>
          <a:noFill/>
          <a:ln>
            <a:solidFill>
              <a:schemeClr val="accent1"/>
            </a:solidFill>
          </a:ln>
        </p:spPr>
        <p:txBody>
          <a:bodyPr wrap="none" rtlCol="0">
            <a:spAutoFit/>
          </a:bodyPr>
          <a:lstStyle/>
          <a:p>
            <a:r>
              <a:rPr lang="zh-CN" altLang="en-US" sz="2400" dirty="0" smtClean="0">
                <a:solidFill>
                  <a:srgbClr val="FF0000"/>
                </a:solidFill>
                <a:latin typeface="微软雅黑" pitchFamily="34" charset="-122"/>
                <a:ea typeface="微软雅黑" pitchFamily="34" charset="-122"/>
              </a:rPr>
              <a:t>金融</a:t>
            </a:r>
            <a:r>
              <a:rPr lang="zh-CN" altLang="en-US" sz="2400" dirty="0" smtClean="0">
                <a:latin typeface="微软雅黑" pitchFamily="34" charset="-122"/>
                <a:ea typeface="微软雅黑" pitchFamily="34" charset="-122"/>
              </a:rPr>
              <a:t>才子运用</a:t>
            </a:r>
            <a:r>
              <a:rPr lang="zh-CN" altLang="en-US" sz="2400" dirty="0" smtClean="0">
                <a:solidFill>
                  <a:srgbClr val="FF0000"/>
                </a:solidFill>
                <a:latin typeface="微软雅黑" pitchFamily="34" charset="-122"/>
                <a:ea typeface="微软雅黑" pitchFamily="34" charset="-122"/>
              </a:rPr>
              <a:t>技术管理</a:t>
            </a:r>
            <a:r>
              <a:rPr lang="zh-CN" altLang="en-US" sz="2400" dirty="0" smtClean="0">
                <a:latin typeface="微软雅黑" pitchFamily="34" charset="-122"/>
                <a:ea typeface="微软雅黑" pitchFamily="34" charset="-122"/>
              </a:rPr>
              <a:t>手段控制</a:t>
            </a:r>
            <a:r>
              <a:rPr lang="zh-CN" altLang="en-US" sz="2400" dirty="0" smtClean="0">
                <a:solidFill>
                  <a:srgbClr val="FF0000"/>
                </a:solidFill>
                <a:latin typeface="微软雅黑" pitchFamily="34" charset="-122"/>
                <a:ea typeface="微软雅黑" pitchFamily="34" charset="-122"/>
              </a:rPr>
              <a:t>商业风险</a:t>
            </a:r>
            <a:r>
              <a:rPr lang="zh-CN" altLang="en-US" sz="2400" dirty="0" smtClean="0">
                <a:latin typeface="微软雅黑" pitchFamily="34" charset="-122"/>
                <a:ea typeface="微软雅黑" pitchFamily="34" charset="-122"/>
              </a:rPr>
              <a:t>。</a:t>
            </a:r>
            <a:endParaRPr lang="zh-CN" altLang="en-US" sz="2400" dirty="0">
              <a:latin typeface="微软雅黑" pitchFamily="34" charset="-122"/>
              <a:ea typeface="微软雅黑" pitchFamily="34" charset="-122"/>
            </a:endParaRPr>
          </a:p>
        </p:txBody>
      </p:sp>
    </p:spTree>
    <p:extLst>
      <p:ext uri="{BB962C8B-B14F-4D97-AF65-F5344CB8AC3E}">
        <p14:creationId xmlns:p14="http://schemas.microsoft.com/office/powerpoint/2010/main" val="195572927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图表 1"/>
          <p:cNvGraphicFramePr/>
          <p:nvPr>
            <p:extLst>
              <p:ext uri="{D42A27DB-BD31-4B8C-83A1-F6EECF244321}">
                <p14:modId xmlns:p14="http://schemas.microsoft.com/office/powerpoint/2010/main" val="515828261"/>
              </p:ext>
            </p:extLst>
          </p:nvPr>
        </p:nvGraphicFramePr>
        <p:xfrm>
          <a:off x="556125" y="783834"/>
          <a:ext cx="9855201" cy="541866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ustDataLst>
      <p:tags r:id="rId1"/>
    </p:custDataLst>
    <p:extLst>
      <p:ext uri="{BB962C8B-B14F-4D97-AF65-F5344CB8AC3E}">
        <p14:creationId xmlns:p14="http://schemas.microsoft.com/office/powerpoint/2010/main" val="175498482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图表 1"/>
          <p:cNvGraphicFramePr/>
          <p:nvPr>
            <p:extLst/>
          </p:nvPr>
        </p:nvGraphicFramePr>
        <p:xfrm>
          <a:off x="556125" y="783834"/>
          <a:ext cx="9855201" cy="541866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ustDataLst>
      <p:tags r:id="rId1"/>
    </p:custDataLst>
    <p:extLst>
      <p:ext uri="{BB962C8B-B14F-4D97-AF65-F5344CB8AC3E}">
        <p14:creationId xmlns:p14="http://schemas.microsoft.com/office/powerpoint/2010/main" val="195163383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6383196" cy="543062"/>
          </a:xfrm>
          <a:prstGeom prst="rect">
            <a:avLst/>
          </a:prstGeom>
          <a:noFill/>
        </p:spPr>
        <p:txBody>
          <a:bodyPr wrap="square" lIns="111090" tIns="55545" rIns="111090" bIns="55545" rtlCol="0">
            <a:spAutoFit/>
          </a:bodyPr>
          <a:lstStyle/>
          <a:p>
            <a:r>
              <a:rPr lang="en-US" altLang="zh-CN" sz="2800" dirty="0" smtClean="0">
                <a:latin typeface="Microsoft YaHei" charset="-122"/>
                <a:ea typeface="Microsoft YaHei" charset="-122"/>
                <a:cs typeface="Microsoft YaHei" charset="-122"/>
              </a:rPr>
              <a:t>5.5.1</a:t>
            </a:r>
            <a:r>
              <a:rPr lang="zh-CN" altLang="en-US" sz="2800" dirty="0" smtClean="0">
                <a:latin typeface="Microsoft YaHei" charset="-122"/>
                <a:ea typeface="Microsoft YaHei" charset="-122"/>
                <a:cs typeface="Microsoft YaHei" charset="-122"/>
              </a:rPr>
              <a:t> 技术进步导致生产函数的改变</a:t>
            </a:r>
            <a:endParaRPr lang="zh-CN" altLang="en-US" sz="2800" dirty="0">
              <a:latin typeface="Microsoft YaHei" charset="-122"/>
              <a:ea typeface="Microsoft YaHei" charset="-122"/>
              <a:cs typeface="Microsoft YaHei" charset="-122"/>
            </a:endParaRPr>
          </a:p>
        </p:txBody>
      </p:sp>
      <p:sp>
        <p:nvSpPr>
          <p:cNvPr id="17" name="圆角矩形 16"/>
          <p:cNvSpPr/>
          <p:nvPr/>
        </p:nvSpPr>
        <p:spPr>
          <a:xfrm>
            <a:off x="334126" y="1676667"/>
            <a:ext cx="5380874"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nSpc>
                <a:spcPct val="150000"/>
              </a:lnSpc>
            </a:pPr>
            <a:r>
              <a:rPr kumimoji="1" lang="zh-CN" altLang="en-US" sz="2000" dirty="0" smtClean="0">
                <a:latin typeface="Microsoft YaHei" charset="-122"/>
                <a:ea typeface="Microsoft YaHei" charset="-122"/>
                <a:cs typeface="Microsoft YaHei" charset="-122"/>
              </a:rPr>
              <a:t>一、生产函数和技术进步的关系</a:t>
            </a:r>
            <a:r>
              <a:rPr kumimoji="1" lang="en-US" altLang="zh-CN" sz="2000" dirty="0" smtClean="0">
                <a:latin typeface="Microsoft YaHei" charset="-122"/>
                <a:ea typeface="Microsoft YaHei" charset="-122"/>
                <a:cs typeface="Microsoft YaHei" charset="-122"/>
              </a:rPr>
              <a:t>【</a:t>
            </a:r>
            <a:r>
              <a:rPr kumimoji="1" lang="zh-CN" altLang="en-US" sz="2000" dirty="0" smtClean="0">
                <a:latin typeface="Microsoft YaHei" charset="-122"/>
                <a:ea typeface="Microsoft YaHei" charset="-122"/>
                <a:cs typeface="Microsoft YaHei" charset="-122"/>
              </a:rPr>
              <a:t>选择</a:t>
            </a:r>
            <a:r>
              <a:rPr kumimoji="1" lang="en-US" altLang="zh-CN" sz="2000" dirty="0" smtClean="0">
                <a:latin typeface="Microsoft YaHei" charset="-122"/>
                <a:ea typeface="Microsoft YaHei" charset="-122"/>
                <a:cs typeface="Microsoft YaHei" charset="-122"/>
              </a:rPr>
              <a:t>】</a:t>
            </a:r>
            <a:endParaRPr kumimoji="1" lang="en-US" altLang="zh-CN" sz="2000" dirty="0">
              <a:latin typeface="Microsoft YaHei" charset="-122"/>
              <a:ea typeface="Microsoft YaHei" charset="-122"/>
              <a:cs typeface="Microsoft YaHei" charset="-122"/>
            </a:endParaRPr>
          </a:p>
        </p:txBody>
      </p:sp>
      <p:sp>
        <p:nvSpPr>
          <p:cNvPr id="19" name="文本框 18"/>
          <p:cNvSpPr txBox="1"/>
          <p:nvPr/>
        </p:nvSpPr>
        <p:spPr>
          <a:xfrm>
            <a:off x="334127" y="2527380"/>
            <a:ext cx="11344526" cy="1754326"/>
          </a:xfrm>
          <a:prstGeom prst="rect">
            <a:avLst/>
          </a:prstGeom>
          <a:noFill/>
        </p:spPr>
        <p:txBody>
          <a:bodyPr wrap="square" rtlCol="0">
            <a:spAutoFit/>
          </a:bodyPr>
          <a:lstStyle/>
          <a:p>
            <a:pPr algn="ctr">
              <a:lnSpc>
                <a:spcPct val="150000"/>
              </a:lnSpc>
            </a:pPr>
            <a:r>
              <a:rPr kumimoji="1" lang="zh-CN" altLang="en-US" sz="2400" dirty="0" smtClean="0">
                <a:latin typeface="Microsoft YaHei" charset="-122"/>
                <a:ea typeface="Microsoft YaHei" charset="-122"/>
                <a:cs typeface="Microsoft YaHei" charset="-122"/>
              </a:rPr>
              <a:t>新</a:t>
            </a:r>
            <a:r>
              <a:rPr kumimoji="1" lang="zh-CN" altLang="en-US" sz="2400" dirty="0">
                <a:latin typeface="Microsoft YaHei" charset="-122"/>
                <a:ea typeface="Microsoft YaHei" charset="-122"/>
                <a:cs typeface="Microsoft YaHei" charset="-122"/>
              </a:rPr>
              <a:t>知识的</a:t>
            </a:r>
            <a:r>
              <a:rPr kumimoji="1" lang="zh-CN" altLang="en-US" sz="2400" dirty="0" smtClean="0">
                <a:latin typeface="Microsoft YaHei" charset="-122"/>
                <a:ea typeface="Microsoft YaHei" charset="-122"/>
                <a:cs typeface="Microsoft YaHei" charset="-122"/>
              </a:rPr>
              <a:t>应用和技术进步的表现：较</a:t>
            </a:r>
            <a:r>
              <a:rPr kumimoji="1" lang="zh-CN" altLang="en-US" sz="2400" dirty="0">
                <a:latin typeface="Microsoft YaHei" charset="-122"/>
                <a:ea typeface="Microsoft YaHei" charset="-122"/>
                <a:cs typeface="Microsoft YaHei" charset="-122"/>
              </a:rPr>
              <a:t>少的投入，能够生产出与以前</a:t>
            </a:r>
            <a:r>
              <a:rPr kumimoji="1" lang="zh-CN" altLang="en-US" sz="2400" dirty="0" smtClean="0">
                <a:latin typeface="Microsoft YaHei" charset="-122"/>
                <a:ea typeface="Microsoft YaHei" charset="-122"/>
                <a:cs typeface="Microsoft YaHei" charset="-122"/>
              </a:rPr>
              <a:t>同样多</a:t>
            </a:r>
            <a:r>
              <a:rPr kumimoji="1" lang="zh-CN" altLang="en-US" sz="2400" dirty="0">
                <a:latin typeface="Microsoft YaHei" charset="-122"/>
                <a:ea typeface="Microsoft YaHei" charset="-122"/>
                <a:cs typeface="Microsoft YaHei" charset="-122"/>
              </a:rPr>
              <a:t>的产品</a:t>
            </a:r>
            <a:r>
              <a:rPr kumimoji="1" lang="zh-CN" altLang="en-US" sz="2400" dirty="0" smtClean="0">
                <a:latin typeface="Microsoft YaHei" charset="-122"/>
                <a:ea typeface="Microsoft YaHei" charset="-122"/>
                <a:cs typeface="Microsoft YaHei" charset="-122"/>
              </a:rPr>
              <a:t>。</a:t>
            </a:r>
            <a:endParaRPr kumimoji="1" lang="en-US" altLang="zh-CN" sz="2400" dirty="0" smtClean="0">
              <a:latin typeface="Microsoft YaHei" charset="-122"/>
              <a:ea typeface="Microsoft YaHei" charset="-122"/>
              <a:cs typeface="Microsoft YaHei" charset="-122"/>
            </a:endParaRPr>
          </a:p>
          <a:p>
            <a:pPr algn="ctr">
              <a:lnSpc>
                <a:spcPct val="150000"/>
              </a:lnSpc>
            </a:pPr>
            <a:endParaRPr kumimoji="1" lang="en-US" altLang="zh-CN" sz="2400" dirty="0" smtClean="0">
              <a:latin typeface="Microsoft YaHei" charset="-122"/>
              <a:ea typeface="Microsoft YaHei" charset="-122"/>
              <a:cs typeface="Microsoft YaHei" charset="-122"/>
            </a:endParaRPr>
          </a:p>
          <a:p>
            <a:pPr algn="ctr">
              <a:lnSpc>
                <a:spcPct val="150000"/>
              </a:lnSpc>
            </a:pPr>
            <a:endParaRPr kumimoji="1" lang="en-US" altLang="zh-CN" sz="2400" dirty="0" smtClean="0">
              <a:latin typeface="Microsoft YaHei" charset="-122"/>
              <a:ea typeface="Microsoft YaHei" charset="-122"/>
              <a:cs typeface="Microsoft YaHei" charset="-122"/>
            </a:endParaRPr>
          </a:p>
        </p:txBody>
      </p:sp>
      <p:sp>
        <p:nvSpPr>
          <p:cNvPr id="11" name="Rectangle 8"/>
          <p:cNvSpPr>
            <a:spLocks noChangeArrowheads="1"/>
          </p:cNvSpPr>
          <p:nvPr/>
        </p:nvSpPr>
        <p:spPr bwMode="auto">
          <a:xfrm>
            <a:off x="0" y="42578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 name="Rectangle 6"/>
          <p:cNvSpPr>
            <a:spLocks noChangeArrowheads="1"/>
          </p:cNvSpPr>
          <p:nvPr/>
        </p:nvSpPr>
        <p:spPr bwMode="auto">
          <a:xfrm>
            <a:off x="0" y="-200055"/>
            <a:ext cx="18473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sz="2000"/>
          </a:p>
        </p:txBody>
      </p:sp>
      <p:sp>
        <p:nvSpPr>
          <p:cNvPr id="5" name="Rectangle 9"/>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2" name="图表 11"/>
          <p:cNvGraphicFramePr/>
          <p:nvPr>
            <p:extLst/>
          </p:nvPr>
        </p:nvGraphicFramePr>
        <p:xfrm>
          <a:off x="8546123" y="-464673"/>
          <a:ext cx="3658834" cy="202970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0125276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6383196" cy="543062"/>
          </a:xfrm>
          <a:prstGeom prst="rect">
            <a:avLst/>
          </a:prstGeom>
          <a:noFill/>
        </p:spPr>
        <p:txBody>
          <a:bodyPr wrap="square" lIns="111090" tIns="55545" rIns="111090" bIns="55545" rtlCol="0">
            <a:spAutoFit/>
          </a:bodyPr>
          <a:lstStyle/>
          <a:p>
            <a:r>
              <a:rPr lang="en-US" altLang="zh-CN" sz="2800" dirty="0" smtClean="0">
                <a:latin typeface="Microsoft YaHei" charset="-122"/>
                <a:ea typeface="Microsoft YaHei" charset="-122"/>
                <a:cs typeface="Microsoft YaHei" charset="-122"/>
              </a:rPr>
              <a:t>5.5.1</a:t>
            </a:r>
            <a:r>
              <a:rPr lang="zh-CN" altLang="en-US" sz="2800" dirty="0" smtClean="0">
                <a:latin typeface="Microsoft YaHei" charset="-122"/>
                <a:ea typeface="Microsoft YaHei" charset="-122"/>
                <a:cs typeface="Microsoft YaHei" charset="-122"/>
              </a:rPr>
              <a:t> 技术进步导致生产函数的改变</a:t>
            </a:r>
            <a:endParaRPr lang="zh-CN" altLang="en-US" sz="2800" dirty="0">
              <a:latin typeface="Microsoft YaHei" charset="-122"/>
              <a:ea typeface="Microsoft YaHei" charset="-122"/>
              <a:cs typeface="Microsoft YaHei" charset="-122"/>
            </a:endParaRPr>
          </a:p>
        </p:txBody>
      </p:sp>
      <p:sp>
        <p:nvSpPr>
          <p:cNvPr id="17" name="圆角矩形 16"/>
          <p:cNvSpPr/>
          <p:nvPr/>
        </p:nvSpPr>
        <p:spPr>
          <a:xfrm>
            <a:off x="334126" y="1676667"/>
            <a:ext cx="5380874"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nSpc>
                <a:spcPct val="150000"/>
              </a:lnSpc>
            </a:pPr>
            <a:r>
              <a:rPr kumimoji="1" lang="zh-CN" altLang="en-US" sz="2000" dirty="0" smtClean="0">
                <a:latin typeface="Microsoft YaHei" charset="-122"/>
                <a:ea typeface="Microsoft YaHei" charset="-122"/>
                <a:cs typeface="Microsoft YaHei" charset="-122"/>
              </a:rPr>
              <a:t>一、生产函数和技术进步的关系</a:t>
            </a:r>
            <a:r>
              <a:rPr kumimoji="1" lang="en-US" altLang="zh-CN" sz="2000" dirty="0" smtClean="0">
                <a:latin typeface="Microsoft YaHei" charset="-122"/>
                <a:ea typeface="Microsoft YaHei" charset="-122"/>
                <a:cs typeface="Microsoft YaHei" charset="-122"/>
              </a:rPr>
              <a:t>【</a:t>
            </a:r>
            <a:r>
              <a:rPr kumimoji="1" lang="zh-CN" altLang="en-US" sz="2000" dirty="0" smtClean="0">
                <a:latin typeface="Microsoft YaHei" charset="-122"/>
                <a:ea typeface="Microsoft YaHei" charset="-122"/>
                <a:cs typeface="Microsoft YaHei" charset="-122"/>
              </a:rPr>
              <a:t>选择</a:t>
            </a:r>
            <a:r>
              <a:rPr kumimoji="1" lang="en-US" altLang="zh-CN" sz="2000" dirty="0" smtClean="0">
                <a:latin typeface="Microsoft YaHei" charset="-122"/>
                <a:ea typeface="Microsoft YaHei" charset="-122"/>
                <a:cs typeface="Microsoft YaHei" charset="-122"/>
              </a:rPr>
              <a:t>】</a:t>
            </a:r>
            <a:endParaRPr kumimoji="1" lang="en-US" altLang="zh-CN" sz="2000" dirty="0">
              <a:latin typeface="Microsoft YaHei" charset="-122"/>
              <a:ea typeface="Microsoft YaHei" charset="-122"/>
              <a:cs typeface="Microsoft YaHei" charset="-122"/>
            </a:endParaRPr>
          </a:p>
        </p:txBody>
      </p:sp>
      <p:sp>
        <p:nvSpPr>
          <p:cNvPr id="19" name="文本框 18"/>
          <p:cNvSpPr txBox="1"/>
          <p:nvPr/>
        </p:nvSpPr>
        <p:spPr>
          <a:xfrm>
            <a:off x="334127" y="2527380"/>
            <a:ext cx="11344526" cy="3416320"/>
          </a:xfrm>
          <a:prstGeom prst="rect">
            <a:avLst/>
          </a:prstGeom>
          <a:noFill/>
        </p:spPr>
        <p:txBody>
          <a:bodyPr wrap="square" rtlCol="0">
            <a:spAutoFit/>
          </a:bodyPr>
          <a:lstStyle/>
          <a:p>
            <a:pPr algn="ctr">
              <a:lnSpc>
                <a:spcPct val="150000"/>
              </a:lnSpc>
            </a:pPr>
            <a:r>
              <a:rPr kumimoji="1" lang="zh-CN" altLang="en-US" sz="2400" dirty="0" smtClean="0">
                <a:latin typeface="Microsoft YaHei" charset="-122"/>
                <a:ea typeface="Microsoft YaHei" charset="-122"/>
                <a:cs typeface="Microsoft YaHei" charset="-122"/>
              </a:rPr>
              <a:t>新</a:t>
            </a:r>
            <a:r>
              <a:rPr kumimoji="1" lang="zh-CN" altLang="en-US" sz="2400" dirty="0">
                <a:latin typeface="Microsoft YaHei" charset="-122"/>
                <a:ea typeface="Microsoft YaHei" charset="-122"/>
                <a:cs typeface="Microsoft YaHei" charset="-122"/>
              </a:rPr>
              <a:t>知识的</a:t>
            </a:r>
            <a:r>
              <a:rPr kumimoji="1" lang="zh-CN" altLang="en-US" sz="2400" dirty="0" smtClean="0">
                <a:latin typeface="Microsoft YaHei" charset="-122"/>
                <a:ea typeface="Microsoft YaHei" charset="-122"/>
                <a:cs typeface="Microsoft YaHei" charset="-122"/>
              </a:rPr>
              <a:t>应用和技术进步的表现：较</a:t>
            </a:r>
            <a:r>
              <a:rPr kumimoji="1" lang="zh-CN" altLang="en-US" sz="2400" dirty="0">
                <a:latin typeface="Microsoft YaHei" charset="-122"/>
                <a:ea typeface="Microsoft YaHei" charset="-122"/>
                <a:cs typeface="Microsoft YaHei" charset="-122"/>
              </a:rPr>
              <a:t>少的投入，能够生产出与以前</a:t>
            </a:r>
            <a:r>
              <a:rPr kumimoji="1" lang="zh-CN" altLang="en-US" sz="2400" dirty="0" smtClean="0">
                <a:latin typeface="Microsoft YaHei" charset="-122"/>
                <a:ea typeface="Microsoft YaHei" charset="-122"/>
                <a:cs typeface="Microsoft YaHei" charset="-122"/>
              </a:rPr>
              <a:t>同样多</a:t>
            </a:r>
            <a:r>
              <a:rPr kumimoji="1" lang="zh-CN" altLang="en-US" sz="2400" dirty="0">
                <a:latin typeface="Microsoft YaHei" charset="-122"/>
                <a:ea typeface="Microsoft YaHei" charset="-122"/>
                <a:cs typeface="Microsoft YaHei" charset="-122"/>
              </a:rPr>
              <a:t>的产品</a:t>
            </a:r>
            <a:r>
              <a:rPr kumimoji="1" lang="zh-CN" altLang="en-US" sz="2400" dirty="0" smtClean="0">
                <a:latin typeface="Microsoft YaHei" charset="-122"/>
                <a:ea typeface="Microsoft YaHei" charset="-122"/>
                <a:cs typeface="Microsoft YaHei" charset="-122"/>
              </a:rPr>
              <a:t>。</a:t>
            </a:r>
            <a:endParaRPr kumimoji="1" lang="en-US" altLang="zh-CN" sz="2400" dirty="0" smtClean="0">
              <a:latin typeface="Microsoft YaHei" charset="-122"/>
              <a:ea typeface="Microsoft YaHei" charset="-122"/>
              <a:cs typeface="Microsoft YaHei" charset="-122"/>
            </a:endParaRPr>
          </a:p>
          <a:p>
            <a:pPr algn="ctr">
              <a:lnSpc>
                <a:spcPct val="150000"/>
              </a:lnSpc>
            </a:pPr>
            <a:endParaRPr kumimoji="1" lang="en-US" altLang="zh-CN" sz="2400" dirty="0" smtClean="0">
              <a:latin typeface="Microsoft YaHei" charset="-122"/>
              <a:ea typeface="Microsoft YaHei" charset="-122"/>
              <a:cs typeface="Microsoft YaHei" charset="-122"/>
            </a:endParaRPr>
          </a:p>
          <a:p>
            <a:pPr algn="ctr">
              <a:lnSpc>
                <a:spcPct val="150000"/>
              </a:lnSpc>
            </a:pPr>
            <a:endParaRPr kumimoji="1" lang="en-US" altLang="zh-CN" sz="2400" dirty="0" smtClean="0">
              <a:latin typeface="Microsoft YaHei" charset="-122"/>
              <a:ea typeface="Microsoft YaHei" charset="-122"/>
              <a:cs typeface="Microsoft YaHei" charset="-122"/>
            </a:endParaRPr>
          </a:p>
          <a:p>
            <a:pPr algn="ctr">
              <a:lnSpc>
                <a:spcPct val="150000"/>
              </a:lnSpc>
            </a:pPr>
            <a:r>
              <a:rPr kumimoji="1" lang="zh-CN" altLang="en-US" sz="2400" dirty="0" smtClean="0">
                <a:latin typeface="Microsoft YaHei" charset="-122"/>
                <a:ea typeface="Microsoft YaHei" charset="-122"/>
                <a:cs typeface="Microsoft YaHei" charset="-122"/>
              </a:rPr>
              <a:t>技术</a:t>
            </a:r>
            <a:r>
              <a:rPr kumimoji="1" lang="zh-CN" altLang="en-US" sz="2400" dirty="0">
                <a:latin typeface="Microsoft YaHei" charset="-122"/>
                <a:ea typeface="Microsoft YaHei" charset="-122"/>
                <a:cs typeface="Microsoft YaHei" charset="-122"/>
              </a:rPr>
              <a:t>进步导致生产函数的改变，这种改变可以用</a:t>
            </a:r>
            <a:r>
              <a:rPr kumimoji="1" lang="zh-CN" altLang="en-US" sz="2400" dirty="0">
                <a:solidFill>
                  <a:srgbClr val="C00000"/>
                </a:solidFill>
                <a:latin typeface="Microsoft YaHei" charset="-122"/>
                <a:ea typeface="Microsoft YaHei" charset="-122"/>
                <a:cs typeface="Microsoft YaHei" charset="-122"/>
              </a:rPr>
              <a:t>等产量曲线的位移</a:t>
            </a:r>
            <a:r>
              <a:rPr kumimoji="1" lang="zh-CN" altLang="en-US" sz="2400" dirty="0">
                <a:latin typeface="Microsoft YaHei" charset="-122"/>
                <a:ea typeface="Microsoft YaHei" charset="-122"/>
                <a:cs typeface="Microsoft YaHei" charset="-122"/>
              </a:rPr>
              <a:t>来说明</a:t>
            </a:r>
            <a:r>
              <a:rPr kumimoji="1" lang="zh-CN" altLang="en-US" sz="2400" dirty="0" smtClean="0">
                <a:latin typeface="Microsoft YaHei" charset="-122"/>
                <a:ea typeface="Microsoft YaHei" charset="-122"/>
                <a:cs typeface="Microsoft YaHei" charset="-122"/>
              </a:rPr>
              <a:t>。</a:t>
            </a:r>
            <a:endParaRPr kumimoji="1" lang="en-US" altLang="zh-CN" sz="2400" dirty="0" smtClean="0">
              <a:latin typeface="Microsoft YaHei" charset="-122"/>
              <a:ea typeface="Microsoft YaHei" charset="-122"/>
              <a:cs typeface="Microsoft YaHei" charset="-122"/>
            </a:endParaRPr>
          </a:p>
          <a:p>
            <a:pPr algn="ctr">
              <a:lnSpc>
                <a:spcPct val="150000"/>
              </a:lnSpc>
            </a:pPr>
            <a:endParaRPr kumimoji="1" lang="en-US" altLang="zh-CN" sz="2400" dirty="0">
              <a:latin typeface="Microsoft YaHei" charset="-122"/>
              <a:ea typeface="Microsoft YaHei" charset="-122"/>
              <a:cs typeface="Microsoft YaHei" charset="-122"/>
            </a:endParaRPr>
          </a:p>
          <a:p>
            <a:pPr algn="ctr">
              <a:lnSpc>
                <a:spcPct val="150000"/>
              </a:lnSpc>
            </a:pPr>
            <a:endParaRPr kumimoji="1" lang="en-US" altLang="zh-CN" sz="2400" dirty="0" smtClean="0">
              <a:latin typeface="Microsoft YaHei" charset="-122"/>
              <a:ea typeface="Microsoft YaHei" charset="-122"/>
              <a:cs typeface="Microsoft YaHei" charset="-122"/>
            </a:endParaRPr>
          </a:p>
        </p:txBody>
      </p:sp>
      <p:sp>
        <p:nvSpPr>
          <p:cNvPr id="11" name="Rectangle 8"/>
          <p:cNvSpPr>
            <a:spLocks noChangeArrowheads="1"/>
          </p:cNvSpPr>
          <p:nvPr/>
        </p:nvSpPr>
        <p:spPr bwMode="auto">
          <a:xfrm>
            <a:off x="0" y="42578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 name="Rectangle 6"/>
          <p:cNvSpPr>
            <a:spLocks noChangeArrowheads="1"/>
          </p:cNvSpPr>
          <p:nvPr/>
        </p:nvSpPr>
        <p:spPr bwMode="auto">
          <a:xfrm>
            <a:off x="0" y="-200055"/>
            <a:ext cx="18473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sz="2000"/>
          </a:p>
        </p:txBody>
      </p:sp>
      <p:sp>
        <p:nvSpPr>
          <p:cNvPr id="5" name="Rectangle 9"/>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2" name="图表 11"/>
          <p:cNvGraphicFramePr/>
          <p:nvPr>
            <p:extLst/>
          </p:nvPr>
        </p:nvGraphicFramePr>
        <p:xfrm>
          <a:off x="8546123" y="-464673"/>
          <a:ext cx="3658834" cy="202970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下箭头 3"/>
          <p:cNvSpPr/>
          <p:nvPr/>
        </p:nvSpPr>
        <p:spPr>
          <a:xfrm>
            <a:off x="5565530" y="3218041"/>
            <a:ext cx="298939" cy="630410"/>
          </a:xfrm>
          <a:prstGeom prst="down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Tree>
    <p:extLst>
      <p:ext uri="{BB962C8B-B14F-4D97-AF65-F5344CB8AC3E}">
        <p14:creationId xmlns:p14="http://schemas.microsoft.com/office/powerpoint/2010/main" val="160105441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图表 4"/>
          <p:cNvGraphicFramePr/>
          <p:nvPr>
            <p:extLst/>
          </p:nvPr>
        </p:nvGraphicFramePr>
        <p:xfrm>
          <a:off x="1780674" y="401054"/>
          <a:ext cx="11566358" cy="624260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6" name="文本框 5"/>
          <p:cNvSpPr txBox="1"/>
          <p:nvPr/>
        </p:nvSpPr>
        <p:spPr>
          <a:xfrm>
            <a:off x="922420" y="401054"/>
            <a:ext cx="7491663" cy="1200329"/>
          </a:xfrm>
          <a:prstGeom prst="rect">
            <a:avLst/>
          </a:prstGeom>
          <a:noFill/>
        </p:spPr>
        <p:txBody>
          <a:bodyPr wrap="square" rtlCol="0">
            <a:spAutoFit/>
          </a:bodyPr>
          <a:lstStyle/>
          <a:p>
            <a:pPr>
              <a:lnSpc>
                <a:spcPct val="150000"/>
              </a:lnSpc>
            </a:pPr>
            <a:r>
              <a:rPr kumimoji="1" lang="zh-CN" altLang="en-US" sz="2400" dirty="0" smtClean="0">
                <a:latin typeface="Microsoft YaHei" charset="-122"/>
                <a:ea typeface="Microsoft YaHei" charset="-122"/>
                <a:cs typeface="Microsoft YaHei" charset="-122"/>
              </a:rPr>
              <a:t>科目相关：</a:t>
            </a:r>
            <a:endParaRPr kumimoji="1" lang="en-US" altLang="zh-CN" sz="2400" dirty="0" smtClean="0">
              <a:latin typeface="Microsoft YaHei" charset="-122"/>
              <a:ea typeface="Microsoft YaHei" charset="-122"/>
              <a:cs typeface="Microsoft YaHei" charset="-122"/>
            </a:endParaRPr>
          </a:p>
          <a:p>
            <a:pPr>
              <a:lnSpc>
                <a:spcPct val="150000"/>
              </a:lnSpc>
            </a:pPr>
            <a:r>
              <a:rPr kumimoji="1" lang="zh-CN" altLang="en-US" sz="2400" dirty="0">
                <a:latin typeface="Microsoft YaHei" charset="-122"/>
                <a:ea typeface="Microsoft YaHei" charset="-122"/>
                <a:cs typeface="Microsoft YaHei" charset="-122"/>
              </a:rPr>
              <a:t> </a:t>
            </a:r>
            <a:r>
              <a:rPr kumimoji="1" lang="zh-CN" altLang="en-US" sz="2400" dirty="0" smtClean="0">
                <a:latin typeface="Microsoft YaHei" charset="-122"/>
                <a:ea typeface="Microsoft YaHei" charset="-122"/>
                <a:cs typeface="Microsoft YaHei" charset="-122"/>
              </a:rPr>
              <a:t>     课程代码：</a:t>
            </a:r>
            <a:r>
              <a:rPr kumimoji="1" lang="en-US" altLang="zh-CN" sz="2400" dirty="0" smtClean="0">
                <a:latin typeface="Microsoft YaHei" charset="-122"/>
                <a:ea typeface="Microsoft YaHei" charset="-122"/>
                <a:cs typeface="Microsoft YaHei" charset="-122"/>
              </a:rPr>
              <a:t>02628</a:t>
            </a:r>
          </a:p>
        </p:txBody>
      </p:sp>
    </p:spTree>
    <p:custDataLst>
      <p:tags r:id="rId1"/>
    </p:custDataLst>
    <p:extLst>
      <p:ext uri="{BB962C8B-B14F-4D97-AF65-F5344CB8AC3E}">
        <p14:creationId xmlns:p14="http://schemas.microsoft.com/office/powerpoint/2010/main" val="168439867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6383196" cy="543062"/>
          </a:xfrm>
          <a:prstGeom prst="rect">
            <a:avLst/>
          </a:prstGeom>
          <a:noFill/>
        </p:spPr>
        <p:txBody>
          <a:bodyPr wrap="square" lIns="111090" tIns="55545" rIns="111090" bIns="55545" rtlCol="0">
            <a:spAutoFit/>
          </a:bodyPr>
          <a:lstStyle/>
          <a:p>
            <a:r>
              <a:rPr lang="en-US" altLang="zh-CN" sz="2800" dirty="0" smtClean="0">
                <a:latin typeface="Microsoft YaHei" charset="-122"/>
                <a:ea typeface="Microsoft YaHei" charset="-122"/>
                <a:cs typeface="Microsoft YaHei" charset="-122"/>
              </a:rPr>
              <a:t>5.5.1</a:t>
            </a:r>
            <a:r>
              <a:rPr lang="zh-CN" altLang="en-US" sz="2800" dirty="0" smtClean="0">
                <a:latin typeface="Microsoft YaHei" charset="-122"/>
                <a:ea typeface="Microsoft YaHei" charset="-122"/>
                <a:cs typeface="Microsoft YaHei" charset="-122"/>
              </a:rPr>
              <a:t> 技术进步导致生产函数的改变</a:t>
            </a:r>
            <a:endParaRPr lang="zh-CN" altLang="en-US" sz="2800" dirty="0">
              <a:latin typeface="Microsoft YaHei" charset="-122"/>
              <a:ea typeface="Microsoft YaHei" charset="-122"/>
              <a:cs typeface="Microsoft YaHei" charset="-122"/>
            </a:endParaRPr>
          </a:p>
        </p:txBody>
      </p:sp>
      <p:sp>
        <p:nvSpPr>
          <p:cNvPr id="17" name="圆角矩形 16"/>
          <p:cNvSpPr/>
          <p:nvPr/>
        </p:nvSpPr>
        <p:spPr>
          <a:xfrm>
            <a:off x="334126" y="1676667"/>
            <a:ext cx="5380874"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nSpc>
                <a:spcPct val="150000"/>
              </a:lnSpc>
            </a:pPr>
            <a:r>
              <a:rPr kumimoji="1" lang="zh-CN" altLang="en-US" sz="2000" dirty="0" smtClean="0">
                <a:latin typeface="Microsoft YaHei" charset="-122"/>
                <a:ea typeface="Microsoft YaHei" charset="-122"/>
                <a:cs typeface="Microsoft YaHei" charset="-122"/>
              </a:rPr>
              <a:t>一、生产函数和技术进步的关系</a:t>
            </a:r>
            <a:r>
              <a:rPr kumimoji="1" lang="en-US" altLang="zh-CN" sz="2000" dirty="0" smtClean="0">
                <a:latin typeface="Microsoft YaHei" charset="-122"/>
                <a:ea typeface="Microsoft YaHei" charset="-122"/>
                <a:cs typeface="Microsoft YaHei" charset="-122"/>
              </a:rPr>
              <a:t>【</a:t>
            </a:r>
            <a:r>
              <a:rPr kumimoji="1" lang="zh-CN" altLang="en-US" sz="2000" dirty="0" smtClean="0">
                <a:latin typeface="Microsoft YaHei" charset="-122"/>
                <a:ea typeface="Microsoft YaHei" charset="-122"/>
                <a:cs typeface="Microsoft YaHei" charset="-122"/>
              </a:rPr>
              <a:t>选择</a:t>
            </a:r>
            <a:r>
              <a:rPr kumimoji="1" lang="en-US" altLang="zh-CN" sz="2000" dirty="0" smtClean="0">
                <a:latin typeface="Microsoft YaHei" charset="-122"/>
                <a:ea typeface="Microsoft YaHei" charset="-122"/>
                <a:cs typeface="Microsoft YaHei" charset="-122"/>
              </a:rPr>
              <a:t>】</a:t>
            </a:r>
            <a:endParaRPr kumimoji="1" lang="en-US" altLang="zh-CN" sz="2000" dirty="0">
              <a:latin typeface="Microsoft YaHei" charset="-122"/>
              <a:ea typeface="Microsoft YaHei" charset="-122"/>
              <a:cs typeface="Microsoft YaHei" charset="-122"/>
            </a:endParaRPr>
          </a:p>
        </p:txBody>
      </p:sp>
      <p:sp>
        <p:nvSpPr>
          <p:cNvPr id="11" name="Rectangle 8"/>
          <p:cNvSpPr>
            <a:spLocks noChangeArrowheads="1"/>
          </p:cNvSpPr>
          <p:nvPr/>
        </p:nvSpPr>
        <p:spPr bwMode="auto">
          <a:xfrm>
            <a:off x="0" y="42578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 name="Rectangle 6"/>
          <p:cNvSpPr>
            <a:spLocks noChangeArrowheads="1"/>
          </p:cNvSpPr>
          <p:nvPr/>
        </p:nvSpPr>
        <p:spPr bwMode="auto">
          <a:xfrm>
            <a:off x="0" y="-200055"/>
            <a:ext cx="18473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sz="2000"/>
          </a:p>
        </p:txBody>
      </p:sp>
      <p:sp>
        <p:nvSpPr>
          <p:cNvPr id="5" name="Rectangle 9"/>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2" name="图表 11"/>
          <p:cNvGraphicFramePr/>
          <p:nvPr>
            <p:extLst/>
          </p:nvPr>
        </p:nvGraphicFramePr>
        <p:xfrm>
          <a:off x="8546123" y="-464673"/>
          <a:ext cx="3658834" cy="202970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3" name="图片 12" descr="64547c018a70849d0f973a0134ca88b"/>
          <p:cNvPicPr/>
          <p:nvPr/>
        </p:nvPicPr>
        <p:blipFill rotWithShape="1">
          <a:blip r:embed="rId8">
            <a:clrChange>
              <a:clrFrom>
                <a:srgbClr val="FFFFFF">
                  <a:alpha val="100000"/>
                </a:srgbClr>
              </a:clrFrom>
              <a:clrTo>
                <a:srgbClr val="FFFFFF">
                  <a:alpha val="100000"/>
                  <a:alpha val="0"/>
                </a:srgbClr>
              </a:clrTo>
            </a:clrChange>
          </a:blip>
          <a:srcRect l="14691" t="2323" r="2774" b="12997"/>
          <a:stretch/>
        </p:blipFill>
        <p:spPr>
          <a:xfrm>
            <a:off x="3481754" y="2377733"/>
            <a:ext cx="5509287" cy="4278331"/>
          </a:xfrm>
          <a:prstGeom prst="rect">
            <a:avLst/>
          </a:prstGeom>
        </p:spPr>
      </p:pic>
    </p:spTree>
    <p:extLst>
      <p:ext uri="{BB962C8B-B14F-4D97-AF65-F5344CB8AC3E}">
        <p14:creationId xmlns:p14="http://schemas.microsoft.com/office/powerpoint/2010/main" val="185777301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6383196" cy="543062"/>
          </a:xfrm>
          <a:prstGeom prst="rect">
            <a:avLst/>
          </a:prstGeom>
          <a:noFill/>
        </p:spPr>
        <p:txBody>
          <a:bodyPr wrap="square" lIns="111090" tIns="55545" rIns="111090" bIns="55545" rtlCol="0">
            <a:spAutoFit/>
          </a:bodyPr>
          <a:lstStyle/>
          <a:p>
            <a:r>
              <a:rPr lang="en-US" altLang="zh-CN" sz="2800" dirty="0" smtClean="0">
                <a:latin typeface="Microsoft YaHei" charset="-122"/>
                <a:ea typeface="Microsoft YaHei" charset="-122"/>
                <a:cs typeface="Microsoft YaHei" charset="-122"/>
              </a:rPr>
              <a:t>5.5.1</a:t>
            </a:r>
            <a:r>
              <a:rPr lang="zh-CN" altLang="en-US" sz="2800" dirty="0" smtClean="0">
                <a:latin typeface="Microsoft YaHei" charset="-122"/>
                <a:ea typeface="Microsoft YaHei" charset="-122"/>
                <a:cs typeface="Microsoft YaHei" charset="-122"/>
              </a:rPr>
              <a:t> 技术进步导致生产函数的改变</a:t>
            </a:r>
            <a:endParaRPr lang="zh-CN" altLang="en-US" sz="2800" dirty="0">
              <a:latin typeface="Microsoft YaHei" charset="-122"/>
              <a:ea typeface="Microsoft YaHei" charset="-122"/>
              <a:cs typeface="Microsoft YaHei" charset="-122"/>
            </a:endParaRPr>
          </a:p>
        </p:txBody>
      </p:sp>
      <p:sp>
        <p:nvSpPr>
          <p:cNvPr id="17" name="圆角矩形 16"/>
          <p:cNvSpPr/>
          <p:nvPr/>
        </p:nvSpPr>
        <p:spPr>
          <a:xfrm>
            <a:off x="334126" y="1676667"/>
            <a:ext cx="5380874"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nSpc>
                <a:spcPct val="150000"/>
              </a:lnSpc>
            </a:pPr>
            <a:r>
              <a:rPr kumimoji="1" lang="zh-CN" altLang="en-US" sz="2000" dirty="0" smtClean="0">
                <a:latin typeface="Microsoft YaHei" charset="-122"/>
                <a:ea typeface="Microsoft YaHei" charset="-122"/>
                <a:cs typeface="Microsoft YaHei" charset="-122"/>
              </a:rPr>
              <a:t>一、生产函数和技术进步的关系</a:t>
            </a:r>
            <a:r>
              <a:rPr kumimoji="1" lang="en-US" altLang="zh-CN" sz="2000" dirty="0" smtClean="0">
                <a:latin typeface="Microsoft YaHei" charset="-122"/>
                <a:ea typeface="Microsoft YaHei" charset="-122"/>
                <a:cs typeface="Microsoft YaHei" charset="-122"/>
              </a:rPr>
              <a:t>【</a:t>
            </a:r>
            <a:r>
              <a:rPr kumimoji="1" lang="zh-CN" altLang="en-US" sz="2000" dirty="0" smtClean="0">
                <a:latin typeface="Microsoft YaHei" charset="-122"/>
                <a:ea typeface="Microsoft YaHei" charset="-122"/>
                <a:cs typeface="Microsoft YaHei" charset="-122"/>
              </a:rPr>
              <a:t>选择</a:t>
            </a:r>
            <a:r>
              <a:rPr kumimoji="1" lang="en-US" altLang="zh-CN" sz="2000" dirty="0" smtClean="0">
                <a:latin typeface="Microsoft YaHei" charset="-122"/>
                <a:ea typeface="Microsoft YaHei" charset="-122"/>
                <a:cs typeface="Microsoft YaHei" charset="-122"/>
              </a:rPr>
              <a:t>】</a:t>
            </a:r>
            <a:endParaRPr kumimoji="1" lang="en-US" altLang="zh-CN" sz="2000" dirty="0">
              <a:latin typeface="Microsoft YaHei" charset="-122"/>
              <a:ea typeface="Microsoft YaHei" charset="-122"/>
              <a:cs typeface="Microsoft YaHei" charset="-122"/>
            </a:endParaRPr>
          </a:p>
        </p:txBody>
      </p:sp>
      <p:sp>
        <p:nvSpPr>
          <p:cNvPr id="19" name="文本框 18"/>
          <p:cNvSpPr txBox="1"/>
          <p:nvPr/>
        </p:nvSpPr>
        <p:spPr>
          <a:xfrm>
            <a:off x="334127" y="2527380"/>
            <a:ext cx="11344526" cy="3970318"/>
          </a:xfrm>
          <a:prstGeom prst="rect">
            <a:avLst/>
          </a:prstGeom>
          <a:noFill/>
        </p:spPr>
        <p:txBody>
          <a:bodyPr wrap="square" rtlCol="0">
            <a:spAutoFit/>
          </a:bodyPr>
          <a:lstStyle/>
          <a:p>
            <a:pPr algn="ctr">
              <a:lnSpc>
                <a:spcPct val="150000"/>
              </a:lnSpc>
            </a:pPr>
            <a:r>
              <a:rPr kumimoji="1" lang="zh-CN" altLang="en-US" sz="2400" dirty="0" smtClean="0">
                <a:latin typeface="Microsoft YaHei" charset="-122"/>
                <a:ea typeface="Microsoft YaHei" charset="-122"/>
                <a:cs typeface="Microsoft YaHei" charset="-122"/>
              </a:rPr>
              <a:t>新</a:t>
            </a:r>
            <a:r>
              <a:rPr kumimoji="1" lang="zh-CN" altLang="en-US" sz="2400" dirty="0">
                <a:latin typeface="Microsoft YaHei" charset="-122"/>
                <a:ea typeface="Microsoft YaHei" charset="-122"/>
                <a:cs typeface="Microsoft YaHei" charset="-122"/>
              </a:rPr>
              <a:t>知识的</a:t>
            </a:r>
            <a:r>
              <a:rPr kumimoji="1" lang="zh-CN" altLang="en-US" sz="2400" dirty="0" smtClean="0">
                <a:latin typeface="Microsoft YaHei" charset="-122"/>
                <a:ea typeface="Microsoft YaHei" charset="-122"/>
                <a:cs typeface="Microsoft YaHei" charset="-122"/>
              </a:rPr>
              <a:t>应用和技术进步的表现：较</a:t>
            </a:r>
            <a:r>
              <a:rPr kumimoji="1" lang="zh-CN" altLang="en-US" sz="2400" dirty="0">
                <a:latin typeface="Microsoft YaHei" charset="-122"/>
                <a:ea typeface="Microsoft YaHei" charset="-122"/>
                <a:cs typeface="Microsoft YaHei" charset="-122"/>
              </a:rPr>
              <a:t>少的投入，能够生产出与以前</a:t>
            </a:r>
            <a:r>
              <a:rPr kumimoji="1" lang="zh-CN" altLang="en-US" sz="2400" dirty="0" smtClean="0">
                <a:latin typeface="Microsoft YaHei" charset="-122"/>
                <a:ea typeface="Microsoft YaHei" charset="-122"/>
                <a:cs typeface="Microsoft YaHei" charset="-122"/>
              </a:rPr>
              <a:t>同样多</a:t>
            </a:r>
            <a:r>
              <a:rPr kumimoji="1" lang="zh-CN" altLang="en-US" sz="2400" dirty="0">
                <a:latin typeface="Microsoft YaHei" charset="-122"/>
                <a:ea typeface="Microsoft YaHei" charset="-122"/>
                <a:cs typeface="Microsoft YaHei" charset="-122"/>
              </a:rPr>
              <a:t>的产品</a:t>
            </a:r>
            <a:r>
              <a:rPr kumimoji="1" lang="zh-CN" altLang="en-US" sz="2400" dirty="0" smtClean="0">
                <a:latin typeface="Microsoft YaHei" charset="-122"/>
                <a:ea typeface="Microsoft YaHei" charset="-122"/>
                <a:cs typeface="Microsoft YaHei" charset="-122"/>
              </a:rPr>
              <a:t>。</a:t>
            </a:r>
            <a:endParaRPr kumimoji="1" lang="en-US" altLang="zh-CN" sz="2400" dirty="0" smtClean="0">
              <a:latin typeface="Microsoft YaHei" charset="-122"/>
              <a:ea typeface="Microsoft YaHei" charset="-122"/>
              <a:cs typeface="Microsoft YaHei" charset="-122"/>
            </a:endParaRPr>
          </a:p>
          <a:p>
            <a:pPr algn="ctr">
              <a:lnSpc>
                <a:spcPct val="150000"/>
              </a:lnSpc>
            </a:pPr>
            <a:endParaRPr kumimoji="1" lang="en-US" altLang="zh-CN" sz="2400" dirty="0" smtClean="0">
              <a:latin typeface="Microsoft YaHei" charset="-122"/>
              <a:ea typeface="Microsoft YaHei" charset="-122"/>
              <a:cs typeface="Microsoft YaHei" charset="-122"/>
            </a:endParaRPr>
          </a:p>
          <a:p>
            <a:pPr algn="ctr">
              <a:lnSpc>
                <a:spcPct val="150000"/>
              </a:lnSpc>
            </a:pPr>
            <a:endParaRPr kumimoji="1" lang="en-US" altLang="zh-CN" sz="2400" dirty="0" smtClean="0">
              <a:latin typeface="Microsoft YaHei" charset="-122"/>
              <a:ea typeface="Microsoft YaHei" charset="-122"/>
              <a:cs typeface="Microsoft YaHei" charset="-122"/>
            </a:endParaRPr>
          </a:p>
          <a:p>
            <a:pPr algn="ctr">
              <a:lnSpc>
                <a:spcPct val="150000"/>
              </a:lnSpc>
            </a:pPr>
            <a:r>
              <a:rPr kumimoji="1" lang="zh-CN" altLang="en-US" sz="2400" dirty="0" smtClean="0">
                <a:latin typeface="Microsoft YaHei" charset="-122"/>
                <a:ea typeface="Microsoft YaHei" charset="-122"/>
                <a:cs typeface="Microsoft YaHei" charset="-122"/>
              </a:rPr>
              <a:t>技术</a:t>
            </a:r>
            <a:r>
              <a:rPr kumimoji="1" lang="zh-CN" altLang="en-US" sz="2400" dirty="0">
                <a:latin typeface="Microsoft YaHei" charset="-122"/>
                <a:ea typeface="Microsoft YaHei" charset="-122"/>
                <a:cs typeface="Microsoft YaHei" charset="-122"/>
              </a:rPr>
              <a:t>进步导致生产函数的改变，这种改变可以用</a:t>
            </a:r>
            <a:r>
              <a:rPr kumimoji="1" lang="zh-CN" altLang="en-US" sz="2400" dirty="0">
                <a:solidFill>
                  <a:srgbClr val="C00000"/>
                </a:solidFill>
                <a:latin typeface="Microsoft YaHei" charset="-122"/>
                <a:ea typeface="Microsoft YaHei" charset="-122"/>
                <a:cs typeface="Microsoft YaHei" charset="-122"/>
              </a:rPr>
              <a:t>等产量曲线的位移</a:t>
            </a:r>
            <a:r>
              <a:rPr kumimoji="1" lang="zh-CN" altLang="en-US" sz="2400" dirty="0">
                <a:latin typeface="Microsoft YaHei" charset="-122"/>
                <a:ea typeface="Microsoft YaHei" charset="-122"/>
                <a:cs typeface="Microsoft YaHei" charset="-122"/>
              </a:rPr>
              <a:t>来说明</a:t>
            </a:r>
            <a:r>
              <a:rPr kumimoji="1" lang="zh-CN" altLang="en-US" sz="2400" dirty="0" smtClean="0">
                <a:latin typeface="Microsoft YaHei" charset="-122"/>
                <a:ea typeface="Microsoft YaHei" charset="-122"/>
                <a:cs typeface="Microsoft YaHei" charset="-122"/>
              </a:rPr>
              <a:t>。</a:t>
            </a:r>
            <a:endParaRPr kumimoji="1" lang="en-US" altLang="zh-CN" sz="2400" dirty="0" smtClean="0">
              <a:latin typeface="Microsoft YaHei" charset="-122"/>
              <a:ea typeface="Microsoft YaHei" charset="-122"/>
              <a:cs typeface="Microsoft YaHei" charset="-122"/>
            </a:endParaRPr>
          </a:p>
          <a:p>
            <a:pPr algn="ctr">
              <a:lnSpc>
                <a:spcPct val="150000"/>
              </a:lnSpc>
            </a:pPr>
            <a:endParaRPr kumimoji="1" lang="en-US" altLang="zh-CN" sz="2400" dirty="0">
              <a:latin typeface="Microsoft YaHei" charset="-122"/>
              <a:ea typeface="Microsoft YaHei" charset="-122"/>
              <a:cs typeface="Microsoft YaHei" charset="-122"/>
            </a:endParaRPr>
          </a:p>
          <a:p>
            <a:pPr algn="ctr">
              <a:lnSpc>
                <a:spcPct val="150000"/>
              </a:lnSpc>
            </a:pPr>
            <a:endParaRPr kumimoji="1" lang="en-US" altLang="zh-CN" sz="2400" dirty="0" smtClean="0">
              <a:latin typeface="Microsoft YaHei" charset="-122"/>
              <a:ea typeface="Microsoft YaHei" charset="-122"/>
              <a:cs typeface="Microsoft YaHei" charset="-122"/>
            </a:endParaRPr>
          </a:p>
          <a:p>
            <a:pPr algn="ctr">
              <a:lnSpc>
                <a:spcPct val="150000"/>
              </a:lnSpc>
            </a:pPr>
            <a:r>
              <a:rPr kumimoji="1" lang="zh-CN" altLang="en-US" sz="2400" dirty="0" smtClean="0">
                <a:latin typeface="Microsoft YaHei" charset="-122"/>
                <a:ea typeface="Microsoft YaHei" charset="-122"/>
                <a:cs typeface="Microsoft YaHei" charset="-122"/>
              </a:rPr>
              <a:t>等</a:t>
            </a:r>
            <a:r>
              <a:rPr kumimoji="1" lang="zh-CN" altLang="en-US" sz="2400" dirty="0">
                <a:latin typeface="Microsoft YaHei" charset="-122"/>
                <a:ea typeface="Microsoft YaHei" charset="-122"/>
                <a:cs typeface="Microsoft YaHei" charset="-122"/>
              </a:rPr>
              <a:t>产量曲线</a:t>
            </a:r>
            <a:r>
              <a:rPr kumimoji="1" lang="zh-CN" altLang="en-US" sz="2400" dirty="0">
                <a:solidFill>
                  <a:srgbClr val="C00000"/>
                </a:solidFill>
                <a:latin typeface="Microsoft YaHei" charset="-122"/>
                <a:ea typeface="Microsoft YaHei" charset="-122"/>
                <a:cs typeface="Microsoft YaHei" charset="-122"/>
              </a:rPr>
              <a:t>位移</a:t>
            </a:r>
            <a:r>
              <a:rPr kumimoji="1" lang="zh-CN" altLang="en-US" sz="2400" dirty="0">
                <a:latin typeface="Microsoft YaHei" charset="-122"/>
                <a:ea typeface="Microsoft YaHei" charset="-122"/>
                <a:cs typeface="Microsoft YaHei" charset="-122"/>
              </a:rPr>
              <a:t>的程度</a:t>
            </a:r>
            <a:r>
              <a:rPr kumimoji="1" lang="zh-CN" altLang="en-US" sz="2400" dirty="0">
                <a:solidFill>
                  <a:srgbClr val="C00000"/>
                </a:solidFill>
                <a:latin typeface="Microsoft YaHei" charset="-122"/>
                <a:ea typeface="Microsoft YaHei" charset="-122"/>
                <a:cs typeface="Microsoft YaHei" charset="-122"/>
              </a:rPr>
              <a:t>越大</a:t>
            </a:r>
            <a:r>
              <a:rPr kumimoji="1" lang="zh-CN" altLang="en-US" sz="2400" dirty="0">
                <a:latin typeface="Microsoft YaHei" charset="-122"/>
                <a:ea typeface="Microsoft YaHei" charset="-122"/>
                <a:cs typeface="Microsoft YaHei" charset="-122"/>
              </a:rPr>
              <a:t>，说明</a:t>
            </a:r>
            <a:r>
              <a:rPr kumimoji="1" lang="zh-CN" altLang="en-US" sz="2400" dirty="0">
                <a:solidFill>
                  <a:srgbClr val="C00000"/>
                </a:solidFill>
                <a:latin typeface="Microsoft YaHei" charset="-122"/>
                <a:ea typeface="Microsoft YaHei" charset="-122"/>
                <a:cs typeface="Microsoft YaHei" charset="-122"/>
              </a:rPr>
              <a:t>技术进步越快</a:t>
            </a:r>
            <a:r>
              <a:rPr kumimoji="1" lang="zh-CN" altLang="en-US" sz="2400" dirty="0" smtClean="0">
                <a:latin typeface="Microsoft YaHei" charset="-122"/>
                <a:ea typeface="Microsoft YaHei" charset="-122"/>
                <a:cs typeface="Microsoft YaHei" charset="-122"/>
              </a:rPr>
              <a:t>。</a:t>
            </a:r>
            <a:endParaRPr kumimoji="1" lang="en-US" altLang="zh-CN" sz="2400" dirty="0">
              <a:latin typeface="Microsoft YaHei" charset="-122"/>
              <a:ea typeface="Microsoft YaHei" charset="-122"/>
              <a:cs typeface="Microsoft YaHei" charset="-122"/>
            </a:endParaRPr>
          </a:p>
        </p:txBody>
      </p:sp>
      <p:sp>
        <p:nvSpPr>
          <p:cNvPr id="11" name="Rectangle 8"/>
          <p:cNvSpPr>
            <a:spLocks noChangeArrowheads="1"/>
          </p:cNvSpPr>
          <p:nvPr/>
        </p:nvSpPr>
        <p:spPr bwMode="auto">
          <a:xfrm>
            <a:off x="0" y="42578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 name="Rectangle 6"/>
          <p:cNvSpPr>
            <a:spLocks noChangeArrowheads="1"/>
          </p:cNvSpPr>
          <p:nvPr/>
        </p:nvSpPr>
        <p:spPr bwMode="auto">
          <a:xfrm>
            <a:off x="0" y="-200055"/>
            <a:ext cx="18473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sz="2000"/>
          </a:p>
        </p:txBody>
      </p:sp>
      <p:sp>
        <p:nvSpPr>
          <p:cNvPr id="5" name="Rectangle 9"/>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2" name="图表 11"/>
          <p:cNvGraphicFramePr/>
          <p:nvPr>
            <p:extLst/>
          </p:nvPr>
        </p:nvGraphicFramePr>
        <p:xfrm>
          <a:off x="8546123" y="-464673"/>
          <a:ext cx="3658834" cy="202970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下箭头 3"/>
          <p:cNvSpPr/>
          <p:nvPr/>
        </p:nvSpPr>
        <p:spPr>
          <a:xfrm>
            <a:off x="5565530" y="3218041"/>
            <a:ext cx="298939" cy="630410"/>
          </a:xfrm>
          <a:prstGeom prst="down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13" name="下箭头 12"/>
          <p:cNvSpPr/>
          <p:nvPr/>
        </p:nvSpPr>
        <p:spPr>
          <a:xfrm>
            <a:off x="5565529" y="5101124"/>
            <a:ext cx="298939" cy="630410"/>
          </a:xfrm>
          <a:prstGeom prst="down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Tree>
    <p:extLst>
      <p:ext uri="{BB962C8B-B14F-4D97-AF65-F5344CB8AC3E}">
        <p14:creationId xmlns:p14="http://schemas.microsoft.com/office/powerpoint/2010/main" val="169933034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圆角矩形 16"/>
          <p:cNvSpPr/>
          <p:nvPr/>
        </p:nvSpPr>
        <p:spPr>
          <a:xfrm>
            <a:off x="1248530" y="516083"/>
            <a:ext cx="3156665"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smtClean="0">
                <a:latin typeface="Microsoft YaHei" charset="-122"/>
                <a:ea typeface="Microsoft YaHei" charset="-122"/>
                <a:cs typeface="Microsoft YaHei" charset="-122"/>
              </a:rPr>
              <a:t>习题练习</a:t>
            </a:r>
            <a:endParaRPr kumimoji="1" lang="zh-CN" altLang="en-US" sz="2000" dirty="0">
              <a:latin typeface="Microsoft YaHei" charset="-122"/>
              <a:ea typeface="Microsoft YaHei" charset="-122"/>
              <a:cs typeface="Microsoft YaHei" charset="-122"/>
            </a:endParaRPr>
          </a:p>
        </p:txBody>
      </p:sp>
      <p:sp>
        <p:nvSpPr>
          <p:cNvPr id="19" name="文本框 18"/>
          <p:cNvSpPr txBox="1"/>
          <p:nvPr/>
        </p:nvSpPr>
        <p:spPr>
          <a:xfrm>
            <a:off x="703386" y="1420923"/>
            <a:ext cx="10779368" cy="3323987"/>
          </a:xfrm>
          <a:prstGeom prst="rect">
            <a:avLst/>
          </a:prstGeom>
          <a:noFill/>
        </p:spPr>
        <p:txBody>
          <a:bodyPr wrap="square" rtlCol="0">
            <a:spAutoFit/>
          </a:bodyPr>
          <a:lstStyle/>
          <a:p>
            <a:pPr fontAlgn="t">
              <a:lnSpc>
                <a:spcPct val="150000"/>
              </a:lnSpc>
            </a:pPr>
            <a:r>
              <a:rPr lang="zh-CN" altLang="en-US" sz="2800" dirty="0">
                <a:latin typeface="Microsoft YaHei" charset="-122"/>
                <a:ea typeface="Microsoft YaHei" charset="-122"/>
                <a:cs typeface="Microsoft YaHei" charset="-122"/>
              </a:rPr>
              <a:t>等产量曲线位移的程度越大，说明技术进步（）</a:t>
            </a:r>
          </a:p>
          <a:p>
            <a:pPr>
              <a:lnSpc>
                <a:spcPct val="150000"/>
              </a:lnSpc>
            </a:pPr>
            <a:r>
              <a:rPr lang="en-US" altLang="zh-CN" sz="2800" dirty="0" smtClean="0">
                <a:latin typeface="Microsoft YaHei" charset="-122"/>
                <a:ea typeface="Microsoft YaHei" charset="-122"/>
                <a:cs typeface="Microsoft YaHei" charset="-122"/>
              </a:rPr>
              <a:t>A</a:t>
            </a:r>
            <a:r>
              <a:rPr lang="en-US" altLang="zh-CN" sz="2800" dirty="0">
                <a:latin typeface="Microsoft YaHei" charset="-122"/>
                <a:ea typeface="Microsoft YaHei" charset="-122"/>
                <a:cs typeface="Microsoft YaHei" charset="-122"/>
              </a:rPr>
              <a:t>:</a:t>
            </a:r>
            <a:r>
              <a:rPr lang="zh-CN" altLang="en-US" sz="2800" dirty="0">
                <a:latin typeface="Microsoft YaHei" charset="-122"/>
                <a:ea typeface="Microsoft YaHei" charset="-122"/>
                <a:cs typeface="Microsoft YaHei" charset="-122"/>
              </a:rPr>
              <a:t>越快</a:t>
            </a:r>
          </a:p>
          <a:p>
            <a:pPr>
              <a:lnSpc>
                <a:spcPct val="150000"/>
              </a:lnSpc>
            </a:pPr>
            <a:r>
              <a:rPr lang="en-US" altLang="zh-CN" sz="2800" dirty="0">
                <a:latin typeface="Microsoft YaHei" charset="-122"/>
                <a:ea typeface="Microsoft YaHei" charset="-122"/>
                <a:cs typeface="Microsoft YaHei" charset="-122"/>
              </a:rPr>
              <a:t>B:</a:t>
            </a:r>
            <a:r>
              <a:rPr lang="zh-CN" altLang="en-US" sz="2800" dirty="0">
                <a:latin typeface="Microsoft YaHei" charset="-122"/>
                <a:ea typeface="Microsoft YaHei" charset="-122"/>
                <a:cs typeface="Microsoft YaHei" charset="-122"/>
              </a:rPr>
              <a:t>越慢</a:t>
            </a:r>
          </a:p>
          <a:p>
            <a:pPr>
              <a:lnSpc>
                <a:spcPct val="150000"/>
              </a:lnSpc>
            </a:pPr>
            <a:r>
              <a:rPr lang="en-US" altLang="zh-CN" sz="2800" dirty="0">
                <a:latin typeface="Microsoft YaHei" charset="-122"/>
                <a:ea typeface="Microsoft YaHei" charset="-122"/>
                <a:cs typeface="Microsoft YaHei" charset="-122"/>
              </a:rPr>
              <a:t>C:</a:t>
            </a:r>
            <a:r>
              <a:rPr lang="zh-CN" altLang="en-US" sz="2800" dirty="0">
                <a:latin typeface="Microsoft YaHei" charset="-122"/>
                <a:ea typeface="Microsoft YaHei" charset="-122"/>
                <a:cs typeface="Microsoft YaHei" charset="-122"/>
              </a:rPr>
              <a:t>越稳定</a:t>
            </a:r>
          </a:p>
          <a:p>
            <a:pPr>
              <a:lnSpc>
                <a:spcPct val="150000"/>
              </a:lnSpc>
            </a:pPr>
            <a:r>
              <a:rPr lang="en-US" altLang="zh-CN" sz="2800" dirty="0">
                <a:latin typeface="Microsoft YaHei" charset="-122"/>
                <a:ea typeface="Microsoft YaHei" charset="-122"/>
                <a:cs typeface="Microsoft YaHei" charset="-122"/>
              </a:rPr>
              <a:t>D:</a:t>
            </a:r>
            <a:r>
              <a:rPr lang="zh-CN" altLang="en-US" sz="2800" dirty="0">
                <a:latin typeface="Microsoft YaHei" charset="-122"/>
                <a:ea typeface="Microsoft YaHei" charset="-122"/>
                <a:cs typeface="Microsoft YaHei" charset="-122"/>
              </a:rPr>
              <a:t>不</a:t>
            </a:r>
            <a:r>
              <a:rPr lang="zh-CN" altLang="en-US" sz="2800" dirty="0" smtClean="0">
                <a:latin typeface="Microsoft YaHei" charset="-122"/>
                <a:ea typeface="Microsoft YaHei" charset="-122"/>
                <a:cs typeface="Microsoft YaHei" charset="-122"/>
              </a:rPr>
              <a:t>确定</a:t>
            </a:r>
            <a:endParaRPr lang="zh-CN" altLang="en-US" sz="28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53295102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圆角矩形 16"/>
          <p:cNvSpPr/>
          <p:nvPr/>
        </p:nvSpPr>
        <p:spPr>
          <a:xfrm>
            <a:off x="1248530" y="516083"/>
            <a:ext cx="3156665"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smtClean="0">
                <a:latin typeface="Microsoft YaHei" charset="-122"/>
                <a:ea typeface="Microsoft YaHei" charset="-122"/>
                <a:cs typeface="Microsoft YaHei" charset="-122"/>
              </a:rPr>
              <a:t>习题练习</a:t>
            </a:r>
            <a:endParaRPr kumimoji="1" lang="zh-CN" altLang="en-US" sz="2000" dirty="0">
              <a:latin typeface="Microsoft YaHei" charset="-122"/>
              <a:ea typeface="Microsoft YaHei" charset="-122"/>
              <a:cs typeface="Microsoft YaHei" charset="-122"/>
            </a:endParaRPr>
          </a:p>
        </p:txBody>
      </p:sp>
      <p:sp>
        <p:nvSpPr>
          <p:cNvPr id="19" name="文本框 18"/>
          <p:cNvSpPr txBox="1"/>
          <p:nvPr/>
        </p:nvSpPr>
        <p:spPr>
          <a:xfrm>
            <a:off x="703386" y="1420923"/>
            <a:ext cx="10779368" cy="3323987"/>
          </a:xfrm>
          <a:prstGeom prst="rect">
            <a:avLst/>
          </a:prstGeom>
          <a:noFill/>
        </p:spPr>
        <p:txBody>
          <a:bodyPr wrap="square" rtlCol="0">
            <a:spAutoFit/>
          </a:bodyPr>
          <a:lstStyle/>
          <a:p>
            <a:pPr fontAlgn="t">
              <a:lnSpc>
                <a:spcPct val="150000"/>
              </a:lnSpc>
            </a:pPr>
            <a:r>
              <a:rPr lang="zh-CN" altLang="en-US" sz="2800" dirty="0">
                <a:latin typeface="Microsoft YaHei" charset="-122"/>
                <a:ea typeface="Microsoft YaHei" charset="-122"/>
                <a:cs typeface="Microsoft YaHei" charset="-122"/>
              </a:rPr>
              <a:t>等产量曲线位移的程度越大，说明技术进步（）</a:t>
            </a:r>
          </a:p>
          <a:p>
            <a:pPr>
              <a:lnSpc>
                <a:spcPct val="150000"/>
              </a:lnSpc>
            </a:pPr>
            <a:r>
              <a:rPr lang="en-US" altLang="zh-CN" sz="2800" dirty="0" smtClean="0">
                <a:solidFill>
                  <a:srgbClr val="C00000"/>
                </a:solidFill>
                <a:latin typeface="Microsoft YaHei" charset="-122"/>
                <a:ea typeface="Microsoft YaHei" charset="-122"/>
                <a:cs typeface="Microsoft YaHei" charset="-122"/>
              </a:rPr>
              <a:t>A</a:t>
            </a:r>
            <a:r>
              <a:rPr lang="en-US" altLang="zh-CN" sz="2800" dirty="0">
                <a:solidFill>
                  <a:srgbClr val="C00000"/>
                </a:solidFill>
                <a:latin typeface="Microsoft YaHei" charset="-122"/>
                <a:ea typeface="Microsoft YaHei" charset="-122"/>
                <a:cs typeface="Microsoft YaHei" charset="-122"/>
              </a:rPr>
              <a:t>:</a:t>
            </a:r>
            <a:r>
              <a:rPr lang="zh-CN" altLang="en-US" sz="2800" dirty="0">
                <a:solidFill>
                  <a:srgbClr val="C00000"/>
                </a:solidFill>
                <a:latin typeface="Microsoft YaHei" charset="-122"/>
                <a:ea typeface="Microsoft YaHei" charset="-122"/>
                <a:cs typeface="Microsoft YaHei" charset="-122"/>
              </a:rPr>
              <a:t>越快</a:t>
            </a:r>
          </a:p>
          <a:p>
            <a:pPr>
              <a:lnSpc>
                <a:spcPct val="150000"/>
              </a:lnSpc>
            </a:pPr>
            <a:r>
              <a:rPr lang="en-US" altLang="zh-CN" sz="2800" dirty="0">
                <a:latin typeface="Microsoft YaHei" charset="-122"/>
                <a:ea typeface="Microsoft YaHei" charset="-122"/>
                <a:cs typeface="Microsoft YaHei" charset="-122"/>
              </a:rPr>
              <a:t>B:</a:t>
            </a:r>
            <a:r>
              <a:rPr lang="zh-CN" altLang="en-US" sz="2800" dirty="0">
                <a:latin typeface="Microsoft YaHei" charset="-122"/>
                <a:ea typeface="Microsoft YaHei" charset="-122"/>
                <a:cs typeface="Microsoft YaHei" charset="-122"/>
              </a:rPr>
              <a:t>越慢</a:t>
            </a:r>
          </a:p>
          <a:p>
            <a:pPr>
              <a:lnSpc>
                <a:spcPct val="150000"/>
              </a:lnSpc>
            </a:pPr>
            <a:r>
              <a:rPr lang="en-US" altLang="zh-CN" sz="2800" dirty="0">
                <a:latin typeface="Microsoft YaHei" charset="-122"/>
                <a:ea typeface="Microsoft YaHei" charset="-122"/>
                <a:cs typeface="Microsoft YaHei" charset="-122"/>
              </a:rPr>
              <a:t>C:</a:t>
            </a:r>
            <a:r>
              <a:rPr lang="zh-CN" altLang="en-US" sz="2800" dirty="0">
                <a:latin typeface="Microsoft YaHei" charset="-122"/>
                <a:ea typeface="Microsoft YaHei" charset="-122"/>
                <a:cs typeface="Microsoft YaHei" charset="-122"/>
              </a:rPr>
              <a:t>越稳定</a:t>
            </a:r>
          </a:p>
          <a:p>
            <a:pPr>
              <a:lnSpc>
                <a:spcPct val="150000"/>
              </a:lnSpc>
            </a:pPr>
            <a:r>
              <a:rPr lang="en-US" altLang="zh-CN" sz="2800" dirty="0">
                <a:latin typeface="Microsoft YaHei" charset="-122"/>
                <a:ea typeface="Microsoft YaHei" charset="-122"/>
                <a:cs typeface="Microsoft YaHei" charset="-122"/>
              </a:rPr>
              <a:t>D:</a:t>
            </a:r>
            <a:r>
              <a:rPr lang="zh-CN" altLang="en-US" sz="2800" dirty="0">
                <a:latin typeface="Microsoft YaHei" charset="-122"/>
                <a:ea typeface="Microsoft YaHei" charset="-122"/>
                <a:cs typeface="Microsoft YaHei" charset="-122"/>
              </a:rPr>
              <a:t>不</a:t>
            </a:r>
            <a:r>
              <a:rPr lang="zh-CN" altLang="en-US" sz="2800" dirty="0" smtClean="0">
                <a:latin typeface="Microsoft YaHei" charset="-122"/>
                <a:ea typeface="Microsoft YaHei" charset="-122"/>
                <a:cs typeface="Microsoft YaHei" charset="-122"/>
              </a:rPr>
              <a:t>确定</a:t>
            </a:r>
            <a:endParaRPr lang="zh-CN" altLang="en-US" sz="28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133685137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图表 4"/>
          <p:cNvGraphicFramePr/>
          <p:nvPr>
            <p:extLst>
              <p:ext uri="{D42A27DB-BD31-4B8C-83A1-F6EECF244321}">
                <p14:modId xmlns:p14="http://schemas.microsoft.com/office/powerpoint/2010/main" val="742947818"/>
              </p:ext>
            </p:extLst>
          </p:nvPr>
        </p:nvGraphicFramePr>
        <p:xfrm>
          <a:off x="1780674" y="401054"/>
          <a:ext cx="11566358" cy="624260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6" name="文本框 5"/>
          <p:cNvSpPr txBox="1"/>
          <p:nvPr/>
        </p:nvSpPr>
        <p:spPr>
          <a:xfrm>
            <a:off x="922420" y="401054"/>
            <a:ext cx="7491663" cy="1200329"/>
          </a:xfrm>
          <a:prstGeom prst="rect">
            <a:avLst/>
          </a:prstGeom>
          <a:noFill/>
        </p:spPr>
        <p:txBody>
          <a:bodyPr wrap="square" rtlCol="0">
            <a:spAutoFit/>
          </a:bodyPr>
          <a:lstStyle/>
          <a:p>
            <a:pPr>
              <a:lnSpc>
                <a:spcPct val="150000"/>
              </a:lnSpc>
            </a:pPr>
            <a:r>
              <a:rPr kumimoji="1" lang="zh-CN" altLang="en-US" sz="2400" dirty="0" smtClean="0">
                <a:latin typeface="Microsoft YaHei" charset="-122"/>
                <a:ea typeface="Microsoft YaHei" charset="-122"/>
                <a:cs typeface="Microsoft YaHei" charset="-122"/>
              </a:rPr>
              <a:t>科目相关：</a:t>
            </a:r>
            <a:endParaRPr kumimoji="1" lang="en-US" altLang="zh-CN" sz="2400" dirty="0" smtClean="0">
              <a:latin typeface="Microsoft YaHei" charset="-122"/>
              <a:ea typeface="Microsoft YaHei" charset="-122"/>
              <a:cs typeface="Microsoft YaHei" charset="-122"/>
            </a:endParaRPr>
          </a:p>
          <a:p>
            <a:pPr>
              <a:lnSpc>
                <a:spcPct val="150000"/>
              </a:lnSpc>
            </a:pPr>
            <a:r>
              <a:rPr kumimoji="1" lang="zh-CN" altLang="en-US" sz="2400" dirty="0">
                <a:latin typeface="Microsoft YaHei" charset="-122"/>
                <a:ea typeface="Microsoft YaHei" charset="-122"/>
                <a:cs typeface="Microsoft YaHei" charset="-122"/>
              </a:rPr>
              <a:t> </a:t>
            </a:r>
            <a:r>
              <a:rPr kumimoji="1" lang="zh-CN" altLang="en-US" sz="2400" dirty="0" smtClean="0">
                <a:latin typeface="Microsoft YaHei" charset="-122"/>
                <a:ea typeface="Microsoft YaHei" charset="-122"/>
                <a:cs typeface="Microsoft YaHei" charset="-122"/>
              </a:rPr>
              <a:t>     课程代码：</a:t>
            </a:r>
            <a:r>
              <a:rPr kumimoji="1" lang="en-US" altLang="zh-CN" sz="2400" dirty="0" smtClean="0">
                <a:latin typeface="Microsoft YaHei" charset="-122"/>
                <a:ea typeface="Microsoft YaHei" charset="-122"/>
                <a:cs typeface="Microsoft YaHei" charset="-122"/>
              </a:rPr>
              <a:t>02628</a:t>
            </a:r>
          </a:p>
        </p:txBody>
      </p:sp>
    </p:spTree>
    <p:custDataLst>
      <p:tags r:id="rId1"/>
    </p:custDataLst>
    <p:extLst>
      <p:ext uri="{BB962C8B-B14F-4D97-AF65-F5344CB8AC3E}">
        <p14:creationId xmlns:p14="http://schemas.microsoft.com/office/powerpoint/2010/main" val="94038983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862861" y="2691766"/>
            <a:ext cx="8466281" cy="934085"/>
            <a:chOff x="3988" y="4665"/>
            <a:chExt cx="11228" cy="1471"/>
          </a:xfrm>
        </p:grpSpPr>
        <p:sp>
          <p:nvSpPr>
            <p:cNvPr id="3" name="矩形 2"/>
            <p:cNvSpPr/>
            <p:nvPr/>
          </p:nvSpPr>
          <p:spPr>
            <a:xfrm>
              <a:off x="4756" y="4665"/>
              <a:ext cx="9687" cy="147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smtClean="0">
                  <a:latin typeface="黑体" panose="02010609060101010101" pitchFamily="49" charset="-122"/>
                  <a:ea typeface="黑体" panose="02010609060101010101" pitchFamily="49" charset="-122"/>
                </a:rPr>
                <a:t>第六章：成本分析</a:t>
              </a:r>
              <a:endParaRPr lang="zh-CN" altLang="en-US" sz="2800" b="1" dirty="0">
                <a:latin typeface="黑体" panose="02010609060101010101" pitchFamily="49" charset="-122"/>
                <a:ea typeface="黑体" panose="02010609060101010101" pitchFamily="49" charset="-122"/>
              </a:endParaRPr>
            </a:p>
          </p:txBody>
        </p:sp>
        <p:sp>
          <p:nvSpPr>
            <p:cNvPr id="4" name="矩形 3"/>
            <p:cNvSpPr/>
            <p:nvPr/>
          </p:nvSpPr>
          <p:spPr>
            <a:xfrm>
              <a:off x="4272" y="4665"/>
              <a:ext cx="484" cy="1470"/>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5" name="矩形 4"/>
            <p:cNvSpPr/>
            <p:nvPr/>
          </p:nvSpPr>
          <p:spPr>
            <a:xfrm>
              <a:off x="14443" y="4666"/>
              <a:ext cx="484" cy="1470"/>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6" name="矩形 5"/>
            <p:cNvSpPr/>
            <p:nvPr/>
          </p:nvSpPr>
          <p:spPr>
            <a:xfrm>
              <a:off x="3988" y="4665"/>
              <a:ext cx="156" cy="1470"/>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7" name="矩形 6"/>
            <p:cNvSpPr/>
            <p:nvPr/>
          </p:nvSpPr>
          <p:spPr>
            <a:xfrm>
              <a:off x="15060" y="4665"/>
              <a:ext cx="156" cy="1470"/>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gr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图表 1"/>
          <p:cNvGraphicFramePr/>
          <p:nvPr>
            <p:extLst>
              <p:ext uri="{D42A27DB-BD31-4B8C-83A1-F6EECF244321}">
                <p14:modId xmlns:p14="http://schemas.microsoft.com/office/powerpoint/2010/main" val="908818026"/>
              </p:ext>
            </p:extLst>
          </p:nvPr>
        </p:nvGraphicFramePr>
        <p:xfrm>
          <a:off x="556125" y="783834"/>
          <a:ext cx="9855201" cy="541866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ustDataLst>
      <p:tags r:id="rId1"/>
    </p:custData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图表 1"/>
          <p:cNvGraphicFramePr/>
          <p:nvPr>
            <p:extLst>
              <p:ext uri="{D42A27DB-BD31-4B8C-83A1-F6EECF244321}">
                <p14:modId xmlns:p14="http://schemas.microsoft.com/office/powerpoint/2010/main" val="1980381783"/>
              </p:ext>
            </p:extLst>
          </p:nvPr>
        </p:nvGraphicFramePr>
        <p:xfrm>
          <a:off x="1534694" y="912171"/>
          <a:ext cx="9855201" cy="541866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ustDataLst>
      <p:tags r:id="rId1"/>
    </p:custDataLst>
    <p:extLst>
      <p:ext uri="{BB962C8B-B14F-4D97-AF65-F5344CB8AC3E}">
        <p14:creationId xmlns:p14="http://schemas.microsoft.com/office/powerpoint/2010/main" val="208032645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smtClean="0">
                <a:latin typeface="Microsoft YaHei" charset="-122"/>
                <a:ea typeface="Microsoft YaHei" charset="-122"/>
                <a:cs typeface="Microsoft YaHei" charset="-122"/>
              </a:rPr>
              <a:t>6.1.1</a:t>
            </a:r>
            <a:r>
              <a:rPr lang="zh-CN" altLang="en-US" sz="2800" dirty="0" smtClean="0">
                <a:latin typeface="Microsoft YaHei" charset="-122"/>
                <a:ea typeface="Microsoft YaHei" charset="-122"/>
                <a:cs typeface="Microsoft YaHei" charset="-122"/>
              </a:rPr>
              <a:t> 成本的含义</a:t>
            </a:r>
            <a:endParaRPr lang="zh-CN" altLang="en-US" sz="2800" dirty="0">
              <a:latin typeface="Microsoft YaHei" charset="-122"/>
              <a:ea typeface="Microsoft YaHei" charset="-122"/>
              <a:cs typeface="Microsoft YaHei" charset="-122"/>
            </a:endParaRPr>
          </a:p>
        </p:txBody>
      </p:sp>
      <p:sp>
        <p:nvSpPr>
          <p:cNvPr id="17" name="圆角矩形 16"/>
          <p:cNvSpPr/>
          <p:nvPr/>
        </p:nvSpPr>
        <p:spPr>
          <a:xfrm>
            <a:off x="334127" y="1676667"/>
            <a:ext cx="3156665"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smtClean="0">
                <a:latin typeface="Microsoft YaHei" charset="-122"/>
                <a:ea typeface="Microsoft YaHei" charset="-122"/>
                <a:cs typeface="Microsoft YaHei" charset="-122"/>
              </a:rPr>
              <a:t>一、成本 </a:t>
            </a:r>
            <a:r>
              <a:rPr kumimoji="1" lang="en-US" altLang="zh-CN" sz="2000" dirty="0" smtClean="0">
                <a:latin typeface="Microsoft YaHei" charset="-122"/>
                <a:ea typeface="Microsoft YaHei" charset="-122"/>
                <a:cs typeface="Microsoft YaHei" charset="-122"/>
              </a:rPr>
              <a:t>(cost)</a:t>
            </a:r>
            <a:endParaRPr kumimoji="1" lang="zh-CN" altLang="en-US" sz="2000" dirty="0">
              <a:latin typeface="Microsoft YaHei" charset="-122"/>
              <a:ea typeface="Microsoft YaHei" charset="-122"/>
              <a:cs typeface="Microsoft YaHei" charset="-122"/>
            </a:endParaRPr>
          </a:p>
        </p:txBody>
      </p:sp>
      <p:graphicFrame>
        <p:nvGraphicFramePr>
          <p:cNvPr id="7" name="图表 6"/>
          <p:cNvGraphicFramePr/>
          <p:nvPr>
            <p:extLst>
              <p:ext uri="{D42A27DB-BD31-4B8C-83A1-F6EECF244321}">
                <p14:modId xmlns:p14="http://schemas.microsoft.com/office/powerpoint/2010/main" val="449758106"/>
              </p:ext>
            </p:extLst>
          </p:nvPr>
        </p:nvGraphicFramePr>
        <p:xfrm>
          <a:off x="8694820" y="-78125"/>
          <a:ext cx="4219074" cy="14820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 name="图片 1"/>
          <p:cNvPicPr>
            <a:picLocks noChangeAspect="1"/>
          </p:cNvPicPr>
          <p:nvPr/>
        </p:nvPicPr>
        <p:blipFill>
          <a:blip r:embed="rId8"/>
          <a:stretch>
            <a:fillRect/>
          </a:stretch>
        </p:blipFill>
        <p:spPr>
          <a:xfrm>
            <a:off x="1645706" y="2832180"/>
            <a:ext cx="2206346" cy="1654760"/>
          </a:xfrm>
          <a:prstGeom prst="rect">
            <a:avLst/>
          </a:prstGeom>
        </p:spPr>
      </p:pic>
      <p:pic>
        <p:nvPicPr>
          <p:cNvPr id="4" name="图片 3"/>
          <p:cNvPicPr>
            <a:picLocks noChangeAspect="1"/>
          </p:cNvPicPr>
          <p:nvPr/>
        </p:nvPicPr>
        <p:blipFill>
          <a:blip r:embed="rId9"/>
          <a:stretch>
            <a:fillRect/>
          </a:stretch>
        </p:blipFill>
        <p:spPr>
          <a:xfrm>
            <a:off x="4635466" y="2832181"/>
            <a:ext cx="2492526" cy="1654760"/>
          </a:xfrm>
          <a:prstGeom prst="rect">
            <a:avLst/>
          </a:prstGeom>
        </p:spPr>
      </p:pic>
      <p:pic>
        <p:nvPicPr>
          <p:cNvPr id="5" name="图片 4"/>
          <p:cNvPicPr>
            <a:picLocks noChangeAspect="1"/>
          </p:cNvPicPr>
          <p:nvPr/>
        </p:nvPicPr>
        <p:blipFill>
          <a:blip r:embed="rId10"/>
          <a:stretch>
            <a:fillRect/>
          </a:stretch>
        </p:blipFill>
        <p:spPr>
          <a:xfrm>
            <a:off x="7960238" y="2832180"/>
            <a:ext cx="2844119" cy="1654760"/>
          </a:xfrm>
          <a:prstGeom prst="rect">
            <a:avLst/>
          </a:prstGeom>
        </p:spPr>
      </p:pic>
      <p:sp>
        <p:nvSpPr>
          <p:cNvPr id="6" name="文本框 5"/>
          <p:cNvSpPr txBox="1"/>
          <p:nvPr/>
        </p:nvSpPr>
        <p:spPr>
          <a:xfrm>
            <a:off x="2299946" y="5036758"/>
            <a:ext cx="1190846" cy="467833"/>
          </a:xfrm>
          <a:prstGeom prst="rect">
            <a:avLst/>
          </a:prstGeom>
          <a:noFill/>
        </p:spPr>
        <p:txBody>
          <a:bodyPr wrap="square" rtlCol="0">
            <a:spAutoFit/>
          </a:bodyPr>
          <a:lstStyle/>
          <a:p>
            <a:r>
              <a:rPr kumimoji="1" lang="zh-CN" altLang="en-US" sz="2400" smtClean="0">
                <a:latin typeface="Microsoft YaHei" charset="-122"/>
                <a:ea typeface="Microsoft YaHei" charset="-122"/>
                <a:cs typeface="Microsoft YaHei" charset="-122"/>
              </a:rPr>
              <a:t>材料费</a:t>
            </a:r>
            <a:endParaRPr kumimoji="1" lang="zh-CN" altLang="en-US" sz="2400">
              <a:latin typeface="Microsoft YaHei" charset="-122"/>
              <a:ea typeface="Microsoft YaHei" charset="-122"/>
              <a:cs typeface="Microsoft YaHei" charset="-122"/>
            </a:endParaRPr>
          </a:p>
        </p:txBody>
      </p:sp>
      <p:sp>
        <p:nvSpPr>
          <p:cNvPr id="11" name="文本框 10"/>
          <p:cNvSpPr txBox="1"/>
          <p:nvPr/>
        </p:nvSpPr>
        <p:spPr>
          <a:xfrm>
            <a:off x="5633716" y="5036758"/>
            <a:ext cx="1190846" cy="461665"/>
          </a:xfrm>
          <a:prstGeom prst="rect">
            <a:avLst/>
          </a:prstGeom>
          <a:noFill/>
        </p:spPr>
        <p:txBody>
          <a:bodyPr wrap="square" rtlCol="0">
            <a:spAutoFit/>
          </a:bodyPr>
          <a:lstStyle/>
          <a:p>
            <a:r>
              <a:rPr kumimoji="1" lang="zh-CN" altLang="en-US" sz="2400" dirty="0" smtClean="0">
                <a:latin typeface="Microsoft YaHei" charset="-122"/>
                <a:ea typeface="Microsoft YaHei" charset="-122"/>
                <a:cs typeface="Microsoft YaHei" charset="-122"/>
              </a:rPr>
              <a:t>工资</a:t>
            </a:r>
            <a:endParaRPr kumimoji="1" lang="zh-CN" altLang="en-US" sz="2400" dirty="0">
              <a:latin typeface="Microsoft YaHei" charset="-122"/>
              <a:ea typeface="Microsoft YaHei" charset="-122"/>
              <a:cs typeface="Microsoft YaHei" charset="-122"/>
            </a:endParaRPr>
          </a:p>
        </p:txBody>
      </p:sp>
      <p:sp>
        <p:nvSpPr>
          <p:cNvPr id="12" name="文本框 11"/>
          <p:cNvSpPr txBox="1"/>
          <p:nvPr/>
        </p:nvSpPr>
        <p:spPr>
          <a:xfrm>
            <a:off x="8786874" y="5012416"/>
            <a:ext cx="1190846" cy="461665"/>
          </a:xfrm>
          <a:prstGeom prst="rect">
            <a:avLst/>
          </a:prstGeom>
          <a:noFill/>
        </p:spPr>
        <p:txBody>
          <a:bodyPr wrap="square" rtlCol="0">
            <a:spAutoFit/>
          </a:bodyPr>
          <a:lstStyle/>
          <a:p>
            <a:r>
              <a:rPr kumimoji="1" lang="zh-CN" altLang="en-US" sz="2400" dirty="0" smtClean="0">
                <a:latin typeface="Microsoft YaHei" charset="-122"/>
                <a:ea typeface="Microsoft YaHei" charset="-122"/>
                <a:cs typeface="Microsoft YaHei" charset="-122"/>
              </a:rPr>
              <a:t>地租</a:t>
            </a:r>
            <a:endParaRPr kumimoji="1" lang="zh-CN" altLang="en-US" sz="24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132484315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smtClean="0">
                <a:latin typeface="Microsoft YaHei" charset="-122"/>
                <a:ea typeface="Microsoft YaHei" charset="-122"/>
                <a:cs typeface="Microsoft YaHei" charset="-122"/>
              </a:rPr>
              <a:t>6.1.1</a:t>
            </a:r>
            <a:r>
              <a:rPr lang="zh-CN" altLang="en-US" sz="2800" dirty="0" smtClean="0">
                <a:latin typeface="Microsoft YaHei" charset="-122"/>
                <a:ea typeface="Microsoft YaHei" charset="-122"/>
                <a:cs typeface="Microsoft YaHei" charset="-122"/>
              </a:rPr>
              <a:t> 成本的含义</a:t>
            </a:r>
            <a:endParaRPr lang="zh-CN" altLang="en-US" sz="2800" dirty="0">
              <a:latin typeface="Microsoft YaHei" charset="-122"/>
              <a:ea typeface="Microsoft YaHei" charset="-122"/>
              <a:cs typeface="Microsoft YaHei" charset="-122"/>
            </a:endParaRPr>
          </a:p>
        </p:txBody>
      </p:sp>
      <p:sp>
        <p:nvSpPr>
          <p:cNvPr id="17" name="圆角矩形 16"/>
          <p:cNvSpPr/>
          <p:nvPr/>
        </p:nvSpPr>
        <p:spPr>
          <a:xfrm>
            <a:off x="334127" y="1676667"/>
            <a:ext cx="3156665"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smtClean="0">
                <a:latin typeface="Microsoft YaHei" charset="-122"/>
                <a:ea typeface="Microsoft YaHei" charset="-122"/>
                <a:cs typeface="Microsoft YaHei" charset="-122"/>
              </a:rPr>
              <a:t>一、成本 </a:t>
            </a:r>
            <a:r>
              <a:rPr kumimoji="1" lang="en-US" altLang="zh-CN" sz="2000" dirty="0" smtClean="0">
                <a:latin typeface="Microsoft YaHei" charset="-122"/>
                <a:ea typeface="Microsoft YaHei" charset="-122"/>
                <a:cs typeface="Microsoft YaHei" charset="-122"/>
              </a:rPr>
              <a:t>(cost)</a:t>
            </a:r>
            <a:endParaRPr kumimoji="1" lang="zh-CN" altLang="en-US" sz="2000" dirty="0">
              <a:latin typeface="Microsoft YaHei" charset="-122"/>
              <a:ea typeface="Microsoft YaHei" charset="-122"/>
              <a:cs typeface="Microsoft YaHei" charset="-122"/>
            </a:endParaRPr>
          </a:p>
        </p:txBody>
      </p:sp>
      <p:graphicFrame>
        <p:nvGraphicFramePr>
          <p:cNvPr id="7" name="图表 6"/>
          <p:cNvGraphicFramePr/>
          <p:nvPr>
            <p:extLst/>
          </p:nvPr>
        </p:nvGraphicFramePr>
        <p:xfrm>
          <a:off x="8694820" y="-78125"/>
          <a:ext cx="4219074" cy="14820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文本框 5"/>
          <p:cNvSpPr txBox="1"/>
          <p:nvPr/>
        </p:nvSpPr>
        <p:spPr>
          <a:xfrm>
            <a:off x="1111465" y="2832180"/>
            <a:ext cx="9414768" cy="2308324"/>
          </a:xfrm>
          <a:prstGeom prst="rect">
            <a:avLst/>
          </a:prstGeom>
          <a:noFill/>
        </p:spPr>
        <p:txBody>
          <a:bodyPr wrap="square" rtlCol="0">
            <a:spAutoFit/>
          </a:bodyPr>
          <a:lstStyle/>
          <a:p>
            <a:pPr>
              <a:lnSpc>
                <a:spcPct val="150000"/>
              </a:lnSpc>
            </a:pPr>
            <a:r>
              <a:rPr kumimoji="1" lang="zh-CN" altLang="en-US" sz="2400" dirty="0" smtClean="0">
                <a:latin typeface="Microsoft YaHei" charset="-122"/>
                <a:ea typeface="Microsoft YaHei" charset="-122"/>
                <a:cs typeface="Microsoft YaHei" charset="-122"/>
              </a:rPr>
              <a:t>成本：企业</a:t>
            </a:r>
            <a:r>
              <a:rPr kumimoji="1" lang="zh-CN" altLang="en-US" sz="2400" dirty="0">
                <a:latin typeface="Microsoft YaHei" charset="-122"/>
                <a:ea typeface="Microsoft YaHei" charset="-122"/>
                <a:cs typeface="Microsoft YaHei" charset="-122"/>
              </a:rPr>
              <a:t>进行生产经营活动所使用的</a:t>
            </a:r>
            <a:r>
              <a:rPr kumimoji="1" lang="zh-CN" altLang="en-US" sz="2400" dirty="0">
                <a:solidFill>
                  <a:srgbClr val="C00000"/>
                </a:solidFill>
                <a:latin typeface="Microsoft YaHei" charset="-122"/>
                <a:ea typeface="Microsoft YaHei" charset="-122"/>
                <a:cs typeface="Microsoft YaHei" charset="-122"/>
              </a:rPr>
              <a:t>生产要素的价格</a:t>
            </a:r>
            <a:r>
              <a:rPr kumimoji="1" lang="zh-CN" altLang="en-US" sz="2400" dirty="0">
                <a:latin typeface="Microsoft YaHei" charset="-122"/>
                <a:ea typeface="Microsoft YaHei" charset="-122"/>
                <a:cs typeface="Microsoft YaHei" charset="-122"/>
              </a:rPr>
              <a:t>，或生产要素的所有者必须得到的</a:t>
            </a:r>
            <a:r>
              <a:rPr kumimoji="1" lang="zh-CN" altLang="en-US" sz="2400" dirty="0">
                <a:solidFill>
                  <a:srgbClr val="C00000"/>
                </a:solidFill>
                <a:latin typeface="Microsoft YaHei" charset="-122"/>
                <a:ea typeface="Microsoft YaHei" charset="-122"/>
                <a:cs typeface="Microsoft YaHei" charset="-122"/>
              </a:rPr>
              <a:t>报酬或补偿</a:t>
            </a:r>
            <a:r>
              <a:rPr kumimoji="1" lang="zh-CN" altLang="en-US" sz="2400" dirty="0" smtClean="0">
                <a:latin typeface="Microsoft YaHei" charset="-122"/>
                <a:ea typeface="Microsoft YaHei" charset="-122"/>
                <a:cs typeface="Microsoft YaHei" charset="-122"/>
              </a:rPr>
              <a:t>。</a:t>
            </a:r>
            <a:endParaRPr kumimoji="1" lang="en-US" altLang="zh-CN" sz="2400" dirty="0" smtClean="0">
              <a:latin typeface="Microsoft YaHei" charset="-122"/>
              <a:ea typeface="Microsoft YaHei" charset="-122"/>
              <a:cs typeface="Microsoft YaHei" charset="-122"/>
            </a:endParaRPr>
          </a:p>
          <a:p>
            <a:pPr>
              <a:lnSpc>
                <a:spcPct val="150000"/>
              </a:lnSpc>
            </a:pPr>
            <a:endParaRPr kumimoji="1" lang="en-US" altLang="zh-CN" sz="2400" dirty="0">
              <a:latin typeface="Microsoft YaHei" charset="-122"/>
              <a:ea typeface="Microsoft YaHei" charset="-122"/>
              <a:cs typeface="Microsoft YaHei" charset="-122"/>
            </a:endParaRPr>
          </a:p>
          <a:p>
            <a:pPr algn="ctr">
              <a:lnSpc>
                <a:spcPct val="150000"/>
              </a:lnSpc>
            </a:pPr>
            <a:r>
              <a:rPr kumimoji="1" lang="zh-CN" altLang="en-US" sz="2400" dirty="0" smtClean="0">
                <a:latin typeface="Microsoft YaHei" charset="-122"/>
                <a:ea typeface="Microsoft YaHei" charset="-122"/>
                <a:cs typeface="Microsoft YaHei" charset="-122"/>
              </a:rPr>
              <a:t>  生产要素的价格</a:t>
            </a:r>
            <a:r>
              <a:rPr kumimoji="1" lang="en-US" altLang="zh-CN" sz="2400" dirty="0" smtClean="0">
                <a:latin typeface="Microsoft YaHei" charset="-122"/>
                <a:ea typeface="Microsoft YaHei" charset="-122"/>
                <a:cs typeface="Microsoft YaHei" charset="-122"/>
              </a:rPr>
              <a:t>+</a:t>
            </a:r>
            <a:r>
              <a:rPr kumimoji="1" lang="zh-CN" altLang="en-US" sz="2400" dirty="0" smtClean="0">
                <a:latin typeface="Microsoft YaHei" charset="-122"/>
                <a:ea typeface="Microsoft YaHei" charset="-122"/>
                <a:cs typeface="Microsoft YaHei" charset="-122"/>
              </a:rPr>
              <a:t>人的工资</a:t>
            </a:r>
            <a:endParaRPr kumimoji="1" lang="en-US" altLang="zh-CN" sz="2400" dirty="0" smtClean="0">
              <a:latin typeface="Microsoft YaHei" charset="-122"/>
              <a:ea typeface="Microsoft YaHei" charset="-122"/>
              <a:cs typeface="Microsoft YaHei" charset="-122"/>
            </a:endParaRPr>
          </a:p>
        </p:txBody>
      </p:sp>
    </p:spTree>
    <p:extLst>
      <p:ext uri="{BB962C8B-B14F-4D97-AF65-F5344CB8AC3E}">
        <p14:creationId xmlns:p14="http://schemas.microsoft.com/office/powerpoint/2010/main" val="201202244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图表 1"/>
          <p:cNvGraphicFramePr/>
          <p:nvPr>
            <p:extLst/>
          </p:nvPr>
        </p:nvGraphicFramePr>
        <p:xfrm>
          <a:off x="556125" y="783834"/>
          <a:ext cx="9855201" cy="541866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ustDataLst>
      <p:tags r:id="rId1"/>
    </p:custDataLst>
    <p:extLst>
      <p:ext uri="{BB962C8B-B14F-4D97-AF65-F5344CB8AC3E}">
        <p14:creationId xmlns:p14="http://schemas.microsoft.com/office/powerpoint/2010/main" val="168718520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图表 1"/>
          <p:cNvGraphicFramePr/>
          <p:nvPr>
            <p:extLst>
              <p:ext uri="{D42A27DB-BD31-4B8C-83A1-F6EECF244321}">
                <p14:modId xmlns:p14="http://schemas.microsoft.com/office/powerpoint/2010/main" val="2136309659"/>
              </p:ext>
            </p:extLst>
          </p:nvPr>
        </p:nvGraphicFramePr>
        <p:xfrm>
          <a:off x="1534694" y="912171"/>
          <a:ext cx="9855201" cy="541866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ustDataLst>
      <p:tags r:id="rId1"/>
    </p:custDataLst>
    <p:extLst>
      <p:ext uri="{BB962C8B-B14F-4D97-AF65-F5344CB8AC3E}">
        <p14:creationId xmlns:p14="http://schemas.microsoft.com/office/powerpoint/2010/main" val="85082320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smtClean="0">
                <a:latin typeface="Microsoft YaHei" charset="-122"/>
                <a:ea typeface="Microsoft YaHei" charset="-122"/>
                <a:cs typeface="Microsoft YaHei" charset="-122"/>
              </a:rPr>
              <a:t>6.1.2</a:t>
            </a:r>
            <a:r>
              <a:rPr lang="zh-CN" altLang="en-US" sz="2800" dirty="0" smtClean="0">
                <a:latin typeface="Microsoft YaHei" charset="-122"/>
                <a:ea typeface="Microsoft YaHei" charset="-122"/>
                <a:cs typeface="Microsoft YaHei" charset="-122"/>
              </a:rPr>
              <a:t> 成本的分类</a:t>
            </a:r>
            <a:endParaRPr lang="zh-CN" altLang="en-US" sz="2800" dirty="0">
              <a:latin typeface="Microsoft YaHei" charset="-122"/>
              <a:ea typeface="Microsoft YaHei" charset="-122"/>
              <a:cs typeface="Microsoft YaHei" charset="-122"/>
            </a:endParaRPr>
          </a:p>
        </p:txBody>
      </p:sp>
      <p:sp>
        <p:nvSpPr>
          <p:cNvPr id="17" name="圆角矩形 16"/>
          <p:cNvSpPr/>
          <p:nvPr/>
        </p:nvSpPr>
        <p:spPr>
          <a:xfrm>
            <a:off x="4744837" y="2038173"/>
            <a:ext cx="3035480" cy="605697"/>
          </a:xfrm>
          <a:prstGeom prst="roundRect">
            <a:avLst/>
          </a:prstGeom>
          <a:noFill/>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smtClean="0">
                <a:latin typeface="Microsoft YaHei" charset="-122"/>
                <a:ea typeface="Microsoft YaHei" charset="-122"/>
                <a:cs typeface="Microsoft YaHei" charset="-122"/>
              </a:rPr>
              <a:t>固定成本和</a:t>
            </a:r>
            <a:r>
              <a:rPr kumimoji="1" lang="zh-CN" altLang="en-US" sz="2000" smtClean="0">
                <a:latin typeface="Microsoft YaHei" charset="-122"/>
                <a:ea typeface="Microsoft YaHei" charset="-122"/>
                <a:cs typeface="Microsoft YaHei" charset="-122"/>
              </a:rPr>
              <a:t>变动成本</a:t>
            </a:r>
            <a:endParaRPr kumimoji="1" lang="zh-CN" altLang="en-US" sz="2000" dirty="0">
              <a:latin typeface="Microsoft YaHei" charset="-122"/>
              <a:ea typeface="Microsoft YaHei" charset="-122"/>
              <a:cs typeface="Microsoft YaHei" charset="-122"/>
            </a:endParaRPr>
          </a:p>
        </p:txBody>
      </p:sp>
      <p:graphicFrame>
        <p:nvGraphicFramePr>
          <p:cNvPr id="7" name="图表 6"/>
          <p:cNvGraphicFramePr/>
          <p:nvPr>
            <p:extLst>
              <p:ext uri="{D42A27DB-BD31-4B8C-83A1-F6EECF244321}">
                <p14:modId xmlns:p14="http://schemas.microsoft.com/office/powerpoint/2010/main" val="1721200035"/>
              </p:ext>
            </p:extLst>
          </p:nvPr>
        </p:nvGraphicFramePr>
        <p:xfrm>
          <a:off x="8694820" y="-78125"/>
          <a:ext cx="4219074" cy="14820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圆角矩形 8"/>
          <p:cNvSpPr/>
          <p:nvPr/>
        </p:nvSpPr>
        <p:spPr>
          <a:xfrm>
            <a:off x="4744837" y="2977383"/>
            <a:ext cx="3035480" cy="605697"/>
          </a:xfrm>
          <a:prstGeom prst="roundRect">
            <a:avLst/>
          </a:prstGeom>
          <a:noFill/>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smtClean="0">
                <a:latin typeface="Microsoft YaHei" charset="-122"/>
                <a:ea typeface="Microsoft YaHei" charset="-122"/>
                <a:cs typeface="Microsoft YaHei" charset="-122"/>
              </a:rPr>
              <a:t>显性成本和隐性成本</a:t>
            </a:r>
            <a:endParaRPr kumimoji="1" lang="zh-CN" altLang="en-US" sz="2000" dirty="0">
              <a:latin typeface="Microsoft YaHei" charset="-122"/>
              <a:ea typeface="Microsoft YaHei" charset="-122"/>
              <a:cs typeface="Microsoft YaHei" charset="-122"/>
            </a:endParaRPr>
          </a:p>
        </p:txBody>
      </p:sp>
      <p:sp>
        <p:nvSpPr>
          <p:cNvPr id="10" name="圆角矩形 9"/>
          <p:cNvSpPr/>
          <p:nvPr/>
        </p:nvSpPr>
        <p:spPr>
          <a:xfrm>
            <a:off x="4742121" y="4150616"/>
            <a:ext cx="3035480" cy="605697"/>
          </a:xfrm>
          <a:prstGeom prst="roundRect">
            <a:avLst/>
          </a:prstGeom>
          <a:noFill/>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smtClean="0">
                <a:latin typeface="Microsoft YaHei" charset="-122"/>
                <a:ea typeface="Microsoft YaHei" charset="-122"/>
                <a:cs typeface="Microsoft YaHei" charset="-122"/>
              </a:rPr>
              <a:t>会计成本和机会成本</a:t>
            </a:r>
            <a:endParaRPr kumimoji="1" lang="zh-CN" altLang="en-US" sz="2000" dirty="0">
              <a:latin typeface="Microsoft YaHei" charset="-122"/>
              <a:ea typeface="Microsoft YaHei" charset="-122"/>
              <a:cs typeface="Microsoft YaHei" charset="-122"/>
            </a:endParaRPr>
          </a:p>
        </p:txBody>
      </p:sp>
      <p:sp>
        <p:nvSpPr>
          <p:cNvPr id="11" name="圆角矩形 10"/>
          <p:cNvSpPr/>
          <p:nvPr/>
        </p:nvSpPr>
        <p:spPr>
          <a:xfrm>
            <a:off x="4742121" y="5221442"/>
            <a:ext cx="3035480" cy="605697"/>
          </a:xfrm>
          <a:prstGeom prst="roundRect">
            <a:avLst/>
          </a:prstGeom>
          <a:noFill/>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smtClean="0">
                <a:latin typeface="Microsoft YaHei" charset="-122"/>
                <a:ea typeface="Microsoft YaHei" charset="-122"/>
                <a:cs typeface="Microsoft YaHei" charset="-122"/>
              </a:rPr>
              <a:t>增量成本和沉没成本</a:t>
            </a:r>
            <a:endParaRPr kumimoji="1" lang="zh-CN" altLang="en-US" sz="20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94438126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smtClean="0">
                <a:latin typeface="Microsoft YaHei" charset="-122"/>
                <a:ea typeface="Microsoft YaHei" charset="-122"/>
                <a:cs typeface="Microsoft YaHei" charset="-122"/>
              </a:rPr>
              <a:t>6.1.2</a:t>
            </a:r>
            <a:r>
              <a:rPr lang="zh-CN" altLang="en-US" sz="2800" dirty="0" smtClean="0">
                <a:latin typeface="Microsoft YaHei" charset="-122"/>
                <a:ea typeface="Microsoft YaHei" charset="-122"/>
                <a:cs typeface="Microsoft YaHei" charset="-122"/>
              </a:rPr>
              <a:t> 成本的分类</a:t>
            </a:r>
            <a:endParaRPr lang="zh-CN" altLang="en-US" sz="2800" dirty="0">
              <a:latin typeface="Microsoft YaHei" charset="-122"/>
              <a:ea typeface="Microsoft YaHei" charset="-122"/>
              <a:cs typeface="Microsoft YaHei" charset="-122"/>
            </a:endParaRPr>
          </a:p>
        </p:txBody>
      </p:sp>
      <p:sp>
        <p:nvSpPr>
          <p:cNvPr id="17" name="圆角矩形 16"/>
          <p:cNvSpPr/>
          <p:nvPr/>
        </p:nvSpPr>
        <p:spPr>
          <a:xfrm>
            <a:off x="334127" y="1676667"/>
            <a:ext cx="4407994"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smtClean="0">
                <a:latin typeface="Microsoft YaHei" charset="-122"/>
                <a:ea typeface="Microsoft YaHei" charset="-122"/>
                <a:cs typeface="Microsoft YaHei" charset="-122"/>
              </a:rPr>
              <a:t>一、固定成本和变动成本</a:t>
            </a:r>
            <a:r>
              <a:rPr kumimoji="1" lang="en-US" altLang="zh-CN" sz="2000" dirty="0" smtClean="0">
                <a:latin typeface="Microsoft YaHei" charset="-122"/>
                <a:ea typeface="Microsoft YaHei" charset="-122"/>
                <a:cs typeface="Microsoft YaHei" charset="-122"/>
              </a:rPr>
              <a:t>【</a:t>
            </a:r>
            <a:r>
              <a:rPr kumimoji="1" lang="zh-CN" altLang="en-US" sz="2000" dirty="0" smtClean="0">
                <a:latin typeface="Microsoft YaHei" charset="-122"/>
                <a:ea typeface="Microsoft YaHei" charset="-122"/>
                <a:cs typeface="Microsoft YaHei" charset="-122"/>
              </a:rPr>
              <a:t>选择</a:t>
            </a:r>
            <a:r>
              <a:rPr kumimoji="1" lang="en-US" altLang="zh-CN" sz="2000" dirty="0" smtClean="0">
                <a:latin typeface="Microsoft YaHei" charset="-122"/>
                <a:ea typeface="Microsoft YaHei" charset="-122"/>
                <a:cs typeface="Microsoft YaHei" charset="-122"/>
              </a:rPr>
              <a:t>】</a:t>
            </a:r>
            <a:endParaRPr kumimoji="1" lang="zh-CN" altLang="en-US" sz="2000" dirty="0">
              <a:latin typeface="Microsoft YaHei" charset="-122"/>
              <a:ea typeface="Microsoft YaHei" charset="-122"/>
              <a:cs typeface="Microsoft YaHei" charset="-122"/>
            </a:endParaRPr>
          </a:p>
        </p:txBody>
      </p:sp>
      <p:graphicFrame>
        <p:nvGraphicFramePr>
          <p:cNvPr id="7" name="图表 6"/>
          <p:cNvGraphicFramePr/>
          <p:nvPr>
            <p:extLst/>
          </p:nvPr>
        </p:nvGraphicFramePr>
        <p:xfrm>
          <a:off x="8694820" y="-78125"/>
          <a:ext cx="4219074" cy="14820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文本框 5"/>
          <p:cNvSpPr txBox="1"/>
          <p:nvPr/>
        </p:nvSpPr>
        <p:spPr>
          <a:xfrm>
            <a:off x="771222" y="2832180"/>
            <a:ext cx="10499289" cy="581057"/>
          </a:xfrm>
          <a:prstGeom prst="rect">
            <a:avLst/>
          </a:prstGeom>
          <a:noFill/>
        </p:spPr>
        <p:txBody>
          <a:bodyPr wrap="square" rtlCol="0">
            <a:spAutoFit/>
          </a:bodyPr>
          <a:lstStyle/>
          <a:p>
            <a:pPr>
              <a:lnSpc>
                <a:spcPct val="150000"/>
              </a:lnSpc>
            </a:pPr>
            <a:r>
              <a:rPr kumimoji="1" lang="zh-CN" altLang="en-US" sz="2400" b="1" dirty="0" smtClean="0">
                <a:latin typeface="Microsoft YaHei" charset="-122"/>
                <a:ea typeface="Microsoft YaHei" charset="-122"/>
                <a:cs typeface="Microsoft YaHei" charset="-122"/>
              </a:rPr>
              <a:t>固定成本</a:t>
            </a:r>
            <a:r>
              <a:rPr kumimoji="1" lang="zh-CN" altLang="en-US" sz="2400" dirty="0" smtClean="0">
                <a:latin typeface="Microsoft YaHei" charset="-122"/>
                <a:ea typeface="Microsoft YaHei" charset="-122"/>
                <a:cs typeface="Microsoft YaHei" charset="-122"/>
              </a:rPr>
              <a:t>：在一定限度内成本的总额</a:t>
            </a:r>
            <a:r>
              <a:rPr kumimoji="1" lang="zh-CN" altLang="en-US" sz="2400" dirty="0" smtClean="0">
                <a:solidFill>
                  <a:srgbClr val="C00000"/>
                </a:solidFill>
                <a:latin typeface="Microsoft YaHei" charset="-122"/>
                <a:ea typeface="Microsoft YaHei" charset="-122"/>
                <a:cs typeface="Microsoft YaHei" charset="-122"/>
              </a:rPr>
              <a:t>不随产量变动而变动</a:t>
            </a:r>
            <a:r>
              <a:rPr kumimoji="1" lang="zh-CN" altLang="en-US" sz="2400" dirty="0" smtClean="0">
                <a:latin typeface="Microsoft YaHei" charset="-122"/>
                <a:ea typeface="Microsoft YaHei" charset="-122"/>
                <a:cs typeface="Microsoft YaHei" charset="-122"/>
              </a:rPr>
              <a:t>的成本。</a:t>
            </a:r>
            <a:endParaRPr kumimoji="1" lang="en-US" altLang="zh-CN" sz="2400" dirty="0" smtClean="0">
              <a:latin typeface="Microsoft YaHei" charset="-122"/>
              <a:ea typeface="Microsoft YaHei" charset="-122"/>
              <a:cs typeface="Microsoft YaHei" charset="-122"/>
            </a:endParaRPr>
          </a:p>
        </p:txBody>
      </p:sp>
      <p:sp>
        <p:nvSpPr>
          <p:cNvPr id="2" name="矩形 1"/>
          <p:cNvSpPr/>
          <p:nvPr/>
        </p:nvSpPr>
        <p:spPr>
          <a:xfrm>
            <a:off x="0" y="122023"/>
            <a:ext cx="2108269" cy="276999"/>
          </a:xfrm>
          <a:prstGeom prst="rect">
            <a:avLst/>
          </a:prstGeom>
        </p:spPr>
        <p:txBody>
          <a:bodyPr wrap="none">
            <a:spAutoFit/>
          </a:bodyPr>
          <a:lstStyle/>
          <a:p>
            <a:r>
              <a:rPr lang="en-US" altLang="zh-CN" sz="1200" dirty="0">
                <a:solidFill>
                  <a:schemeClr val="bg1">
                    <a:lumMod val="75000"/>
                  </a:schemeClr>
                </a:solidFill>
                <a:latin typeface="SimSun" charset="-122"/>
                <a:ea typeface="SimSun" charset="-122"/>
                <a:cs typeface="SimSun" charset="-122"/>
              </a:rPr>
              <a:t>6.1.2.1</a:t>
            </a:r>
            <a:r>
              <a:rPr lang="zh-CN" altLang="en-US" sz="1200" dirty="0">
                <a:solidFill>
                  <a:schemeClr val="bg1">
                    <a:lumMod val="75000"/>
                  </a:schemeClr>
                </a:solidFill>
                <a:latin typeface="SimSun" charset="-122"/>
                <a:ea typeface="SimSun" charset="-122"/>
                <a:cs typeface="SimSun" charset="-122"/>
              </a:rPr>
              <a:t>固定成本和变动成本</a:t>
            </a:r>
          </a:p>
        </p:txBody>
      </p:sp>
      <p:pic>
        <p:nvPicPr>
          <p:cNvPr id="9" name="图片 8"/>
          <p:cNvPicPr>
            <a:picLocks noChangeAspect="1"/>
          </p:cNvPicPr>
          <p:nvPr/>
        </p:nvPicPr>
        <p:blipFill>
          <a:blip r:embed="rId8"/>
          <a:stretch>
            <a:fillRect/>
          </a:stretch>
        </p:blipFill>
        <p:spPr>
          <a:xfrm>
            <a:off x="3604344" y="3710593"/>
            <a:ext cx="4168056" cy="2425051"/>
          </a:xfrm>
          <a:prstGeom prst="rect">
            <a:avLst/>
          </a:prstGeom>
        </p:spPr>
      </p:pic>
    </p:spTree>
    <p:extLst>
      <p:ext uri="{BB962C8B-B14F-4D97-AF65-F5344CB8AC3E}">
        <p14:creationId xmlns:p14="http://schemas.microsoft.com/office/powerpoint/2010/main" val="16281398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smtClean="0">
                <a:latin typeface="Microsoft YaHei" charset="-122"/>
                <a:ea typeface="Microsoft YaHei" charset="-122"/>
                <a:cs typeface="Microsoft YaHei" charset="-122"/>
              </a:rPr>
              <a:t>6.1.2</a:t>
            </a:r>
            <a:r>
              <a:rPr lang="zh-CN" altLang="en-US" sz="2800" dirty="0" smtClean="0">
                <a:latin typeface="Microsoft YaHei" charset="-122"/>
                <a:ea typeface="Microsoft YaHei" charset="-122"/>
                <a:cs typeface="Microsoft YaHei" charset="-122"/>
              </a:rPr>
              <a:t> 成本的分类</a:t>
            </a:r>
            <a:endParaRPr lang="zh-CN" altLang="en-US" sz="2800" dirty="0">
              <a:latin typeface="Microsoft YaHei" charset="-122"/>
              <a:ea typeface="Microsoft YaHei" charset="-122"/>
              <a:cs typeface="Microsoft YaHei" charset="-122"/>
            </a:endParaRPr>
          </a:p>
        </p:txBody>
      </p:sp>
      <p:sp>
        <p:nvSpPr>
          <p:cNvPr id="17" name="圆角矩形 16"/>
          <p:cNvSpPr/>
          <p:nvPr/>
        </p:nvSpPr>
        <p:spPr>
          <a:xfrm>
            <a:off x="334127" y="1676667"/>
            <a:ext cx="4407994"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smtClean="0">
                <a:latin typeface="Microsoft YaHei" charset="-122"/>
                <a:ea typeface="Microsoft YaHei" charset="-122"/>
                <a:cs typeface="Microsoft YaHei" charset="-122"/>
              </a:rPr>
              <a:t>一、固定成本和变动成本</a:t>
            </a:r>
            <a:r>
              <a:rPr kumimoji="1" lang="en-US" altLang="zh-CN" sz="2000" dirty="0" smtClean="0">
                <a:latin typeface="Microsoft YaHei" charset="-122"/>
                <a:ea typeface="Microsoft YaHei" charset="-122"/>
                <a:cs typeface="Microsoft YaHei" charset="-122"/>
              </a:rPr>
              <a:t>【</a:t>
            </a:r>
            <a:r>
              <a:rPr kumimoji="1" lang="zh-CN" altLang="en-US" sz="2000" dirty="0" smtClean="0">
                <a:latin typeface="Microsoft YaHei" charset="-122"/>
                <a:ea typeface="Microsoft YaHei" charset="-122"/>
                <a:cs typeface="Microsoft YaHei" charset="-122"/>
              </a:rPr>
              <a:t>选择</a:t>
            </a:r>
            <a:r>
              <a:rPr kumimoji="1" lang="en-US" altLang="zh-CN" sz="2000" dirty="0" smtClean="0">
                <a:latin typeface="Microsoft YaHei" charset="-122"/>
                <a:ea typeface="Microsoft YaHei" charset="-122"/>
                <a:cs typeface="Microsoft YaHei" charset="-122"/>
              </a:rPr>
              <a:t>】</a:t>
            </a:r>
            <a:endParaRPr kumimoji="1" lang="zh-CN" altLang="en-US" sz="2000" dirty="0">
              <a:latin typeface="Microsoft YaHei" charset="-122"/>
              <a:ea typeface="Microsoft YaHei" charset="-122"/>
              <a:cs typeface="Microsoft YaHei" charset="-122"/>
            </a:endParaRPr>
          </a:p>
        </p:txBody>
      </p:sp>
      <p:graphicFrame>
        <p:nvGraphicFramePr>
          <p:cNvPr id="7" name="图表 6"/>
          <p:cNvGraphicFramePr/>
          <p:nvPr>
            <p:extLst/>
          </p:nvPr>
        </p:nvGraphicFramePr>
        <p:xfrm>
          <a:off x="8694820" y="-78125"/>
          <a:ext cx="4219074" cy="14820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文本框 5"/>
          <p:cNvSpPr txBox="1"/>
          <p:nvPr/>
        </p:nvSpPr>
        <p:spPr>
          <a:xfrm>
            <a:off x="771222" y="2832180"/>
            <a:ext cx="10499289" cy="1200329"/>
          </a:xfrm>
          <a:prstGeom prst="rect">
            <a:avLst/>
          </a:prstGeom>
          <a:noFill/>
        </p:spPr>
        <p:txBody>
          <a:bodyPr wrap="square" rtlCol="0">
            <a:spAutoFit/>
          </a:bodyPr>
          <a:lstStyle/>
          <a:p>
            <a:pPr>
              <a:lnSpc>
                <a:spcPct val="150000"/>
              </a:lnSpc>
            </a:pPr>
            <a:r>
              <a:rPr kumimoji="1" lang="zh-CN" altLang="en-US" sz="2400" b="1" dirty="0" smtClean="0">
                <a:latin typeface="Microsoft YaHei" charset="-122"/>
                <a:ea typeface="Microsoft YaHei" charset="-122"/>
                <a:cs typeface="Microsoft YaHei" charset="-122"/>
              </a:rPr>
              <a:t>固定成本</a:t>
            </a:r>
            <a:r>
              <a:rPr kumimoji="1" lang="zh-CN" altLang="en-US" sz="2400" dirty="0" smtClean="0">
                <a:latin typeface="Microsoft YaHei" charset="-122"/>
                <a:ea typeface="Microsoft YaHei" charset="-122"/>
                <a:cs typeface="Microsoft YaHei" charset="-122"/>
              </a:rPr>
              <a:t>：在一定限度内成本的总额</a:t>
            </a:r>
            <a:r>
              <a:rPr kumimoji="1" lang="zh-CN" altLang="en-US" sz="2400" dirty="0" smtClean="0">
                <a:solidFill>
                  <a:srgbClr val="C00000"/>
                </a:solidFill>
                <a:latin typeface="Microsoft YaHei" charset="-122"/>
                <a:ea typeface="Microsoft YaHei" charset="-122"/>
                <a:cs typeface="Microsoft YaHei" charset="-122"/>
              </a:rPr>
              <a:t>不随产量变动而变动</a:t>
            </a:r>
            <a:r>
              <a:rPr kumimoji="1" lang="zh-CN" altLang="en-US" sz="2400" dirty="0" smtClean="0">
                <a:latin typeface="Microsoft YaHei" charset="-122"/>
                <a:ea typeface="Microsoft YaHei" charset="-122"/>
                <a:cs typeface="Microsoft YaHei" charset="-122"/>
              </a:rPr>
              <a:t>的成本。</a:t>
            </a:r>
            <a:endParaRPr kumimoji="1" lang="en-US" altLang="zh-CN" sz="2400" dirty="0" smtClean="0">
              <a:latin typeface="Microsoft YaHei" charset="-122"/>
              <a:ea typeface="Microsoft YaHei" charset="-122"/>
              <a:cs typeface="Microsoft YaHei" charset="-122"/>
            </a:endParaRPr>
          </a:p>
          <a:p>
            <a:pPr>
              <a:lnSpc>
                <a:spcPct val="150000"/>
              </a:lnSpc>
            </a:pPr>
            <a:r>
              <a:rPr kumimoji="1" lang="zh-CN" altLang="en-US" sz="2400" b="1" dirty="0" smtClean="0">
                <a:latin typeface="Microsoft YaHei" charset="-122"/>
                <a:ea typeface="Microsoft YaHei" charset="-122"/>
                <a:cs typeface="Microsoft YaHei" charset="-122"/>
              </a:rPr>
              <a:t>变动成本</a:t>
            </a:r>
            <a:r>
              <a:rPr kumimoji="1" lang="zh-CN" altLang="en-US" sz="2400" dirty="0" smtClean="0">
                <a:latin typeface="Microsoft YaHei" charset="-122"/>
                <a:ea typeface="Microsoft YaHei" charset="-122"/>
                <a:cs typeface="Microsoft YaHei" charset="-122"/>
              </a:rPr>
              <a:t>：在一定限度内</a:t>
            </a:r>
            <a:r>
              <a:rPr kumimoji="1" lang="zh-CN" altLang="en-US" sz="2400" dirty="0">
                <a:latin typeface="Microsoft YaHei" charset="-122"/>
                <a:ea typeface="Microsoft YaHei" charset="-122"/>
                <a:cs typeface="Microsoft YaHei" charset="-122"/>
              </a:rPr>
              <a:t>成本的</a:t>
            </a:r>
            <a:r>
              <a:rPr kumimoji="1" lang="zh-CN" altLang="en-US" sz="2400" dirty="0" smtClean="0">
                <a:latin typeface="Microsoft YaHei" charset="-122"/>
                <a:ea typeface="Microsoft YaHei" charset="-122"/>
                <a:cs typeface="Microsoft YaHei" charset="-122"/>
              </a:rPr>
              <a:t>总额</a:t>
            </a:r>
            <a:r>
              <a:rPr kumimoji="1" lang="zh-CN" altLang="en-US" sz="2400" dirty="0" smtClean="0">
                <a:solidFill>
                  <a:srgbClr val="C00000"/>
                </a:solidFill>
                <a:latin typeface="Microsoft YaHei" charset="-122"/>
                <a:ea typeface="Microsoft YaHei" charset="-122"/>
                <a:cs typeface="Microsoft YaHei" charset="-122"/>
              </a:rPr>
              <a:t>随</a:t>
            </a:r>
            <a:r>
              <a:rPr kumimoji="1" lang="zh-CN" altLang="en-US" sz="2400" dirty="0">
                <a:solidFill>
                  <a:srgbClr val="C00000"/>
                </a:solidFill>
                <a:latin typeface="Microsoft YaHei" charset="-122"/>
                <a:ea typeface="Microsoft YaHei" charset="-122"/>
                <a:cs typeface="Microsoft YaHei" charset="-122"/>
              </a:rPr>
              <a:t>产量变动而变动</a:t>
            </a:r>
            <a:r>
              <a:rPr kumimoji="1" lang="zh-CN" altLang="en-US" sz="2400" dirty="0">
                <a:latin typeface="Microsoft YaHei" charset="-122"/>
                <a:ea typeface="Microsoft YaHei" charset="-122"/>
                <a:cs typeface="Microsoft YaHei" charset="-122"/>
              </a:rPr>
              <a:t>的成本</a:t>
            </a:r>
            <a:r>
              <a:rPr kumimoji="1" lang="zh-CN" altLang="en-US" sz="2400" dirty="0" smtClean="0">
                <a:latin typeface="Microsoft YaHei" charset="-122"/>
                <a:ea typeface="Microsoft YaHei" charset="-122"/>
                <a:cs typeface="Microsoft YaHei" charset="-122"/>
              </a:rPr>
              <a:t>。</a:t>
            </a:r>
            <a:endParaRPr kumimoji="1" lang="en-US" altLang="zh-CN" sz="2400" dirty="0">
              <a:latin typeface="Microsoft YaHei" charset="-122"/>
              <a:ea typeface="Microsoft YaHei" charset="-122"/>
              <a:cs typeface="Microsoft YaHei" charset="-122"/>
            </a:endParaRPr>
          </a:p>
        </p:txBody>
      </p:sp>
      <p:sp>
        <p:nvSpPr>
          <p:cNvPr id="2" name="矩形 1"/>
          <p:cNvSpPr/>
          <p:nvPr/>
        </p:nvSpPr>
        <p:spPr>
          <a:xfrm>
            <a:off x="0" y="122023"/>
            <a:ext cx="2108269" cy="276999"/>
          </a:xfrm>
          <a:prstGeom prst="rect">
            <a:avLst/>
          </a:prstGeom>
        </p:spPr>
        <p:txBody>
          <a:bodyPr wrap="none">
            <a:spAutoFit/>
          </a:bodyPr>
          <a:lstStyle/>
          <a:p>
            <a:r>
              <a:rPr lang="en-US" altLang="zh-CN" sz="1200" dirty="0">
                <a:solidFill>
                  <a:schemeClr val="bg1">
                    <a:lumMod val="75000"/>
                  </a:schemeClr>
                </a:solidFill>
                <a:latin typeface="SimSun" charset="-122"/>
                <a:ea typeface="SimSun" charset="-122"/>
                <a:cs typeface="SimSun" charset="-122"/>
              </a:rPr>
              <a:t>6.1.2.1</a:t>
            </a:r>
            <a:r>
              <a:rPr lang="zh-CN" altLang="en-US" sz="1200" dirty="0">
                <a:solidFill>
                  <a:schemeClr val="bg1">
                    <a:lumMod val="75000"/>
                  </a:schemeClr>
                </a:solidFill>
                <a:latin typeface="SimSun" charset="-122"/>
                <a:ea typeface="SimSun" charset="-122"/>
                <a:cs typeface="SimSun" charset="-122"/>
              </a:rPr>
              <a:t>固定成本和变动成本</a:t>
            </a:r>
          </a:p>
        </p:txBody>
      </p:sp>
      <p:pic>
        <p:nvPicPr>
          <p:cNvPr id="9" name="图片 8"/>
          <p:cNvPicPr>
            <a:picLocks noChangeAspect="1"/>
          </p:cNvPicPr>
          <p:nvPr/>
        </p:nvPicPr>
        <p:blipFill>
          <a:blip r:embed="rId8"/>
          <a:stretch>
            <a:fillRect/>
          </a:stretch>
        </p:blipFill>
        <p:spPr>
          <a:xfrm>
            <a:off x="4090341" y="4032509"/>
            <a:ext cx="3558965" cy="2362757"/>
          </a:xfrm>
          <a:prstGeom prst="rect">
            <a:avLst/>
          </a:prstGeom>
        </p:spPr>
      </p:pic>
    </p:spTree>
    <p:extLst>
      <p:ext uri="{BB962C8B-B14F-4D97-AF65-F5344CB8AC3E}">
        <p14:creationId xmlns:p14="http://schemas.microsoft.com/office/powerpoint/2010/main" val="42896351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smtClean="0">
                <a:latin typeface="Microsoft YaHei" charset="-122"/>
                <a:ea typeface="Microsoft YaHei" charset="-122"/>
                <a:cs typeface="Microsoft YaHei" charset="-122"/>
              </a:rPr>
              <a:t>6.1.2</a:t>
            </a:r>
            <a:r>
              <a:rPr lang="zh-CN" altLang="en-US" sz="2800" dirty="0" smtClean="0">
                <a:latin typeface="Microsoft YaHei" charset="-122"/>
                <a:ea typeface="Microsoft YaHei" charset="-122"/>
                <a:cs typeface="Microsoft YaHei" charset="-122"/>
              </a:rPr>
              <a:t> 成本的分类</a:t>
            </a:r>
            <a:endParaRPr lang="zh-CN" altLang="en-US" sz="2800" dirty="0">
              <a:latin typeface="Microsoft YaHei" charset="-122"/>
              <a:ea typeface="Microsoft YaHei" charset="-122"/>
              <a:cs typeface="Microsoft YaHei" charset="-122"/>
            </a:endParaRPr>
          </a:p>
        </p:txBody>
      </p:sp>
      <p:sp>
        <p:nvSpPr>
          <p:cNvPr id="17" name="圆角矩形 16"/>
          <p:cNvSpPr/>
          <p:nvPr/>
        </p:nvSpPr>
        <p:spPr>
          <a:xfrm>
            <a:off x="334127" y="1676667"/>
            <a:ext cx="4407994"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smtClean="0">
                <a:latin typeface="Microsoft YaHei" charset="-122"/>
                <a:ea typeface="Microsoft YaHei" charset="-122"/>
                <a:cs typeface="Microsoft YaHei" charset="-122"/>
              </a:rPr>
              <a:t>一、固定成本和变动成本</a:t>
            </a:r>
            <a:r>
              <a:rPr kumimoji="1" lang="en-US" altLang="zh-CN" sz="2000" dirty="0" smtClean="0">
                <a:latin typeface="Microsoft YaHei" charset="-122"/>
                <a:ea typeface="Microsoft YaHei" charset="-122"/>
                <a:cs typeface="Microsoft YaHei" charset="-122"/>
              </a:rPr>
              <a:t>【</a:t>
            </a:r>
            <a:r>
              <a:rPr kumimoji="1" lang="zh-CN" altLang="en-US" sz="2000" dirty="0" smtClean="0">
                <a:latin typeface="Microsoft YaHei" charset="-122"/>
                <a:ea typeface="Microsoft YaHei" charset="-122"/>
                <a:cs typeface="Microsoft YaHei" charset="-122"/>
              </a:rPr>
              <a:t>选择</a:t>
            </a:r>
            <a:r>
              <a:rPr kumimoji="1" lang="en-US" altLang="zh-CN" sz="2000" dirty="0" smtClean="0">
                <a:latin typeface="Microsoft YaHei" charset="-122"/>
                <a:ea typeface="Microsoft YaHei" charset="-122"/>
                <a:cs typeface="Microsoft YaHei" charset="-122"/>
              </a:rPr>
              <a:t>】</a:t>
            </a:r>
            <a:endParaRPr kumimoji="1" lang="zh-CN" altLang="en-US" sz="2000" dirty="0">
              <a:latin typeface="Microsoft YaHei" charset="-122"/>
              <a:ea typeface="Microsoft YaHei" charset="-122"/>
              <a:cs typeface="Microsoft YaHei" charset="-122"/>
            </a:endParaRPr>
          </a:p>
        </p:txBody>
      </p:sp>
      <p:graphicFrame>
        <p:nvGraphicFramePr>
          <p:cNvPr id="7" name="图表 6"/>
          <p:cNvGraphicFramePr/>
          <p:nvPr>
            <p:extLst/>
          </p:nvPr>
        </p:nvGraphicFramePr>
        <p:xfrm>
          <a:off x="8694820" y="-78125"/>
          <a:ext cx="4219074" cy="14820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文本框 5"/>
          <p:cNvSpPr txBox="1"/>
          <p:nvPr/>
        </p:nvSpPr>
        <p:spPr>
          <a:xfrm>
            <a:off x="771222" y="2832180"/>
            <a:ext cx="10499289" cy="1200329"/>
          </a:xfrm>
          <a:prstGeom prst="rect">
            <a:avLst/>
          </a:prstGeom>
          <a:noFill/>
        </p:spPr>
        <p:txBody>
          <a:bodyPr wrap="square" rtlCol="0">
            <a:spAutoFit/>
          </a:bodyPr>
          <a:lstStyle/>
          <a:p>
            <a:pPr>
              <a:lnSpc>
                <a:spcPct val="150000"/>
              </a:lnSpc>
            </a:pPr>
            <a:r>
              <a:rPr kumimoji="1" lang="zh-CN" altLang="en-US" sz="2400" b="1" dirty="0" smtClean="0">
                <a:latin typeface="Microsoft YaHei" charset="-122"/>
                <a:ea typeface="Microsoft YaHei" charset="-122"/>
                <a:cs typeface="Microsoft YaHei" charset="-122"/>
              </a:rPr>
              <a:t>固定成本</a:t>
            </a:r>
            <a:r>
              <a:rPr kumimoji="1" lang="zh-CN" altLang="en-US" sz="2400" dirty="0" smtClean="0">
                <a:latin typeface="Microsoft YaHei" charset="-122"/>
                <a:ea typeface="Microsoft YaHei" charset="-122"/>
                <a:cs typeface="Microsoft YaHei" charset="-122"/>
              </a:rPr>
              <a:t>：在一定限度内成本的总额</a:t>
            </a:r>
            <a:r>
              <a:rPr kumimoji="1" lang="zh-CN" altLang="en-US" sz="2400" dirty="0" smtClean="0">
                <a:solidFill>
                  <a:srgbClr val="C00000"/>
                </a:solidFill>
                <a:latin typeface="Microsoft YaHei" charset="-122"/>
                <a:ea typeface="Microsoft YaHei" charset="-122"/>
                <a:cs typeface="Microsoft YaHei" charset="-122"/>
              </a:rPr>
              <a:t>不随产量变动而变动</a:t>
            </a:r>
            <a:r>
              <a:rPr kumimoji="1" lang="zh-CN" altLang="en-US" sz="2400" dirty="0" smtClean="0">
                <a:latin typeface="Microsoft YaHei" charset="-122"/>
                <a:ea typeface="Microsoft YaHei" charset="-122"/>
                <a:cs typeface="Microsoft YaHei" charset="-122"/>
              </a:rPr>
              <a:t>的成本。</a:t>
            </a:r>
            <a:endParaRPr kumimoji="1" lang="en-US" altLang="zh-CN" sz="2400" dirty="0" smtClean="0">
              <a:latin typeface="Microsoft YaHei" charset="-122"/>
              <a:ea typeface="Microsoft YaHei" charset="-122"/>
              <a:cs typeface="Microsoft YaHei" charset="-122"/>
            </a:endParaRPr>
          </a:p>
          <a:p>
            <a:pPr>
              <a:lnSpc>
                <a:spcPct val="150000"/>
              </a:lnSpc>
            </a:pPr>
            <a:r>
              <a:rPr kumimoji="1" lang="zh-CN" altLang="en-US" sz="2400" b="1" dirty="0" smtClean="0">
                <a:latin typeface="Microsoft YaHei" charset="-122"/>
                <a:ea typeface="Microsoft YaHei" charset="-122"/>
                <a:cs typeface="Microsoft YaHei" charset="-122"/>
              </a:rPr>
              <a:t>变动成本</a:t>
            </a:r>
            <a:r>
              <a:rPr kumimoji="1" lang="zh-CN" altLang="en-US" sz="2400" dirty="0" smtClean="0">
                <a:latin typeface="Microsoft YaHei" charset="-122"/>
                <a:ea typeface="Microsoft YaHei" charset="-122"/>
                <a:cs typeface="Microsoft YaHei" charset="-122"/>
              </a:rPr>
              <a:t>：在一定限度内</a:t>
            </a:r>
            <a:r>
              <a:rPr kumimoji="1" lang="zh-CN" altLang="en-US" sz="2400" dirty="0">
                <a:latin typeface="Microsoft YaHei" charset="-122"/>
                <a:ea typeface="Microsoft YaHei" charset="-122"/>
                <a:cs typeface="Microsoft YaHei" charset="-122"/>
              </a:rPr>
              <a:t>成本的</a:t>
            </a:r>
            <a:r>
              <a:rPr kumimoji="1" lang="zh-CN" altLang="en-US" sz="2400" dirty="0" smtClean="0">
                <a:latin typeface="Microsoft YaHei" charset="-122"/>
                <a:ea typeface="Microsoft YaHei" charset="-122"/>
                <a:cs typeface="Microsoft YaHei" charset="-122"/>
              </a:rPr>
              <a:t>总额</a:t>
            </a:r>
            <a:r>
              <a:rPr kumimoji="1" lang="zh-CN" altLang="en-US" sz="2400" dirty="0" smtClean="0">
                <a:solidFill>
                  <a:srgbClr val="C00000"/>
                </a:solidFill>
                <a:latin typeface="Microsoft YaHei" charset="-122"/>
                <a:ea typeface="Microsoft YaHei" charset="-122"/>
                <a:cs typeface="Microsoft YaHei" charset="-122"/>
              </a:rPr>
              <a:t>随</a:t>
            </a:r>
            <a:r>
              <a:rPr kumimoji="1" lang="zh-CN" altLang="en-US" sz="2400" dirty="0">
                <a:solidFill>
                  <a:srgbClr val="C00000"/>
                </a:solidFill>
                <a:latin typeface="Microsoft YaHei" charset="-122"/>
                <a:ea typeface="Microsoft YaHei" charset="-122"/>
                <a:cs typeface="Microsoft YaHei" charset="-122"/>
              </a:rPr>
              <a:t>产量变动而变动</a:t>
            </a:r>
            <a:r>
              <a:rPr kumimoji="1" lang="zh-CN" altLang="en-US" sz="2400" dirty="0">
                <a:latin typeface="Microsoft YaHei" charset="-122"/>
                <a:ea typeface="Microsoft YaHei" charset="-122"/>
                <a:cs typeface="Microsoft YaHei" charset="-122"/>
              </a:rPr>
              <a:t>的成本</a:t>
            </a:r>
            <a:r>
              <a:rPr kumimoji="1" lang="zh-CN" altLang="en-US" sz="2400" dirty="0" smtClean="0">
                <a:latin typeface="Microsoft YaHei" charset="-122"/>
                <a:ea typeface="Microsoft YaHei" charset="-122"/>
                <a:cs typeface="Microsoft YaHei" charset="-122"/>
              </a:rPr>
              <a:t>。</a:t>
            </a:r>
            <a:endParaRPr kumimoji="1" lang="en-US" altLang="zh-CN" sz="2400" dirty="0">
              <a:latin typeface="Microsoft YaHei" charset="-122"/>
              <a:ea typeface="Microsoft YaHei" charset="-122"/>
              <a:cs typeface="Microsoft YaHei" charset="-122"/>
            </a:endParaRPr>
          </a:p>
        </p:txBody>
      </p:sp>
      <p:sp>
        <p:nvSpPr>
          <p:cNvPr id="2" name="矩形 1"/>
          <p:cNvSpPr/>
          <p:nvPr/>
        </p:nvSpPr>
        <p:spPr>
          <a:xfrm>
            <a:off x="0" y="122023"/>
            <a:ext cx="2108269" cy="276999"/>
          </a:xfrm>
          <a:prstGeom prst="rect">
            <a:avLst/>
          </a:prstGeom>
        </p:spPr>
        <p:txBody>
          <a:bodyPr wrap="none">
            <a:spAutoFit/>
          </a:bodyPr>
          <a:lstStyle/>
          <a:p>
            <a:r>
              <a:rPr lang="en-US" altLang="zh-CN" sz="1200" dirty="0">
                <a:solidFill>
                  <a:schemeClr val="bg1">
                    <a:lumMod val="75000"/>
                  </a:schemeClr>
                </a:solidFill>
                <a:latin typeface="SimSun" charset="-122"/>
                <a:ea typeface="SimSun" charset="-122"/>
                <a:cs typeface="SimSun" charset="-122"/>
              </a:rPr>
              <a:t>6.1.2.1</a:t>
            </a:r>
            <a:r>
              <a:rPr lang="zh-CN" altLang="en-US" sz="1200" dirty="0">
                <a:solidFill>
                  <a:schemeClr val="bg1">
                    <a:lumMod val="75000"/>
                  </a:schemeClr>
                </a:solidFill>
                <a:latin typeface="SimSun" charset="-122"/>
                <a:ea typeface="SimSun" charset="-122"/>
                <a:cs typeface="SimSun" charset="-122"/>
              </a:rPr>
              <a:t>固定成本和变动成本</a:t>
            </a:r>
          </a:p>
        </p:txBody>
      </p:sp>
      <p:sp>
        <p:nvSpPr>
          <p:cNvPr id="9" name="文本框 8"/>
          <p:cNvSpPr txBox="1"/>
          <p:nvPr/>
        </p:nvSpPr>
        <p:spPr>
          <a:xfrm>
            <a:off x="771222" y="5091507"/>
            <a:ext cx="10499289" cy="646331"/>
          </a:xfrm>
          <a:prstGeom prst="rect">
            <a:avLst/>
          </a:prstGeom>
          <a:noFill/>
          <a:ln>
            <a:solidFill>
              <a:schemeClr val="accent1"/>
            </a:solidFill>
          </a:ln>
        </p:spPr>
        <p:txBody>
          <a:bodyPr wrap="square" rtlCol="0">
            <a:spAutoFit/>
          </a:bodyPr>
          <a:lstStyle/>
          <a:p>
            <a:pPr>
              <a:lnSpc>
                <a:spcPct val="150000"/>
              </a:lnSpc>
            </a:pPr>
            <a:r>
              <a:rPr kumimoji="1" lang="zh-CN" altLang="en-US" sz="2400" dirty="0">
                <a:latin typeface="Microsoft YaHei" charset="-122"/>
                <a:ea typeface="Microsoft YaHei" charset="-122"/>
                <a:cs typeface="Microsoft YaHei" charset="-122"/>
              </a:rPr>
              <a:t>分类标准：成本按照其</a:t>
            </a:r>
            <a:r>
              <a:rPr kumimoji="1" lang="zh-CN" altLang="en-US" sz="2400" dirty="0">
                <a:solidFill>
                  <a:srgbClr val="C00000"/>
                </a:solidFill>
                <a:latin typeface="Microsoft YaHei" charset="-122"/>
                <a:ea typeface="Microsoft YaHei" charset="-122"/>
                <a:cs typeface="Microsoft YaHei" charset="-122"/>
              </a:rPr>
              <a:t>总额</a:t>
            </a:r>
            <a:r>
              <a:rPr kumimoji="1" lang="zh-CN" altLang="en-US" sz="2400" dirty="0">
                <a:latin typeface="Microsoft YaHei" charset="-122"/>
                <a:ea typeface="Microsoft YaHei" charset="-122"/>
                <a:cs typeface="Microsoft YaHei" charset="-122"/>
              </a:rPr>
              <a:t>与</a:t>
            </a:r>
            <a:r>
              <a:rPr kumimoji="1" lang="zh-CN" altLang="en-US" sz="2400" dirty="0">
                <a:solidFill>
                  <a:srgbClr val="C00000"/>
                </a:solidFill>
                <a:latin typeface="Microsoft YaHei" charset="-122"/>
                <a:ea typeface="Microsoft YaHei" charset="-122"/>
                <a:cs typeface="Microsoft YaHei" charset="-122"/>
              </a:rPr>
              <a:t>产量</a:t>
            </a:r>
            <a:r>
              <a:rPr kumimoji="1" lang="zh-CN" altLang="en-US" sz="2400" dirty="0">
                <a:latin typeface="Microsoft YaHei" charset="-122"/>
                <a:ea typeface="Microsoft YaHei" charset="-122"/>
                <a:cs typeface="Microsoft YaHei" charset="-122"/>
              </a:rPr>
              <a:t>的关系，可分为固定成本和变动成本。 </a:t>
            </a:r>
            <a:endParaRPr kumimoji="1" lang="en-US" altLang="zh-CN" sz="2400" dirty="0" smtClean="0">
              <a:latin typeface="Microsoft YaHei" charset="-122"/>
              <a:ea typeface="Microsoft YaHei" charset="-122"/>
              <a:cs typeface="Microsoft YaHei" charset="-122"/>
            </a:endParaRPr>
          </a:p>
        </p:txBody>
      </p:sp>
      <p:sp>
        <p:nvSpPr>
          <p:cNvPr id="3" name="下箭头 2"/>
          <p:cNvSpPr/>
          <p:nvPr/>
        </p:nvSpPr>
        <p:spPr>
          <a:xfrm>
            <a:off x="5152292" y="4032509"/>
            <a:ext cx="562708" cy="926353"/>
          </a:xfrm>
          <a:prstGeom prst="down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zh-CN" altLang="en-US"/>
          </a:p>
        </p:txBody>
      </p:sp>
    </p:spTree>
    <p:extLst>
      <p:ext uri="{BB962C8B-B14F-4D97-AF65-F5344CB8AC3E}">
        <p14:creationId xmlns:p14="http://schemas.microsoft.com/office/powerpoint/2010/main" val="100555810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smtClean="0">
                <a:latin typeface="Microsoft YaHei" charset="-122"/>
                <a:ea typeface="Microsoft YaHei" charset="-122"/>
                <a:cs typeface="Microsoft YaHei" charset="-122"/>
              </a:rPr>
              <a:t>6.1.2</a:t>
            </a:r>
            <a:r>
              <a:rPr lang="zh-CN" altLang="en-US" sz="2800" dirty="0" smtClean="0">
                <a:latin typeface="Microsoft YaHei" charset="-122"/>
                <a:ea typeface="Microsoft YaHei" charset="-122"/>
                <a:cs typeface="Microsoft YaHei" charset="-122"/>
              </a:rPr>
              <a:t> 成本的分类</a:t>
            </a:r>
            <a:endParaRPr lang="zh-CN" altLang="en-US" sz="2800" dirty="0">
              <a:latin typeface="Microsoft YaHei" charset="-122"/>
              <a:ea typeface="Microsoft YaHei" charset="-122"/>
              <a:cs typeface="Microsoft YaHei" charset="-122"/>
            </a:endParaRPr>
          </a:p>
        </p:txBody>
      </p:sp>
      <p:sp>
        <p:nvSpPr>
          <p:cNvPr id="17" name="圆角矩形 16"/>
          <p:cNvSpPr/>
          <p:nvPr/>
        </p:nvSpPr>
        <p:spPr>
          <a:xfrm>
            <a:off x="4744837" y="2038173"/>
            <a:ext cx="3035480" cy="605697"/>
          </a:xfrm>
          <a:prstGeom prst="roundRect">
            <a:avLst/>
          </a:prstGeom>
          <a:noFill/>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smtClean="0">
                <a:latin typeface="Microsoft YaHei" charset="-122"/>
                <a:ea typeface="Microsoft YaHei" charset="-122"/>
                <a:cs typeface="Microsoft YaHei" charset="-122"/>
              </a:rPr>
              <a:t>固定成本和</a:t>
            </a:r>
            <a:r>
              <a:rPr kumimoji="1" lang="zh-CN" altLang="en-US" sz="2000" smtClean="0">
                <a:latin typeface="Microsoft YaHei" charset="-122"/>
                <a:ea typeface="Microsoft YaHei" charset="-122"/>
                <a:cs typeface="Microsoft YaHei" charset="-122"/>
              </a:rPr>
              <a:t>变动成本</a:t>
            </a:r>
            <a:endParaRPr kumimoji="1" lang="zh-CN" altLang="en-US" sz="2000" dirty="0">
              <a:latin typeface="Microsoft YaHei" charset="-122"/>
              <a:ea typeface="Microsoft YaHei" charset="-122"/>
              <a:cs typeface="Microsoft YaHei" charset="-122"/>
            </a:endParaRPr>
          </a:p>
        </p:txBody>
      </p:sp>
      <p:graphicFrame>
        <p:nvGraphicFramePr>
          <p:cNvPr id="7" name="图表 6"/>
          <p:cNvGraphicFramePr/>
          <p:nvPr>
            <p:extLst/>
          </p:nvPr>
        </p:nvGraphicFramePr>
        <p:xfrm>
          <a:off x="8694820" y="-78125"/>
          <a:ext cx="4219074" cy="14820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圆角矩形 8"/>
          <p:cNvSpPr/>
          <p:nvPr/>
        </p:nvSpPr>
        <p:spPr>
          <a:xfrm>
            <a:off x="4744837" y="2977383"/>
            <a:ext cx="3035480" cy="605697"/>
          </a:xfrm>
          <a:prstGeom prst="roundRect">
            <a:avLst/>
          </a:prstGeom>
          <a:noFill/>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smtClean="0">
                <a:latin typeface="Microsoft YaHei" charset="-122"/>
                <a:ea typeface="Microsoft YaHei" charset="-122"/>
                <a:cs typeface="Microsoft YaHei" charset="-122"/>
              </a:rPr>
              <a:t>显性成本和隐性成本</a:t>
            </a:r>
            <a:endParaRPr kumimoji="1" lang="zh-CN" altLang="en-US" sz="2000" dirty="0">
              <a:latin typeface="Microsoft YaHei" charset="-122"/>
              <a:ea typeface="Microsoft YaHei" charset="-122"/>
              <a:cs typeface="Microsoft YaHei" charset="-122"/>
            </a:endParaRPr>
          </a:p>
        </p:txBody>
      </p:sp>
      <p:sp>
        <p:nvSpPr>
          <p:cNvPr id="10" name="圆角矩形 9"/>
          <p:cNvSpPr/>
          <p:nvPr/>
        </p:nvSpPr>
        <p:spPr>
          <a:xfrm>
            <a:off x="4742121" y="4150616"/>
            <a:ext cx="3035480" cy="605697"/>
          </a:xfrm>
          <a:prstGeom prst="roundRect">
            <a:avLst/>
          </a:prstGeom>
          <a:noFill/>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smtClean="0">
                <a:latin typeface="Microsoft YaHei" charset="-122"/>
                <a:ea typeface="Microsoft YaHei" charset="-122"/>
                <a:cs typeface="Microsoft YaHei" charset="-122"/>
              </a:rPr>
              <a:t>会计成本和机会成本</a:t>
            </a:r>
            <a:endParaRPr kumimoji="1" lang="zh-CN" altLang="en-US" sz="2000" dirty="0">
              <a:latin typeface="Microsoft YaHei" charset="-122"/>
              <a:ea typeface="Microsoft YaHei" charset="-122"/>
              <a:cs typeface="Microsoft YaHei" charset="-122"/>
            </a:endParaRPr>
          </a:p>
        </p:txBody>
      </p:sp>
      <p:sp>
        <p:nvSpPr>
          <p:cNvPr id="11" name="圆角矩形 10"/>
          <p:cNvSpPr/>
          <p:nvPr/>
        </p:nvSpPr>
        <p:spPr>
          <a:xfrm>
            <a:off x="4742121" y="5221442"/>
            <a:ext cx="3035480" cy="605697"/>
          </a:xfrm>
          <a:prstGeom prst="roundRect">
            <a:avLst/>
          </a:prstGeom>
          <a:noFill/>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smtClean="0">
                <a:latin typeface="Microsoft YaHei" charset="-122"/>
                <a:ea typeface="Microsoft YaHei" charset="-122"/>
                <a:cs typeface="Microsoft YaHei" charset="-122"/>
              </a:rPr>
              <a:t>增量成本和沉没成本</a:t>
            </a:r>
            <a:endParaRPr kumimoji="1" lang="zh-CN" altLang="en-US" sz="20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92573016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smtClean="0">
                <a:latin typeface="Microsoft YaHei" charset="-122"/>
                <a:ea typeface="Microsoft YaHei" charset="-122"/>
                <a:cs typeface="Microsoft YaHei" charset="-122"/>
              </a:rPr>
              <a:t>6.1.2</a:t>
            </a:r>
            <a:r>
              <a:rPr lang="zh-CN" altLang="en-US" sz="2800" dirty="0" smtClean="0">
                <a:latin typeface="Microsoft YaHei" charset="-122"/>
                <a:ea typeface="Microsoft YaHei" charset="-122"/>
                <a:cs typeface="Microsoft YaHei" charset="-122"/>
              </a:rPr>
              <a:t> 成本的分类</a:t>
            </a:r>
            <a:endParaRPr lang="zh-CN" altLang="en-US" sz="2800" dirty="0">
              <a:latin typeface="Microsoft YaHei" charset="-122"/>
              <a:ea typeface="Microsoft YaHei" charset="-122"/>
              <a:cs typeface="Microsoft YaHei" charset="-122"/>
            </a:endParaRPr>
          </a:p>
        </p:txBody>
      </p:sp>
      <p:sp>
        <p:nvSpPr>
          <p:cNvPr id="17" name="圆角矩形 16"/>
          <p:cNvSpPr/>
          <p:nvPr/>
        </p:nvSpPr>
        <p:spPr>
          <a:xfrm>
            <a:off x="334127" y="1676667"/>
            <a:ext cx="4407994"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smtClean="0">
                <a:latin typeface="Microsoft YaHei" charset="-122"/>
                <a:ea typeface="Microsoft YaHei" charset="-122"/>
                <a:cs typeface="Microsoft YaHei" charset="-122"/>
              </a:rPr>
              <a:t>二、增量成本和沉没成本</a:t>
            </a:r>
            <a:r>
              <a:rPr kumimoji="1" lang="en-US" altLang="zh-CN" sz="2000" dirty="0" smtClean="0">
                <a:latin typeface="Microsoft YaHei" charset="-122"/>
                <a:ea typeface="Microsoft YaHei" charset="-122"/>
                <a:cs typeface="Microsoft YaHei" charset="-122"/>
              </a:rPr>
              <a:t>【</a:t>
            </a:r>
            <a:r>
              <a:rPr kumimoji="1" lang="zh-CN" altLang="en-US" sz="2000" dirty="0" smtClean="0">
                <a:latin typeface="Microsoft YaHei" charset="-122"/>
                <a:ea typeface="Microsoft YaHei" charset="-122"/>
                <a:cs typeface="Microsoft YaHei" charset="-122"/>
              </a:rPr>
              <a:t>选择</a:t>
            </a:r>
            <a:r>
              <a:rPr kumimoji="1" lang="en-US" altLang="zh-CN" sz="2000" dirty="0" smtClean="0">
                <a:latin typeface="Microsoft YaHei" charset="-122"/>
                <a:ea typeface="Microsoft YaHei" charset="-122"/>
                <a:cs typeface="Microsoft YaHei" charset="-122"/>
              </a:rPr>
              <a:t>】</a:t>
            </a:r>
            <a:endParaRPr kumimoji="1" lang="zh-CN" altLang="en-US" sz="2000" dirty="0">
              <a:latin typeface="Microsoft YaHei" charset="-122"/>
              <a:ea typeface="Microsoft YaHei" charset="-122"/>
              <a:cs typeface="Microsoft YaHei" charset="-122"/>
            </a:endParaRPr>
          </a:p>
        </p:txBody>
      </p:sp>
      <p:graphicFrame>
        <p:nvGraphicFramePr>
          <p:cNvPr id="7" name="图表 6"/>
          <p:cNvGraphicFramePr/>
          <p:nvPr>
            <p:extLst/>
          </p:nvPr>
        </p:nvGraphicFramePr>
        <p:xfrm>
          <a:off x="8694820" y="-78125"/>
          <a:ext cx="4219074" cy="14820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文本框 5"/>
          <p:cNvSpPr txBox="1"/>
          <p:nvPr/>
        </p:nvSpPr>
        <p:spPr>
          <a:xfrm>
            <a:off x="334127" y="2832180"/>
            <a:ext cx="11659399" cy="581057"/>
          </a:xfrm>
          <a:prstGeom prst="rect">
            <a:avLst/>
          </a:prstGeom>
          <a:noFill/>
        </p:spPr>
        <p:txBody>
          <a:bodyPr wrap="square" rtlCol="0">
            <a:spAutoFit/>
          </a:bodyPr>
          <a:lstStyle/>
          <a:p>
            <a:pPr>
              <a:lnSpc>
                <a:spcPct val="150000"/>
              </a:lnSpc>
            </a:pPr>
            <a:r>
              <a:rPr kumimoji="1" lang="zh-CN" altLang="en-US" sz="2400" b="1" dirty="0" smtClean="0">
                <a:latin typeface="Microsoft YaHei" charset="-122"/>
                <a:ea typeface="Microsoft YaHei" charset="-122"/>
                <a:cs typeface="Microsoft YaHei" charset="-122"/>
              </a:rPr>
              <a:t>增量成本</a:t>
            </a:r>
            <a:r>
              <a:rPr kumimoji="1" lang="en-US" altLang="zh-CN" sz="2400" b="1" dirty="0" smtClean="0">
                <a:latin typeface="Microsoft YaHei" charset="-122"/>
                <a:ea typeface="Microsoft YaHei" charset="-122"/>
                <a:cs typeface="Microsoft YaHei" charset="-122"/>
              </a:rPr>
              <a:t>(</a:t>
            </a:r>
            <a:r>
              <a:rPr kumimoji="1" lang="zh-CN" altLang="en-US" sz="2400" b="1" dirty="0" smtClean="0">
                <a:latin typeface="Microsoft YaHei" charset="-122"/>
                <a:ea typeface="Microsoft YaHei" charset="-122"/>
                <a:cs typeface="Microsoft YaHei" charset="-122"/>
              </a:rPr>
              <a:t>相关成本</a:t>
            </a:r>
            <a:r>
              <a:rPr kumimoji="1" lang="en-US" altLang="zh-CN" sz="2400" b="1" dirty="0" smtClean="0">
                <a:latin typeface="Microsoft YaHei" charset="-122"/>
                <a:ea typeface="Microsoft YaHei" charset="-122"/>
                <a:cs typeface="Microsoft YaHei" charset="-122"/>
              </a:rPr>
              <a:t>)</a:t>
            </a:r>
            <a:r>
              <a:rPr kumimoji="1" lang="zh-CN" altLang="en-US" sz="2400" dirty="0" smtClean="0">
                <a:latin typeface="Microsoft YaHei" charset="-122"/>
                <a:ea typeface="Microsoft YaHei" charset="-122"/>
                <a:cs typeface="Microsoft YaHei" charset="-122"/>
              </a:rPr>
              <a:t>：由于</a:t>
            </a:r>
            <a:r>
              <a:rPr kumimoji="1" lang="zh-CN" altLang="en-US" sz="2400" dirty="0">
                <a:latin typeface="Microsoft YaHei" charset="-122"/>
                <a:ea typeface="Microsoft YaHei" charset="-122"/>
                <a:cs typeface="Microsoft YaHei" charset="-122"/>
              </a:rPr>
              <a:t>某项</a:t>
            </a:r>
            <a:r>
              <a:rPr kumimoji="1" lang="zh-CN" altLang="en-US" sz="2400" dirty="0">
                <a:solidFill>
                  <a:srgbClr val="C00000"/>
                </a:solidFill>
                <a:latin typeface="Microsoft YaHei" charset="-122"/>
                <a:ea typeface="Microsoft YaHei" charset="-122"/>
                <a:cs typeface="Microsoft YaHei" charset="-122"/>
              </a:rPr>
              <a:t>生产决策</a:t>
            </a:r>
            <a:r>
              <a:rPr kumimoji="1" lang="zh-CN" altLang="en-US" sz="2400" dirty="0">
                <a:latin typeface="Microsoft YaHei" charset="-122"/>
                <a:ea typeface="Microsoft YaHei" charset="-122"/>
                <a:cs typeface="Microsoft YaHei" charset="-122"/>
              </a:rPr>
              <a:t>而产生的相关成本，即总成本的增量</a:t>
            </a:r>
            <a:r>
              <a:rPr kumimoji="1" lang="zh-CN" altLang="en-US" sz="2400" dirty="0" smtClean="0">
                <a:latin typeface="Microsoft YaHei" charset="-122"/>
                <a:ea typeface="Microsoft YaHei" charset="-122"/>
                <a:cs typeface="Microsoft YaHei" charset="-122"/>
              </a:rPr>
              <a:t>。</a:t>
            </a:r>
            <a:endParaRPr kumimoji="1" lang="en-US" altLang="zh-CN" sz="2400" dirty="0" smtClean="0">
              <a:latin typeface="Microsoft YaHei" charset="-122"/>
              <a:ea typeface="Microsoft YaHei" charset="-122"/>
              <a:cs typeface="Microsoft YaHei" charset="-122"/>
            </a:endParaRPr>
          </a:p>
        </p:txBody>
      </p:sp>
      <p:sp>
        <p:nvSpPr>
          <p:cNvPr id="9" name="矩形 8"/>
          <p:cNvSpPr/>
          <p:nvPr/>
        </p:nvSpPr>
        <p:spPr>
          <a:xfrm>
            <a:off x="0" y="104499"/>
            <a:ext cx="2108269" cy="276999"/>
          </a:xfrm>
          <a:prstGeom prst="rect">
            <a:avLst/>
          </a:prstGeom>
        </p:spPr>
        <p:txBody>
          <a:bodyPr wrap="none">
            <a:spAutoFit/>
          </a:bodyPr>
          <a:lstStyle/>
          <a:p>
            <a:r>
              <a:rPr lang="en-US" altLang="zh-CN" sz="1200" dirty="0">
                <a:solidFill>
                  <a:schemeClr val="bg1">
                    <a:lumMod val="75000"/>
                  </a:schemeClr>
                </a:solidFill>
                <a:latin typeface="SimSun" charset="-122"/>
                <a:ea typeface="SimSun" charset="-122"/>
                <a:cs typeface="SimSun" charset="-122"/>
              </a:rPr>
              <a:t>6.1.2.4</a:t>
            </a:r>
            <a:r>
              <a:rPr lang="zh-CN" altLang="en-US" sz="1200" dirty="0">
                <a:solidFill>
                  <a:schemeClr val="bg1">
                    <a:lumMod val="75000"/>
                  </a:schemeClr>
                </a:solidFill>
                <a:latin typeface="SimSun" charset="-122"/>
                <a:ea typeface="SimSun" charset="-122"/>
                <a:cs typeface="SimSun" charset="-122"/>
              </a:rPr>
              <a:t>增量成本与沉没成本</a:t>
            </a:r>
          </a:p>
        </p:txBody>
      </p:sp>
    </p:spTree>
    <p:extLst>
      <p:ext uri="{BB962C8B-B14F-4D97-AF65-F5344CB8AC3E}">
        <p14:creationId xmlns:p14="http://schemas.microsoft.com/office/powerpoint/2010/main" val="31523542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smtClean="0">
                <a:latin typeface="Microsoft YaHei" charset="-122"/>
                <a:ea typeface="Microsoft YaHei" charset="-122"/>
                <a:cs typeface="Microsoft YaHei" charset="-122"/>
              </a:rPr>
              <a:t>6.1.2</a:t>
            </a:r>
            <a:r>
              <a:rPr lang="zh-CN" altLang="en-US" sz="2800" dirty="0" smtClean="0">
                <a:latin typeface="Microsoft YaHei" charset="-122"/>
                <a:ea typeface="Microsoft YaHei" charset="-122"/>
                <a:cs typeface="Microsoft YaHei" charset="-122"/>
              </a:rPr>
              <a:t> 成本的分类</a:t>
            </a:r>
            <a:endParaRPr lang="zh-CN" altLang="en-US" sz="2800" dirty="0">
              <a:latin typeface="Microsoft YaHei" charset="-122"/>
              <a:ea typeface="Microsoft YaHei" charset="-122"/>
              <a:cs typeface="Microsoft YaHei" charset="-122"/>
            </a:endParaRPr>
          </a:p>
        </p:txBody>
      </p:sp>
      <p:sp>
        <p:nvSpPr>
          <p:cNvPr id="17" name="圆角矩形 16"/>
          <p:cNvSpPr/>
          <p:nvPr/>
        </p:nvSpPr>
        <p:spPr>
          <a:xfrm>
            <a:off x="334127" y="1676667"/>
            <a:ext cx="4407994"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smtClean="0">
                <a:latin typeface="Microsoft YaHei" charset="-122"/>
                <a:ea typeface="Microsoft YaHei" charset="-122"/>
                <a:cs typeface="Microsoft YaHei" charset="-122"/>
              </a:rPr>
              <a:t>二、增量成本和沉没成本</a:t>
            </a:r>
            <a:r>
              <a:rPr kumimoji="1" lang="en-US" altLang="zh-CN" sz="2000" dirty="0" smtClean="0">
                <a:latin typeface="Microsoft YaHei" charset="-122"/>
                <a:ea typeface="Microsoft YaHei" charset="-122"/>
                <a:cs typeface="Microsoft YaHei" charset="-122"/>
              </a:rPr>
              <a:t>【</a:t>
            </a:r>
            <a:r>
              <a:rPr kumimoji="1" lang="zh-CN" altLang="en-US" sz="2000" dirty="0" smtClean="0">
                <a:latin typeface="Microsoft YaHei" charset="-122"/>
                <a:ea typeface="Microsoft YaHei" charset="-122"/>
                <a:cs typeface="Microsoft YaHei" charset="-122"/>
              </a:rPr>
              <a:t>选择</a:t>
            </a:r>
            <a:r>
              <a:rPr kumimoji="1" lang="en-US" altLang="zh-CN" sz="2000" dirty="0" smtClean="0">
                <a:latin typeface="Microsoft YaHei" charset="-122"/>
                <a:ea typeface="Microsoft YaHei" charset="-122"/>
                <a:cs typeface="Microsoft YaHei" charset="-122"/>
              </a:rPr>
              <a:t>】</a:t>
            </a:r>
            <a:endParaRPr kumimoji="1" lang="zh-CN" altLang="en-US" sz="2000" dirty="0">
              <a:latin typeface="Microsoft YaHei" charset="-122"/>
              <a:ea typeface="Microsoft YaHei" charset="-122"/>
              <a:cs typeface="Microsoft YaHei" charset="-122"/>
            </a:endParaRPr>
          </a:p>
        </p:txBody>
      </p:sp>
      <p:graphicFrame>
        <p:nvGraphicFramePr>
          <p:cNvPr id="7" name="图表 6"/>
          <p:cNvGraphicFramePr/>
          <p:nvPr>
            <p:extLst/>
          </p:nvPr>
        </p:nvGraphicFramePr>
        <p:xfrm>
          <a:off x="8694820" y="-78125"/>
          <a:ext cx="4219074" cy="14820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文本框 5"/>
          <p:cNvSpPr txBox="1"/>
          <p:nvPr/>
        </p:nvSpPr>
        <p:spPr>
          <a:xfrm>
            <a:off x="334127" y="2832180"/>
            <a:ext cx="11659399" cy="1200329"/>
          </a:xfrm>
          <a:prstGeom prst="rect">
            <a:avLst/>
          </a:prstGeom>
          <a:noFill/>
        </p:spPr>
        <p:txBody>
          <a:bodyPr wrap="square" rtlCol="0">
            <a:spAutoFit/>
          </a:bodyPr>
          <a:lstStyle/>
          <a:p>
            <a:pPr>
              <a:lnSpc>
                <a:spcPct val="150000"/>
              </a:lnSpc>
            </a:pPr>
            <a:r>
              <a:rPr kumimoji="1" lang="zh-CN" altLang="en-US" sz="2400" b="1" dirty="0" smtClean="0">
                <a:latin typeface="Microsoft YaHei" charset="-122"/>
                <a:ea typeface="Microsoft YaHei" charset="-122"/>
                <a:cs typeface="Microsoft YaHei" charset="-122"/>
              </a:rPr>
              <a:t>增量成本</a:t>
            </a:r>
            <a:r>
              <a:rPr kumimoji="1" lang="en-US" altLang="zh-CN" sz="2400" b="1" dirty="0" smtClean="0">
                <a:latin typeface="Microsoft YaHei" charset="-122"/>
                <a:ea typeface="Microsoft YaHei" charset="-122"/>
                <a:cs typeface="Microsoft YaHei" charset="-122"/>
              </a:rPr>
              <a:t>(</a:t>
            </a:r>
            <a:r>
              <a:rPr kumimoji="1" lang="zh-CN" altLang="en-US" sz="2400" b="1" dirty="0" smtClean="0">
                <a:latin typeface="Microsoft YaHei" charset="-122"/>
                <a:ea typeface="Microsoft YaHei" charset="-122"/>
                <a:cs typeface="Microsoft YaHei" charset="-122"/>
              </a:rPr>
              <a:t>相关成本</a:t>
            </a:r>
            <a:r>
              <a:rPr kumimoji="1" lang="en-US" altLang="zh-CN" sz="2400" b="1" dirty="0" smtClean="0">
                <a:latin typeface="Microsoft YaHei" charset="-122"/>
                <a:ea typeface="Microsoft YaHei" charset="-122"/>
                <a:cs typeface="Microsoft YaHei" charset="-122"/>
              </a:rPr>
              <a:t>)</a:t>
            </a:r>
            <a:r>
              <a:rPr kumimoji="1" lang="zh-CN" altLang="en-US" sz="2400" dirty="0" smtClean="0">
                <a:latin typeface="Microsoft YaHei" charset="-122"/>
                <a:ea typeface="Microsoft YaHei" charset="-122"/>
                <a:cs typeface="Microsoft YaHei" charset="-122"/>
              </a:rPr>
              <a:t>：由于</a:t>
            </a:r>
            <a:r>
              <a:rPr kumimoji="1" lang="zh-CN" altLang="en-US" sz="2400" dirty="0">
                <a:latin typeface="Microsoft YaHei" charset="-122"/>
                <a:ea typeface="Microsoft YaHei" charset="-122"/>
                <a:cs typeface="Microsoft YaHei" charset="-122"/>
              </a:rPr>
              <a:t>某项</a:t>
            </a:r>
            <a:r>
              <a:rPr kumimoji="1" lang="zh-CN" altLang="en-US" sz="2400" dirty="0">
                <a:solidFill>
                  <a:srgbClr val="C00000"/>
                </a:solidFill>
                <a:latin typeface="Microsoft YaHei" charset="-122"/>
                <a:ea typeface="Microsoft YaHei" charset="-122"/>
                <a:cs typeface="Microsoft YaHei" charset="-122"/>
              </a:rPr>
              <a:t>生产决策</a:t>
            </a:r>
            <a:r>
              <a:rPr kumimoji="1" lang="zh-CN" altLang="en-US" sz="2400" dirty="0">
                <a:latin typeface="Microsoft YaHei" charset="-122"/>
                <a:ea typeface="Microsoft YaHei" charset="-122"/>
                <a:cs typeface="Microsoft YaHei" charset="-122"/>
              </a:rPr>
              <a:t>而产生的相关成本，即总成本的增量</a:t>
            </a:r>
            <a:r>
              <a:rPr kumimoji="1" lang="zh-CN" altLang="en-US" sz="2400" dirty="0" smtClean="0">
                <a:latin typeface="Microsoft YaHei" charset="-122"/>
                <a:ea typeface="Microsoft YaHei" charset="-122"/>
                <a:cs typeface="Microsoft YaHei" charset="-122"/>
              </a:rPr>
              <a:t>。</a:t>
            </a:r>
            <a:endParaRPr kumimoji="1" lang="en-US" altLang="zh-CN" sz="2400" dirty="0" smtClean="0">
              <a:latin typeface="Microsoft YaHei" charset="-122"/>
              <a:ea typeface="Microsoft YaHei" charset="-122"/>
              <a:cs typeface="Microsoft YaHei" charset="-122"/>
            </a:endParaRPr>
          </a:p>
          <a:p>
            <a:pPr>
              <a:lnSpc>
                <a:spcPct val="150000"/>
              </a:lnSpc>
            </a:pPr>
            <a:r>
              <a:rPr kumimoji="1" lang="zh-CN" altLang="en-US" sz="2400" b="1" dirty="0" smtClean="0">
                <a:latin typeface="Microsoft YaHei" charset="-122"/>
                <a:ea typeface="Microsoft YaHei" charset="-122"/>
                <a:cs typeface="Microsoft YaHei" charset="-122"/>
              </a:rPr>
              <a:t>沉没成本</a:t>
            </a:r>
            <a:r>
              <a:rPr kumimoji="1" lang="en-US" altLang="zh-CN" sz="2400" b="1" dirty="0" smtClean="0">
                <a:latin typeface="Microsoft YaHei" charset="-122"/>
                <a:ea typeface="Microsoft YaHei" charset="-122"/>
                <a:cs typeface="Microsoft YaHei" charset="-122"/>
              </a:rPr>
              <a:t>(</a:t>
            </a:r>
            <a:r>
              <a:rPr kumimoji="1" lang="zh-CN" altLang="en-US" sz="2400" b="1" dirty="0" smtClean="0">
                <a:latin typeface="Microsoft YaHei" charset="-122"/>
                <a:ea typeface="Microsoft YaHei" charset="-122"/>
                <a:cs typeface="Microsoft YaHei" charset="-122"/>
              </a:rPr>
              <a:t>非相关成本</a:t>
            </a:r>
            <a:r>
              <a:rPr kumimoji="1" lang="en-US" altLang="zh-CN" sz="2400" b="1" dirty="0" smtClean="0">
                <a:latin typeface="Microsoft YaHei" charset="-122"/>
                <a:ea typeface="Microsoft YaHei" charset="-122"/>
                <a:cs typeface="Microsoft YaHei" charset="-122"/>
              </a:rPr>
              <a:t>)</a:t>
            </a:r>
            <a:r>
              <a:rPr kumimoji="1" lang="zh-CN" altLang="en-US" sz="2400" dirty="0" smtClean="0">
                <a:latin typeface="Microsoft YaHei" charset="-122"/>
                <a:ea typeface="Microsoft YaHei" charset="-122"/>
                <a:cs typeface="Microsoft YaHei" charset="-122"/>
              </a:rPr>
              <a:t>：</a:t>
            </a:r>
            <a:r>
              <a:rPr kumimoji="1" lang="zh-CN" altLang="en-US" sz="2400" dirty="0" smtClean="0">
                <a:solidFill>
                  <a:srgbClr val="C00000"/>
                </a:solidFill>
                <a:latin typeface="Microsoft YaHei" charset="-122"/>
                <a:ea typeface="Microsoft YaHei" charset="-122"/>
                <a:cs typeface="Microsoft YaHei" charset="-122"/>
              </a:rPr>
              <a:t>不</a:t>
            </a:r>
            <a:r>
              <a:rPr kumimoji="1" lang="zh-CN" altLang="en-US" sz="2400" dirty="0">
                <a:solidFill>
                  <a:srgbClr val="C00000"/>
                </a:solidFill>
                <a:latin typeface="Microsoft YaHei" charset="-122"/>
                <a:ea typeface="Microsoft YaHei" charset="-122"/>
                <a:cs typeface="Microsoft YaHei" charset="-122"/>
              </a:rPr>
              <a:t>因生产</a:t>
            </a:r>
            <a:r>
              <a:rPr kumimoji="1" lang="zh-CN" altLang="en-US" sz="2400" dirty="0" smtClean="0">
                <a:solidFill>
                  <a:srgbClr val="C00000"/>
                </a:solidFill>
                <a:latin typeface="Microsoft YaHei" charset="-122"/>
                <a:ea typeface="Microsoft YaHei" charset="-122"/>
                <a:cs typeface="Microsoft YaHei" charset="-122"/>
              </a:rPr>
              <a:t>决策</a:t>
            </a:r>
            <a:r>
              <a:rPr kumimoji="1" lang="zh-CN" altLang="en-US" sz="2400" dirty="0" smtClean="0">
                <a:latin typeface="Microsoft YaHei" charset="-122"/>
                <a:ea typeface="Microsoft YaHei" charset="-122"/>
                <a:cs typeface="Microsoft YaHei" charset="-122"/>
              </a:rPr>
              <a:t>改变</a:t>
            </a:r>
            <a:r>
              <a:rPr kumimoji="1" lang="zh-CN" altLang="en-US" sz="2400" dirty="0">
                <a:latin typeface="Microsoft YaHei" charset="-122"/>
                <a:ea typeface="Microsoft YaHei" charset="-122"/>
                <a:cs typeface="Microsoft YaHei" charset="-122"/>
              </a:rPr>
              <a:t>的成本。 </a:t>
            </a:r>
            <a:endParaRPr kumimoji="1" lang="en-US" altLang="zh-CN" sz="2400" dirty="0" smtClean="0">
              <a:latin typeface="Microsoft YaHei" charset="-122"/>
              <a:ea typeface="Microsoft YaHei" charset="-122"/>
              <a:cs typeface="Microsoft YaHei" charset="-122"/>
            </a:endParaRPr>
          </a:p>
        </p:txBody>
      </p:sp>
      <p:sp>
        <p:nvSpPr>
          <p:cNvPr id="9" name="矩形 8"/>
          <p:cNvSpPr/>
          <p:nvPr/>
        </p:nvSpPr>
        <p:spPr>
          <a:xfrm>
            <a:off x="0" y="104499"/>
            <a:ext cx="2108269" cy="276999"/>
          </a:xfrm>
          <a:prstGeom prst="rect">
            <a:avLst/>
          </a:prstGeom>
        </p:spPr>
        <p:txBody>
          <a:bodyPr wrap="none">
            <a:spAutoFit/>
          </a:bodyPr>
          <a:lstStyle/>
          <a:p>
            <a:r>
              <a:rPr lang="en-US" altLang="zh-CN" sz="1200" dirty="0">
                <a:solidFill>
                  <a:schemeClr val="bg1">
                    <a:lumMod val="75000"/>
                  </a:schemeClr>
                </a:solidFill>
                <a:latin typeface="SimSun" charset="-122"/>
                <a:ea typeface="SimSun" charset="-122"/>
                <a:cs typeface="SimSun" charset="-122"/>
              </a:rPr>
              <a:t>6.1.2.4</a:t>
            </a:r>
            <a:r>
              <a:rPr lang="zh-CN" altLang="en-US" sz="1200" dirty="0">
                <a:solidFill>
                  <a:schemeClr val="bg1">
                    <a:lumMod val="75000"/>
                  </a:schemeClr>
                </a:solidFill>
                <a:latin typeface="SimSun" charset="-122"/>
                <a:ea typeface="SimSun" charset="-122"/>
                <a:cs typeface="SimSun" charset="-122"/>
              </a:rPr>
              <a:t>增量成本与沉没成本</a:t>
            </a:r>
          </a:p>
        </p:txBody>
      </p:sp>
      <p:sp>
        <p:nvSpPr>
          <p:cNvPr id="2" name="矩形 1"/>
          <p:cNvSpPr/>
          <p:nvPr/>
        </p:nvSpPr>
        <p:spPr>
          <a:xfrm>
            <a:off x="3576433" y="5156781"/>
            <a:ext cx="4277133" cy="581057"/>
          </a:xfrm>
          <a:prstGeom prst="rect">
            <a:avLst/>
          </a:prstGeom>
          <a:ln>
            <a:solidFill>
              <a:schemeClr val="accent1"/>
            </a:solidFill>
          </a:ln>
        </p:spPr>
        <p:txBody>
          <a:bodyPr wrap="none">
            <a:spAutoFit/>
          </a:bodyPr>
          <a:lstStyle/>
          <a:p>
            <a:pPr>
              <a:lnSpc>
                <a:spcPct val="150000"/>
              </a:lnSpc>
            </a:pPr>
            <a:r>
              <a:rPr kumimoji="1" lang="zh-CN" altLang="en-US" sz="2400">
                <a:latin typeface="Microsoft YaHei" charset="-122"/>
                <a:ea typeface="Microsoft YaHei" charset="-122"/>
                <a:cs typeface="Microsoft YaHei" charset="-122"/>
              </a:rPr>
              <a:t>分类标准： 与</a:t>
            </a:r>
            <a:r>
              <a:rPr kumimoji="1" lang="zh-CN" altLang="en-US" sz="2400">
                <a:solidFill>
                  <a:srgbClr val="C00000"/>
                </a:solidFill>
                <a:latin typeface="Microsoft YaHei" charset="-122"/>
                <a:ea typeface="Microsoft YaHei" charset="-122"/>
                <a:cs typeface="Microsoft YaHei" charset="-122"/>
              </a:rPr>
              <a:t>决策</a:t>
            </a:r>
            <a:r>
              <a:rPr kumimoji="1" lang="zh-CN" altLang="en-US" sz="2400">
                <a:latin typeface="Microsoft YaHei" charset="-122"/>
                <a:ea typeface="Microsoft YaHei" charset="-122"/>
                <a:cs typeface="Microsoft YaHei" charset="-122"/>
              </a:rPr>
              <a:t>有无关系。</a:t>
            </a:r>
            <a:endParaRPr kumimoji="1" lang="zh-CN" altLang="en-US" sz="2400" dirty="0">
              <a:latin typeface="Microsoft YaHei" charset="-122"/>
              <a:ea typeface="Microsoft YaHei" charset="-122"/>
              <a:cs typeface="Microsoft YaHei" charset="-122"/>
            </a:endParaRPr>
          </a:p>
        </p:txBody>
      </p:sp>
      <p:sp>
        <p:nvSpPr>
          <p:cNvPr id="10" name="下箭头 9"/>
          <p:cNvSpPr/>
          <p:nvPr/>
        </p:nvSpPr>
        <p:spPr>
          <a:xfrm>
            <a:off x="5433645" y="4119148"/>
            <a:ext cx="562708" cy="926353"/>
          </a:xfrm>
          <a:prstGeom prst="down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zh-CN" altLang="en-US"/>
          </a:p>
        </p:txBody>
      </p:sp>
    </p:spTree>
    <p:extLst>
      <p:ext uri="{BB962C8B-B14F-4D97-AF65-F5344CB8AC3E}">
        <p14:creationId xmlns:p14="http://schemas.microsoft.com/office/powerpoint/2010/main" val="67575074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smtClean="0">
                <a:latin typeface="Microsoft YaHei" charset="-122"/>
                <a:ea typeface="Microsoft YaHei" charset="-122"/>
                <a:cs typeface="Microsoft YaHei" charset="-122"/>
              </a:rPr>
              <a:t>6.1.2</a:t>
            </a:r>
            <a:r>
              <a:rPr lang="zh-CN" altLang="en-US" sz="2800" dirty="0" smtClean="0">
                <a:latin typeface="Microsoft YaHei" charset="-122"/>
                <a:ea typeface="Microsoft YaHei" charset="-122"/>
                <a:cs typeface="Microsoft YaHei" charset="-122"/>
              </a:rPr>
              <a:t> 成本的分类</a:t>
            </a:r>
            <a:endParaRPr lang="zh-CN" altLang="en-US" sz="2800" dirty="0">
              <a:latin typeface="Microsoft YaHei" charset="-122"/>
              <a:ea typeface="Microsoft YaHei" charset="-122"/>
              <a:cs typeface="Microsoft YaHei" charset="-122"/>
            </a:endParaRPr>
          </a:p>
        </p:txBody>
      </p:sp>
      <p:sp>
        <p:nvSpPr>
          <p:cNvPr id="17" name="圆角矩形 16"/>
          <p:cNvSpPr/>
          <p:nvPr/>
        </p:nvSpPr>
        <p:spPr>
          <a:xfrm>
            <a:off x="4744837" y="2038173"/>
            <a:ext cx="3035480" cy="605697"/>
          </a:xfrm>
          <a:prstGeom prst="roundRect">
            <a:avLst/>
          </a:prstGeom>
          <a:noFill/>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smtClean="0">
                <a:latin typeface="Microsoft YaHei" charset="-122"/>
                <a:ea typeface="Microsoft YaHei" charset="-122"/>
                <a:cs typeface="Microsoft YaHei" charset="-122"/>
              </a:rPr>
              <a:t>固定成本和</a:t>
            </a:r>
            <a:r>
              <a:rPr kumimoji="1" lang="zh-CN" altLang="en-US" sz="2000" smtClean="0">
                <a:latin typeface="Microsoft YaHei" charset="-122"/>
                <a:ea typeface="Microsoft YaHei" charset="-122"/>
                <a:cs typeface="Microsoft YaHei" charset="-122"/>
              </a:rPr>
              <a:t>变动成本</a:t>
            </a:r>
            <a:endParaRPr kumimoji="1" lang="zh-CN" altLang="en-US" sz="2000" dirty="0">
              <a:latin typeface="Microsoft YaHei" charset="-122"/>
              <a:ea typeface="Microsoft YaHei" charset="-122"/>
              <a:cs typeface="Microsoft YaHei" charset="-122"/>
            </a:endParaRPr>
          </a:p>
        </p:txBody>
      </p:sp>
      <p:graphicFrame>
        <p:nvGraphicFramePr>
          <p:cNvPr id="7" name="图表 6"/>
          <p:cNvGraphicFramePr/>
          <p:nvPr>
            <p:extLst/>
          </p:nvPr>
        </p:nvGraphicFramePr>
        <p:xfrm>
          <a:off x="8694820" y="-78125"/>
          <a:ext cx="4219074" cy="14820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圆角矩形 8"/>
          <p:cNvSpPr/>
          <p:nvPr/>
        </p:nvSpPr>
        <p:spPr>
          <a:xfrm>
            <a:off x="4744837" y="4231307"/>
            <a:ext cx="3035480" cy="605697"/>
          </a:xfrm>
          <a:prstGeom prst="roundRect">
            <a:avLst/>
          </a:prstGeom>
          <a:noFill/>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smtClean="0">
                <a:latin typeface="Microsoft YaHei" charset="-122"/>
                <a:ea typeface="Microsoft YaHei" charset="-122"/>
                <a:cs typeface="Microsoft YaHei" charset="-122"/>
              </a:rPr>
              <a:t>显性成本和隐性成本</a:t>
            </a:r>
            <a:endParaRPr kumimoji="1" lang="zh-CN" altLang="en-US" sz="2000" dirty="0">
              <a:latin typeface="Microsoft YaHei" charset="-122"/>
              <a:ea typeface="Microsoft YaHei" charset="-122"/>
              <a:cs typeface="Microsoft YaHei" charset="-122"/>
            </a:endParaRPr>
          </a:p>
        </p:txBody>
      </p:sp>
      <p:sp>
        <p:nvSpPr>
          <p:cNvPr id="10" name="圆角矩形 9"/>
          <p:cNvSpPr/>
          <p:nvPr/>
        </p:nvSpPr>
        <p:spPr>
          <a:xfrm>
            <a:off x="4744837" y="5362010"/>
            <a:ext cx="3035480" cy="605697"/>
          </a:xfrm>
          <a:prstGeom prst="roundRect">
            <a:avLst/>
          </a:prstGeom>
          <a:noFill/>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smtClean="0">
                <a:latin typeface="Microsoft YaHei" charset="-122"/>
                <a:ea typeface="Microsoft YaHei" charset="-122"/>
                <a:cs typeface="Microsoft YaHei" charset="-122"/>
              </a:rPr>
              <a:t>会计成本和机会成本</a:t>
            </a:r>
            <a:endParaRPr kumimoji="1" lang="zh-CN" altLang="en-US" sz="2000" dirty="0">
              <a:latin typeface="Microsoft YaHei" charset="-122"/>
              <a:ea typeface="Microsoft YaHei" charset="-122"/>
              <a:cs typeface="Microsoft YaHei" charset="-122"/>
            </a:endParaRPr>
          </a:p>
        </p:txBody>
      </p:sp>
      <p:sp>
        <p:nvSpPr>
          <p:cNvPr id="11" name="圆角矩形 10"/>
          <p:cNvSpPr/>
          <p:nvPr/>
        </p:nvSpPr>
        <p:spPr>
          <a:xfrm>
            <a:off x="4744837" y="3094394"/>
            <a:ext cx="3035480" cy="605697"/>
          </a:xfrm>
          <a:prstGeom prst="roundRect">
            <a:avLst/>
          </a:prstGeom>
          <a:noFill/>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smtClean="0">
                <a:latin typeface="Microsoft YaHei" charset="-122"/>
                <a:ea typeface="Microsoft YaHei" charset="-122"/>
                <a:cs typeface="Microsoft YaHei" charset="-122"/>
              </a:rPr>
              <a:t>增量成本和沉没成本</a:t>
            </a:r>
            <a:endParaRPr kumimoji="1" lang="zh-CN" altLang="en-US" sz="20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525010447"/>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smtClean="0">
                <a:latin typeface="Microsoft YaHei" charset="-122"/>
                <a:ea typeface="Microsoft YaHei" charset="-122"/>
                <a:cs typeface="Microsoft YaHei" charset="-122"/>
              </a:rPr>
              <a:t>6.1.2</a:t>
            </a:r>
            <a:r>
              <a:rPr lang="zh-CN" altLang="en-US" sz="2800" dirty="0" smtClean="0">
                <a:latin typeface="Microsoft YaHei" charset="-122"/>
                <a:ea typeface="Microsoft YaHei" charset="-122"/>
                <a:cs typeface="Microsoft YaHei" charset="-122"/>
              </a:rPr>
              <a:t> 成本的分类</a:t>
            </a:r>
            <a:endParaRPr lang="zh-CN" altLang="en-US" sz="2800" dirty="0">
              <a:latin typeface="Microsoft YaHei" charset="-122"/>
              <a:ea typeface="Microsoft YaHei" charset="-122"/>
              <a:cs typeface="Microsoft YaHei" charset="-122"/>
            </a:endParaRPr>
          </a:p>
        </p:txBody>
      </p:sp>
      <p:sp>
        <p:nvSpPr>
          <p:cNvPr id="17" name="圆角矩形 16"/>
          <p:cNvSpPr/>
          <p:nvPr/>
        </p:nvSpPr>
        <p:spPr>
          <a:xfrm>
            <a:off x="334127" y="1676667"/>
            <a:ext cx="4407994"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smtClean="0">
                <a:latin typeface="Microsoft YaHei" charset="-122"/>
                <a:ea typeface="Microsoft YaHei" charset="-122"/>
                <a:cs typeface="Microsoft YaHei" charset="-122"/>
              </a:rPr>
              <a:t>三、显性成本和隐性成本</a:t>
            </a:r>
            <a:r>
              <a:rPr kumimoji="1" lang="en-US" altLang="zh-CN" sz="2000" dirty="0" smtClean="0">
                <a:latin typeface="Microsoft YaHei" charset="-122"/>
                <a:ea typeface="Microsoft YaHei" charset="-122"/>
                <a:cs typeface="Microsoft YaHei" charset="-122"/>
              </a:rPr>
              <a:t>【</a:t>
            </a:r>
            <a:r>
              <a:rPr kumimoji="1" lang="zh-CN" altLang="en-US" sz="2000" dirty="0" smtClean="0">
                <a:latin typeface="Microsoft YaHei" charset="-122"/>
                <a:ea typeface="Microsoft YaHei" charset="-122"/>
                <a:cs typeface="Microsoft YaHei" charset="-122"/>
              </a:rPr>
              <a:t>选择</a:t>
            </a:r>
            <a:r>
              <a:rPr kumimoji="1" lang="en-US" altLang="zh-CN" sz="2000" dirty="0" smtClean="0">
                <a:latin typeface="Microsoft YaHei" charset="-122"/>
                <a:ea typeface="Microsoft YaHei" charset="-122"/>
                <a:cs typeface="Microsoft YaHei" charset="-122"/>
              </a:rPr>
              <a:t>】</a:t>
            </a:r>
            <a:endParaRPr kumimoji="1" lang="zh-CN" altLang="en-US" sz="2000" dirty="0">
              <a:latin typeface="Microsoft YaHei" charset="-122"/>
              <a:ea typeface="Microsoft YaHei" charset="-122"/>
              <a:cs typeface="Microsoft YaHei" charset="-122"/>
            </a:endParaRPr>
          </a:p>
        </p:txBody>
      </p:sp>
      <p:graphicFrame>
        <p:nvGraphicFramePr>
          <p:cNvPr id="7" name="图表 6"/>
          <p:cNvGraphicFramePr/>
          <p:nvPr>
            <p:extLst/>
          </p:nvPr>
        </p:nvGraphicFramePr>
        <p:xfrm>
          <a:off x="8694820" y="-78125"/>
          <a:ext cx="4219074" cy="14820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文本框 5"/>
          <p:cNvSpPr txBox="1"/>
          <p:nvPr/>
        </p:nvSpPr>
        <p:spPr>
          <a:xfrm>
            <a:off x="771222" y="2874711"/>
            <a:ext cx="10775736" cy="581057"/>
          </a:xfrm>
          <a:prstGeom prst="rect">
            <a:avLst/>
          </a:prstGeom>
          <a:noFill/>
        </p:spPr>
        <p:txBody>
          <a:bodyPr wrap="square" rtlCol="0">
            <a:spAutoFit/>
          </a:bodyPr>
          <a:lstStyle/>
          <a:p>
            <a:pPr>
              <a:lnSpc>
                <a:spcPct val="150000"/>
              </a:lnSpc>
            </a:pPr>
            <a:r>
              <a:rPr kumimoji="1" lang="zh-CN" altLang="en-US" sz="2400" b="1" dirty="0" smtClean="0">
                <a:latin typeface="Microsoft YaHei" charset="-122"/>
                <a:ea typeface="Microsoft YaHei" charset="-122"/>
                <a:cs typeface="Microsoft YaHei" charset="-122"/>
              </a:rPr>
              <a:t>显性</a:t>
            </a:r>
            <a:r>
              <a:rPr kumimoji="1" lang="zh-CN" altLang="en-US" sz="2400" b="1" dirty="0">
                <a:latin typeface="Microsoft YaHei" charset="-122"/>
                <a:ea typeface="Microsoft YaHei" charset="-122"/>
                <a:cs typeface="Microsoft YaHei" charset="-122"/>
              </a:rPr>
              <a:t>成本</a:t>
            </a:r>
            <a:r>
              <a:rPr kumimoji="1" lang="zh-CN" altLang="en-US" sz="2400" dirty="0" smtClean="0">
                <a:latin typeface="Microsoft YaHei" charset="-122"/>
                <a:ea typeface="Microsoft YaHei" charset="-122"/>
                <a:cs typeface="Microsoft YaHei" charset="-122"/>
              </a:rPr>
              <a:t>：企业购买</a:t>
            </a:r>
            <a:r>
              <a:rPr kumimoji="1" lang="zh-CN" altLang="en-US" sz="2400" dirty="0">
                <a:latin typeface="Microsoft YaHei" charset="-122"/>
                <a:ea typeface="Microsoft YaHei" charset="-122"/>
                <a:cs typeface="Microsoft YaHei" charset="-122"/>
              </a:rPr>
              <a:t>或租用所需要的生产要素的</a:t>
            </a:r>
            <a:r>
              <a:rPr kumimoji="1" lang="zh-CN" altLang="en-US" sz="2400" dirty="0">
                <a:solidFill>
                  <a:srgbClr val="C00000"/>
                </a:solidFill>
                <a:latin typeface="Microsoft YaHei" charset="-122"/>
                <a:ea typeface="Microsoft YaHei" charset="-122"/>
                <a:cs typeface="Microsoft YaHei" charset="-122"/>
              </a:rPr>
              <a:t>实际支出</a:t>
            </a:r>
            <a:r>
              <a:rPr kumimoji="1" lang="zh-CN" altLang="en-US" sz="2400" dirty="0" smtClean="0">
                <a:latin typeface="Microsoft YaHei" charset="-122"/>
                <a:ea typeface="Microsoft YaHei" charset="-122"/>
                <a:cs typeface="Microsoft YaHei" charset="-122"/>
              </a:rPr>
              <a:t>。</a:t>
            </a:r>
            <a:endParaRPr kumimoji="1" lang="en-US" altLang="zh-CN" sz="2400" dirty="0" smtClean="0">
              <a:latin typeface="Microsoft YaHei" charset="-122"/>
              <a:ea typeface="Microsoft YaHei" charset="-122"/>
              <a:cs typeface="Microsoft YaHei" charset="-122"/>
            </a:endParaRPr>
          </a:p>
        </p:txBody>
      </p:sp>
    </p:spTree>
    <p:extLst>
      <p:ext uri="{BB962C8B-B14F-4D97-AF65-F5344CB8AC3E}">
        <p14:creationId xmlns:p14="http://schemas.microsoft.com/office/powerpoint/2010/main" val="25103750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图表 1"/>
          <p:cNvGraphicFramePr/>
          <p:nvPr>
            <p:extLst>
              <p:ext uri="{D42A27DB-BD31-4B8C-83A1-F6EECF244321}">
                <p14:modId xmlns:p14="http://schemas.microsoft.com/office/powerpoint/2010/main" val="699823178"/>
              </p:ext>
            </p:extLst>
          </p:nvPr>
        </p:nvGraphicFramePr>
        <p:xfrm>
          <a:off x="114392" y="344218"/>
          <a:ext cx="9855201" cy="541866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graphicFrame>
        <p:nvGraphicFramePr>
          <p:cNvPr id="3" name="对象 2"/>
          <p:cNvGraphicFramePr>
            <a:graphicFrameLocks noChangeAspect="1"/>
          </p:cNvGraphicFramePr>
          <p:nvPr>
            <p:extLst>
              <p:ext uri="{D42A27DB-BD31-4B8C-83A1-F6EECF244321}">
                <p14:modId xmlns:p14="http://schemas.microsoft.com/office/powerpoint/2010/main" val="1371287946"/>
              </p:ext>
            </p:extLst>
          </p:nvPr>
        </p:nvGraphicFramePr>
        <p:xfrm>
          <a:off x="9793747" y="4772181"/>
          <a:ext cx="1864854" cy="990704"/>
        </p:xfrm>
        <a:graphic>
          <a:graphicData uri="http://schemas.openxmlformats.org/presentationml/2006/ole">
            <mc:AlternateContent xmlns:mc="http://schemas.openxmlformats.org/markup-compatibility/2006">
              <mc:Choice xmlns:v="urn:schemas-microsoft-com:vml" Requires="v">
                <p:oleObj spid="_x0000_s3086" r:id="rId10" imgW="812520" imgH="431640" progId="Equation.KSEE3">
                  <p:embed/>
                </p:oleObj>
              </mc:Choice>
              <mc:Fallback>
                <p:oleObj r:id="rId10" imgW="812520" imgH="431640" progId="Equation.KSEE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793747" y="4772181"/>
                        <a:ext cx="1864854" cy="990704"/>
                      </a:xfrm>
                      <a:prstGeom prst="rect">
                        <a:avLst/>
                      </a:prstGeom>
                      <a:noFill/>
                    </p:spPr>
                  </p:pic>
                </p:oleObj>
              </mc:Fallback>
            </mc:AlternateContent>
          </a:graphicData>
        </a:graphic>
      </p:graphicFrame>
    </p:spTree>
    <p:custDataLst>
      <p:tags r:id="rId2"/>
    </p:custDataLst>
    <p:extLst>
      <p:ext uri="{BB962C8B-B14F-4D97-AF65-F5344CB8AC3E}">
        <p14:creationId xmlns:p14="http://schemas.microsoft.com/office/powerpoint/2010/main" val="987996932"/>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smtClean="0">
                <a:latin typeface="Microsoft YaHei" charset="-122"/>
                <a:ea typeface="Microsoft YaHei" charset="-122"/>
                <a:cs typeface="Microsoft YaHei" charset="-122"/>
              </a:rPr>
              <a:t>6.1.2</a:t>
            </a:r>
            <a:r>
              <a:rPr lang="zh-CN" altLang="en-US" sz="2800" dirty="0" smtClean="0">
                <a:latin typeface="Microsoft YaHei" charset="-122"/>
                <a:ea typeface="Microsoft YaHei" charset="-122"/>
                <a:cs typeface="Microsoft YaHei" charset="-122"/>
              </a:rPr>
              <a:t> 成本的分类</a:t>
            </a:r>
            <a:endParaRPr lang="zh-CN" altLang="en-US" sz="2800" dirty="0">
              <a:latin typeface="Microsoft YaHei" charset="-122"/>
              <a:ea typeface="Microsoft YaHei" charset="-122"/>
              <a:cs typeface="Microsoft YaHei" charset="-122"/>
            </a:endParaRPr>
          </a:p>
        </p:txBody>
      </p:sp>
      <p:sp>
        <p:nvSpPr>
          <p:cNvPr id="17" name="圆角矩形 16"/>
          <p:cNvSpPr/>
          <p:nvPr/>
        </p:nvSpPr>
        <p:spPr>
          <a:xfrm>
            <a:off x="334127" y="1676667"/>
            <a:ext cx="4407994"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smtClean="0">
                <a:latin typeface="Microsoft YaHei" charset="-122"/>
                <a:ea typeface="Microsoft YaHei" charset="-122"/>
                <a:cs typeface="Microsoft YaHei" charset="-122"/>
              </a:rPr>
              <a:t>三、显性成本和隐性成本</a:t>
            </a:r>
            <a:r>
              <a:rPr kumimoji="1" lang="en-US" altLang="zh-CN" sz="2000" dirty="0" smtClean="0">
                <a:latin typeface="Microsoft YaHei" charset="-122"/>
                <a:ea typeface="Microsoft YaHei" charset="-122"/>
                <a:cs typeface="Microsoft YaHei" charset="-122"/>
              </a:rPr>
              <a:t>【</a:t>
            </a:r>
            <a:r>
              <a:rPr kumimoji="1" lang="zh-CN" altLang="en-US" sz="2000" dirty="0" smtClean="0">
                <a:latin typeface="Microsoft YaHei" charset="-122"/>
                <a:ea typeface="Microsoft YaHei" charset="-122"/>
                <a:cs typeface="Microsoft YaHei" charset="-122"/>
              </a:rPr>
              <a:t>选择</a:t>
            </a:r>
            <a:r>
              <a:rPr kumimoji="1" lang="en-US" altLang="zh-CN" sz="2000" dirty="0" smtClean="0">
                <a:latin typeface="Microsoft YaHei" charset="-122"/>
                <a:ea typeface="Microsoft YaHei" charset="-122"/>
                <a:cs typeface="Microsoft YaHei" charset="-122"/>
              </a:rPr>
              <a:t>】</a:t>
            </a:r>
            <a:endParaRPr kumimoji="1" lang="zh-CN" altLang="en-US" sz="2000" dirty="0">
              <a:latin typeface="Microsoft YaHei" charset="-122"/>
              <a:ea typeface="Microsoft YaHei" charset="-122"/>
              <a:cs typeface="Microsoft YaHei" charset="-122"/>
            </a:endParaRPr>
          </a:p>
        </p:txBody>
      </p:sp>
      <p:graphicFrame>
        <p:nvGraphicFramePr>
          <p:cNvPr id="7" name="图表 6"/>
          <p:cNvGraphicFramePr/>
          <p:nvPr>
            <p:extLst/>
          </p:nvPr>
        </p:nvGraphicFramePr>
        <p:xfrm>
          <a:off x="8694820" y="-78125"/>
          <a:ext cx="4219074" cy="14820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文本框 5"/>
          <p:cNvSpPr txBox="1"/>
          <p:nvPr/>
        </p:nvSpPr>
        <p:spPr>
          <a:xfrm>
            <a:off x="771222" y="2874711"/>
            <a:ext cx="10775736" cy="1754326"/>
          </a:xfrm>
          <a:prstGeom prst="rect">
            <a:avLst/>
          </a:prstGeom>
          <a:noFill/>
        </p:spPr>
        <p:txBody>
          <a:bodyPr wrap="square" rtlCol="0">
            <a:spAutoFit/>
          </a:bodyPr>
          <a:lstStyle/>
          <a:p>
            <a:pPr>
              <a:lnSpc>
                <a:spcPct val="150000"/>
              </a:lnSpc>
            </a:pPr>
            <a:r>
              <a:rPr kumimoji="1" lang="zh-CN" altLang="en-US" sz="2400" b="1" dirty="0" smtClean="0">
                <a:latin typeface="Microsoft YaHei" charset="-122"/>
                <a:ea typeface="Microsoft YaHei" charset="-122"/>
                <a:cs typeface="Microsoft YaHei" charset="-122"/>
              </a:rPr>
              <a:t>显性</a:t>
            </a:r>
            <a:r>
              <a:rPr kumimoji="1" lang="zh-CN" altLang="en-US" sz="2400" b="1" dirty="0">
                <a:latin typeface="Microsoft YaHei" charset="-122"/>
                <a:ea typeface="Microsoft YaHei" charset="-122"/>
                <a:cs typeface="Microsoft YaHei" charset="-122"/>
              </a:rPr>
              <a:t>成本</a:t>
            </a:r>
            <a:r>
              <a:rPr kumimoji="1" lang="zh-CN" altLang="en-US" sz="2400" dirty="0" smtClean="0">
                <a:latin typeface="Microsoft YaHei" charset="-122"/>
                <a:ea typeface="Microsoft YaHei" charset="-122"/>
                <a:cs typeface="Microsoft YaHei" charset="-122"/>
              </a:rPr>
              <a:t>：企业购买</a:t>
            </a:r>
            <a:r>
              <a:rPr kumimoji="1" lang="zh-CN" altLang="en-US" sz="2400" dirty="0">
                <a:latin typeface="Microsoft YaHei" charset="-122"/>
                <a:ea typeface="Microsoft YaHei" charset="-122"/>
                <a:cs typeface="Microsoft YaHei" charset="-122"/>
              </a:rPr>
              <a:t>或租用所需要的生产要素的</a:t>
            </a:r>
            <a:r>
              <a:rPr kumimoji="1" lang="zh-CN" altLang="en-US" sz="2400" dirty="0">
                <a:solidFill>
                  <a:srgbClr val="C00000"/>
                </a:solidFill>
                <a:latin typeface="Microsoft YaHei" charset="-122"/>
                <a:ea typeface="Microsoft YaHei" charset="-122"/>
                <a:cs typeface="Microsoft YaHei" charset="-122"/>
              </a:rPr>
              <a:t>实际支出</a:t>
            </a:r>
            <a:r>
              <a:rPr kumimoji="1" lang="zh-CN" altLang="en-US" sz="2400" dirty="0" smtClean="0">
                <a:latin typeface="Microsoft YaHei" charset="-122"/>
                <a:ea typeface="Microsoft YaHei" charset="-122"/>
                <a:cs typeface="Microsoft YaHei" charset="-122"/>
              </a:rPr>
              <a:t>。</a:t>
            </a:r>
            <a:endParaRPr kumimoji="1" lang="en-US" altLang="zh-CN" sz="2400" dirty="0" smtClean="0">
              <a:latin typeface="Microsoft YaHei" charset="-122"/>
              <a:ea typeface="Microsoft YaHei" charset="-122"/>
              <a:cs typeface="Microsoft YaHei" charset="-122"/>
            </a:endParaRPr>
          </a:p>
          <a:p>
            <a:pPr>
              <a:lnSpc>
                <a:spcPct val="150000"/>
              </a:lnSpc>
            </a:pPr>
            <a:r>
              <a:rPr kumimoji="1" lang="zh-CN" altLang="en-US" sz="2400" b="1" dirty="0">
                <a:latin typeface="Microsoft YaHei" charset="-122"/>
                <a:ea typeface="Microsoft YaHei" charset="-122"/>
                <a:cs typeface="Microsoft YaHei" charset="-122"/>
              </a:rPr>
              <a:t>隐性</a:t>
            </a:r>
            <a:r>
              <a:rPr kumimoji="1" lang="zh-CN" altLang="en-US" sz="2400" b="1" dirty="0" smtClean="0">
                <a:latin typeface="Microsoft YaHei" charset="-122"/>
                <a:ea typeface="Microsoft YaHei" charset="-122"/>
                <a:cs typeface="Microsoft YaHei" charset="-122"/>
              </a:rPr>
              <a:t>成本</a:t>
            </a:r>
            <a:r>
              <a:rPr kumimoji="1" lang="zh-CN" altLang="en-US" sz="2400" dirty="0" smtClean="0">
                <a:latin typeface="Microsoft YaHei" charset="-122"/>
                <a:ea typeface="Microsoft YaHei" charset="-122"/>
                <a:cs typeface="Microsoft YaHei" charset="-122"/>
              </a:rPr>
              <a:t>：在</a:t>
            </a:r>
            <a:r>
              <a:rPr kumimoji="1" lang="zh-CN" altLang="en-US" sz="2400" dirty="0">
                <a:latin typeface="Microsoft YaHei" charset="-122"/>
                <a:ea typeface="Microsoft YaHei" charset="-122"/>
                <a:cs typeface="Microsoft YaHei" charset="-122"/>
              </a:rPr>
              <a:t>形式上</a:t>
            </a:r>
            <a:r>
              <a:rPr kumimoji="1" lang="zh-CN" altLang="en-US" sz="2400" dirty="0">
                <a:solidFill>
                  <a:srgbClr val="C00000"/>
                </a:solidFill>
                <a:latin typeface="Microsoft YaHei" charset="-122"/>
                <a:ea typeface="Microsoft YaHei" charset="-122"/>
                <a:cs typeface="Microsoft YaHei" charset="-122"/>
              </a:rPr>
              <a:t>没有支付义务</a:t>
            </a:r>
            <a:r>
              <a:rPr kumimoji="1" lang="zh-CN" altLang="en-US" sz="2400" dirty="0">
                <a:latin typeface="Microsoft YaHei" charset="-122"/>
                <a:ea typeface="Microsoft YaHei" charset="-122"/>
                <a:cs typeface="Microsoft YaHei" charset="-122"/>
              </a:rPr>
              <a:t>的，企业为使用自己提供的那一部分生产要素而支付的作为报酬的费用。  </a:t>
            </a:r>
            <a:endParaRPr kumimoji="1" lang="en-US" altLang="zh-CN" sz="2400" dirty="0" smtClean="0">
              <a:latin typeface="Microsoft YaHei" charset="-122"/>
              <a:ea typeface="Microsoft YaHei" charset="-122"/>
              <a:cs typeface="Microsoft YaHei" charset="-122"/>
            </a:endParaRPr>
          </a:p>
        </p:txBody>
      </p:sp>
    </p:spTree>
    <p:extLst>
      <p:ext uri="{BB962C8B-B14F-4D97-AF65-F5344CB8AC3E}">
        <p14:creationId xmlns:p14="http://schemas.microsoft.com/office/powerpoint/2010/main" val="1049360450"/>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smtClean="0">
                <a:latin typeface="Microsoft YaHei" charset="-122"/>
                <a:ea typeface="Microsoft YaHei" charset="-122"/>
                <a:cs typeface="Microsoft YaHei" charset="-122"/>
              </a:rPr>
              <a:t>6.1.2</a:t>
            </a:r>
            <a:r>
              <a:rPr lang="zh-CN" altLang="en-US" sz="2800" dirty="0" smtClean="0">
                <a:latin typeface="Microsoft YaHei" charset="-122"/>
                <a:ea typeface="Microsoft YaHei" charset="-122"/>
                <a:cs typeface="Microsoft YaHei" charset="-122"/>
              </a:rPr>
              <a:t> 成本的分类</a:t>
            </a:r>
            <a:endParaRPr lang="zh-CN" altLang="en-US" sz="2800" dirty="0">
              <a:latin typeface="Microsoft YaHei" charset="-122"/>
              <a:ea typeface="Microsoft YaHei" charset="-122"/>
              <a:cs typeface="Microsoft YaHei" charset="-122"/>
            </a:endParaRPr>
          </a:p>
        </p:txBody>
      </p:sp>
      <p:sp>
        <p:nvSpPr>
          <p:cNvPr id="17" name="圆角矩形 16"/>
          <p:cNvSpPr/>
          <p:nvPr/>
        </p:nvSpPr>
        <p:spPr>
          <a:xfrm>
            <a:off x="334127" y="1676667"/>
            <a:ext cx="4407994"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smtClean="0">
                <a:latin typeface="Microsoft YaHei" charset="-122"/>
                <a:ea typeface="Microsoft YaHei" charset="-122"/>
                <a:cs typeface="Microsoft YaHei" charset="-122"/>
              </a:rPr>
              <a:t>三、显性成本和隐性成本</a:t>
            </a:r>
            <a:r>
              <a:rPr kumimoji="1" lang="en-US" altLang="zh-CN" sz="2000" dirty="0" smtClean="0">
                <a:latin typeface="Microsoft YaHei" charset="-122"/>
                <a:ea typeface="Microsoft YaHei" charset="-122"/>
                <a:cs typeface="Microsoft YaHei" charset="-122"/>
              </a:rPr>
              <a:t>【</a:t>
            </a:r>
            <a:r>
              <a:rPr kumimoji="1" lang="zh-CN" altLang="en-US" sz="2000" dirty="0" smtClean="0">
                <a:latin typeface="Microsoft YaHei" charset="-122"/>
                <a:ea typeface="Microsoft YaHei" charset="-122"/>
                <a:cs typeface="Microsoft YaHei" charset="-122"/>
              </a:rPr>
              <a:t>选择</a:t>
            </a:r>
            <a:r>
              <a:rPr kumimoji="1" lang="en-US" altLang="zh-CN" sz="2000" dirty="0" smtClean="0">
                <a:latin typeface="Microsoft YaHei" charset="-122"/>
                <a:ea typeface="Microsoft YaHei" charset="-122"/>
                <a:cs typeface="Microsoft YaHei" charset="-122"/>
              </a:rPr>
              <a:t>】</a:t>
            </a:r>
            <a:endParaRPr kumimoji="1" lang="zh-CN" altLang="en-US" sz="2000" dirty="0">
              <a:latin typeface="Microsoft YaHei" charset="-122"/>
              <a:ea typeface="Microsoft YaHei" charset="-122"/>
              <a:cs typeface="Microsoft YaHei" charset="-122"/>
            </a:endParaRPr>
          </a:p>
        </p:txBody>
      </p:sp>
      <p:graphicFrame>
        <p:nvGraphicFramePr>
          <p:cNvPr id="7" name="图表 6"/>
          <p:cNvGraphicFramePr/>
          <p:nvPr>
            <p:extLst/>
          </p:nvPr>
        </p:nvGraphicFramePr>
        <p:xfrm>
          <a:off x="8694820" y="-78125"/>
          <a:ext cx="4219074" cy="14820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文本框 5"/>
          <p:cNvSpPr txBox="1"/>
          <p:nvPr/>
        </p:nvSpPr>
        <p:spPr>
          <a:xfrm>
            <a:off x="771222" y="2874711"/>
            <a:ext cx="10775736" cy="1754326"/>
          </a:xfrm>
          <a:prstGeom prst="rect">
            <a:avLst/>
          </a:prstGeom>
          <a:noFill/>
        </p:spPr>
        <p:txBody>
          <a:bodyPr wrap="square" rtlCol="0">
            <a:spAutoFit/>
          </a:bodyPr>
          <a:lstStyle/>
          <a:p>
            <a:pPr>
              <a:lnSpc>
                <a:spcPct val="150000"/>
              </a:lnSpc>
            </a:pPr>
            <a:r>
              <a:rPr kumimoji="1" lang="zh-CN" altLang="en-US" sz="2400" b="1" dirty="0" smtClean="0">
                <a:latin typeface="Microsoft YaHei" charset="-122"/>
                <a:ea typeface="Microsoft YaHei" charset="-122"/>
                <a:cs typeface="Microsoft YaHei" charset="-122"/>
              </a:rPr>
              <a:t>显性</a:t>
            </a:r>
            <a:r>
              <a:rPr kumimoji="1" lang="zh-CN" altLang="en-US" sz="2400" b="1" dirty="0">
                <a:latin typeface="Microsoft YaHei" charset="-122"/>
                <a:ea typeface="Microsoft YaHei" charset="-122"/>
                <a:cs typeface="Microsoft YaHei" charset="-122"/>
              </a:rPr>
              <a:t>成本</a:t>
            </a:r>
            <a:r>
              <a:rPr kumimoji="1" lang="zh-CN" altLang="en-US" sz="2400" dirty="0" smtClean="0">
                <a:latin typeface="Microsoft YaHei" charset="-122"/>
                <a:ea typeface="Microsoft YaHei" charset="-122"/>
                <a:cs typeface="Microsoft YaHei" charset="-122"/>
              </a:rPr>
              <a:t>：企业购买</a:t>
            </a:r>
            <a:r>
              <a:rPr kumimoji="1" lang="zh-CN" altLang="en-US" sz="2400" dirty="0">
                <a:latin typeface="Microsoft YaHei" charset="-122"/>
                <a:ea typeface="Microsoft YaHei" charset="-122"/>
                <a:cs typeface="Microsoft YaHei" charset="-122"/>
              </a:rPr>
              <a:t>或租用所需要的生产要素的</a:t>
            </a:r>
            <a:r>
              <a:rPr kumimoji="1" lang="zh-CN" altLang="en-US" sz="2400" dirty="0">
                <a:solidFill>
                  <a:srgbClr val="C00000"/>
                </a:solidFill>
                <a:latin typeface="Microsoft YaHei" charset="-122"/>
                <a:ea typeface="Microsoft YaHei" charset="-122"/>
                <a:cs typeface="Microsoft YaHei" charset="-122"/>
              </a:rPr>
              <a:t>实际支出</a:t>
            </a:r>
            <a:r>
              <a:rPr kumimoji="1" lang="zh-CN" altLang="en-US" sz="2400" dirty="0" smtClean="0">
                <a:latin typeface="Microsoft YaHei" charset="-122"/>
                <a:ea typeface="Microsoft YaHei" charset="-122"/>
                <a:cs typeface="Microsoft YaHei" charset="-122"/>
              </a:rPr>
              <a:t>。</a:t>
            </a:r>
            <a:endParaRPr kumimoji="1" lang="en-US" altLang="zh-CN" sz="2400" dirty="0" smtClean="0">
              <a:latin typeface="Microsoft YaHei" charset="-122"/>
              <a:ea typeface="Microsoft YaHei" charset="-122"/>
              <a:cs typeface="Microsoft YaHei" charset="-122"/>
            </a:endParaRPr>
          </a:p>
          <a:p>
            <a:pPr>
              <a:lnSpc>
                <a:spcPct val="150000"/>
              </a:lnSpc>
            </a:pPr>
            <a:r>
              <a:rPr kumimoji="1" lang="zh-CN" altLang="en-US" sz="2400" b="1" dirty="0">
                <a:latin typeface="Microsoft YaHei" charset="-122"/>
                <a:ea typeface="Microsoft YaHei" charset="-122"/>
                <a:cs typeface="Microsoft YaHei" charset="-122"/>
              </a:rPr>
              <a:t>隐性</a:t>
            </a:r>
            <a:r>
              <a:rPr kumimoji="1" lang="zh-CN" altLang="en-US" sz="2400" b="1" dirty="0" smtClean="0">
                <a:latin typeface="Microsoft YaHei" charset="-122"/>
                <a:ea typeface="Microsoft YaHei" charset="-122"/>
                <a:cs typeface="Microsoft YaHei" charset="-122"/>
              </a:rPr>
              <a:t>成本</a:t>
            </a:r>
            <a:r>
              <a:rPr kumimoji="1" lang="zh-CN" altLang="en-US" sz="2400" dirty="0" smtClean="0">
                <a:latin typeface="Microsoft YaHei" charset="-122"/>
                <a:ea typeface="Microsoft YaHei" charset="-122"/>
                <a:cs typeface="Microsoft YaHei" charset="-122"/>
              </a:rPr>
              <a:t>：在</a:t>
            </a:r>
            <a:r>
              <a:rPr kumimoji="1" lang="zh-CN" altLang="en-US" sz="2400" dirty="0">
                <a:latin typeface="Microsoft YaHei" charset="-122"/>
                <a:ea typeface="Microsoft YaHei" charset="-122"/>
                <a:cs typeface="Microsoft YaHei" charset="-122"/>
              </a:rPr>
              <a:t>形式上</a:t>
            </a:r>
            <a:r>
              <a:rPr kumimoji="1" lang="zh-CN" altLang="en-US" sz="2400" dirty="0">
                <a:solidFill>
                  <a:srgbClr val="C00000"/>
                </a:solidFill>
                <a:latin typeface="Microsoft YaHei" charset="-122"/>
                <a:ea typeface="Microsoft YaHei" charset="-122"/>
                <a:cs typeface="Microsoft YaHei" charset="-122"/>
              </a:rPr>
              <a:t>没有支付义务</a:t>
            </a:r>
            <a:r>
              <a:rPr kumimoji="1" lang="zh-CN" altLang="en-US" sz="2400" dirty="0">
                <a:latin typeface="Microsoft YaHei" charset="-122"/>
                <a:ea typeface="Microsoft YaHei" charset="-122"/>
                <a:cs typeface="Microsoft YaHei" charset="-122"/>
              </a:rPr>
              <a:t>的，企业为使用自己提供的那一部分生产要素而支付的作为报酬的费用。  </a:t>
            </a:r>
            <a:endParaRPr kumimoji="1" lang="en-US" altLang="zh-CN" sz="2400" dirty="0" smtClean="0">
              <a:latin typeface="Microsoft YaHei" charset="-122"/>
              <a:ea typeface="Microsoft YaHei" charset="-122"/>
              <a:cs typeface="Microsoft YaHei" charset="-122"/>
            </a:endParaRPr>
          </a:p>
        </p:txBody>
      </p:sp>
      <p:sp>
        <p:nvSpPr>
          <p:cNvPr id="2" name="矩形 1"/>
          <p:cNvSpPr/>
          <p:nvPr/>
        </p:nvSpPr>
        <p:spPr>
          <a:xfrm>
            <a:off x="1242939" y="5643607"/>
            <a:ext cx="9832301" cy="646331"/>
          </a:xfrm>
          <a:prstGeom prst="rect">
            <a:avLst/>
          </a:prstGeom>
          <a:ln>
            <a:solidFill>
              <a:schemeClr val="accent1"/>
            </a:solidFill>
          </a:ln>
        </p:spPr>
        <p:txBody>
          <a:bodyPr wrap="square">
            <a:spAutoFit/>
          </a:bodyPr>
          <a:lstStyle/>
          <a:p>
            <a:pPr>
              <a:lnSpc>
                <a:spcPct val="150000"/>
              </a:lnSpc>
            </a:pPr>
            <a:r>
              <a:rPr kumimoji="1" lang="zh-CN" altLang="en-US" sz="2400">
                <a:latin typeface="Microsoft YaHei" charset="-122"/>
                <a:ea typeface="Microsoft YaHei" charset="-122"/>
                <a:cs typeface="Microsoft YaHei" charset="-122"/>
              </a:rPr>
              <a:t>分类标准：成本按其</a:t>
            </a:r>
            <a:r>
              <a:rPr kumimoji="1" lang="zh-CN" altLang="en-US" sz="2400">
                <a:solidFill>
                  <a:srgbClr val="C00000"/>
                </a:solidFill>
                <a:latin typeface="Microsoft YaHei" charset="-122"/>
                <a:ea typeface="Microsoft YaHei" charset="-122"/>
                <a:cs typeface="Microsoft YaHei" charset="-122"/>
              </a:rPr>
              <a:t>收回后归属的不同</a:t>
            </a:r>
            <a:r>
              <a:rPr kumimoji="1" lang="zh-CN" altLang="en-US" sz="2400">
                <a:latin typeface="Microsoft YaHei" charset="-122"/>
                <a:ea typeface="Microsoft YaHei" charset="-122"/>
                <a:cs typeface="Microsoft YaHei" charset="-122"/>
              </a:rPr>
              <a:t>，可分为显性成本和隐性成本。</a:t>
            </a:r>
            <a:endParaRPr kumimoji="1" lang="zh-CN" altLang="en-US" sz="2400" dirty="0">
              <a:latin typeface="Microsoft YaHei" charset="-122"/>
              <a:ea typeface="Microsoft YaHei" charset="-122"/>
              <a:cs typeface="Microsoft YaHei" charset="-122"/>
            </a:endParaRPr>
          </a:p>
        </p:txBody>
      </p:sp>
      <p:sp>
        <p:nvSpPr>
          <p:cNvPr id="9" name="下箭头 8"/>
          <p:cNvSpPr/>
          <p:nvPr/>
        </p:nvSpPr>
        <p:spPr>
          <a:xfrm>
            <a:off x="5596381" y="4629037"/>
            <a:ext cx="562708" cy="926353"/>
          </a:xfrm>
          <a:prstGeom prst="down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zh-CN" altLang="en-US"/>
          </a:p>
        </p:txBody>
      </p:sp>
    </p:spTree>
    <p:extLst>
      <p:ext uri="{BB962C8B-B14F-4D97-AF65-F5344CB8AC3E}">
        <p14:creationId xmlns:p14="http://schemas.microsoft.com/office/powerpoint/2010/main" val="1999477654"/>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smtClean="0">
                <a:latin typeface="Microsoft YaHei" charset="-122"/>
                <a:ea typeface="Microsoft YaHei" charset="-122"/>
                <a:cs typeface="Microsoft YaHei" charset="-122"/>
              </a:rPr>
              <a:t>6.1.2</a:t>
            </a:r>
            <a:r>
              <a:rPr lang="zh-CN" altLang="en-US" sz="2800" dirty="0" smtClean="0">
                <a:latin typeface="Microsoft YaHei" charset="-122"/>
                <a:ea typeface="Microsoft YaHei" charset="-122"/>
                <a:cs typeface="Microsoft YaHei" charset="-122"/>
              </a:rPr>
              <a:t> 成本的分类</a:t>
            </a:r>
            <a:endParaRPr lang="zh-CN" altLang="en-US" sz="2800" dirty="0">
              <a:latin typeface="Microsoft YaHei" charset="-122"/>
              <a:ea typeface="Microsoft YaHei" charset="-122"/>
              <a:cs typeface="Microsoft YaHei" charset="-122"/>
            </a:endParaRPr>
          </a:p>
        </p:txBody>
      </p:sp>
      <p:sp>
        <p:nvSpPr>
          <p:cNvPr id="17" name="圆角矩形 16"/>
          <p:cNvSpPr/>
          <p:nvPr/>
        </p:nvSpPr>
        <p:spPr>
          <a:xfrm>
            <a:off x="4744837" y="2038173"/>
            <a:ext cx="3035480" cy="605697"/>
          </a:xfrm>
          <a:prstGeom prst="roundRect">
            <a:avLst/>
          </a:prstGeom>
          <a:noFill/>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smtClean="0">
                <a:latin typeface="Microsoft YaHei" charset="-122"/>
                <a:ea typeface="Microsoft YaHei" charset="-122"/>
                <a:cs typeface="Microsoft YaHei" charset="-122"/>
              </a:rPr>
              <a:t>固定成本和</a:t>
            </a:r>
            <a:r>
              <a:rPr kumimoji="1" lang="zh-CN" altLang="en-US" sz="2000" smtClean="0">
                <a:latin typeface="Microsoft YaHei" charset="-122"/>
                <a:ea typeface="Microsoft YaHei" charset="-122"/>
                <a:cs typeface="Microsoft YaHei" charset="-122"/>
              </a:rPr>
              <a:t>变动成本</a:t>
            </a:r>
            <a:endParaRPr kumimoji="1" lang="zh-CN" altLang="en-US" sz="2000" dirty="0">
              <a:latin typeface="Microsoft YaHei" charset="-122"/>
              <a:ea typeface="Microsoft YaHei" charset="-122"/>
              <a:cs typeface="Microsoft YaHei" charset="-122"/>
            </a:endParaRPr>
          </a:p>
        </p:txBody>
      </p:sp>
      <p:graphicFrame>
        <p:nvGraphicFramePr>
          <p:cNvPr id="7" name="图表 6"/>
          <p:cNvGraphicFramePr/>
          <p:nvPr>
            <p:extLst/>
          </p:nvPr>
        </p:nvGraphicFramePr>
        <p:xfrm>
          <a:off x="8694820" y="-78125"/>
          <a:ext cx="4219074" cy="14820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圆角矩形 8"/>
          <p:cNvSpPr/>
          <p:nvPr/>
        </p:nvSpPr>
        <p:spPr>
          <a:xfrm>
            <a:off x="4744837" y="4273837"/>
            <a:ext cx="3035480" cy="605697"/>
          </a:xfrm>
          <a:prstGeom prst="roundRect">
            <a:avLst/>
          </a:prstGeom>
          <a:noFill/>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smtClean="0">
                <a:latin typeface="Microsoft YaHei" charset="-122"/>
                <a:ea typeface="Microsoft YaHei" charset="-122"/>
                <a:cs typeface="Microsoft YaHei" charset="-122"/>
              </a:rPr>
              <a:t>显性成本和隐性成本</a:t>
            </a:r>
            <a:endParaRPr kumimoji="1" lang="zh-CN" altLang="en-US" sz="2000" dirty="0">
              <a:latin typeface="Microsoft YaHei" charset="-122"/>
              <a:ea typeface="Microsoft YaHei" charset="-122"/>
              <a:cs typeface="Microsoft YaHei" charset="-122"/>
            </a:endParaRPr>
          </a:p>
        </p:txBody>
      </p:sp>
      <p:sp>
        <p:nvSpPr>
          <p:cNvPr id="10" name="圆角矩形 9"/>
          <p:cNvSpPr/>
          <p:nvPr/>
        </p:nvSpPr>
        <p:spPr>
          <a:xfrm>
            <a:off x="4744837" y="5362010"/>
            <a:ext cx="3035480" cy="605697"/>
          </a:xfrm>
          <a:prstGeom prst="roundRect">
            <a:avLst/>
          </a:prstGeom>
          <a:noFill/>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smtClean="0">
                <a:latin typeface="Microsoft YaHei" charset="-122"/>
                <a:ea typeface="Microsoft YaHei" charset="-122"/>
                <a:cs typeface="Microsoft YaHei" charset="-122"/>
              </a:rPr>
              <a:t>会计成本和机会成本</a:t>
            </a:r>
            <a:endParaRPr kumimoji="1" lang="zh-CN" altLang="en-US" sz="2000" dirty="0">
              <a:latin typeface="Microsoft YaHei" charset="-122"/>
              <a:ea typeface="Microsoft YaHei" charset="-122"/>
              <a:cs typeface="Microsoft YaHei" charset="-122"/>
            </a:endParaRPr>
          </a:p>
        </p:txBody>
      </p:sp>
      <p:sp>
        <p:nvSpPr>
          <p:cNvPr id="11" name="圆角矩形 10"/>
          <p:cNvSpPr/>
          <p:nvPr/>
        </p:nvSpPr>
        <p:spPr>
          <a:xfrm>
            <a:off x="4744837" y="3094394"/>
            <a:ext cx="3035480" cy="605697"/>
          </a:xfrm>
          <a:prstGeom prst="roundRect">
            <a:avLst/>
          </a:prstGeom>
          <a:noFill/>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smtClean="0">
                <a:latin typeface="Microsoft YaHei" charset="-122"/>
                <a:ea typeface="Microsoft YaHei" charset="-122"/>
                <a:cs typeface="Microsoft YaHei" charset="-122"/>
              </a:rPr>
              <a:t>增量成本和沉没成本</a:t>
            </a:r>
            <a:endParaRPr kumimoji="1" lang="zh-CN" altLang="en-US" sz="20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31752168"/>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smtClean="0">
                <a:latin typeface="Microsoft YaHei" charset="-122"/>
                <a:ea typeface="Microsoft YaHei" charset="-122"/>
                <a:cs typeface="Microsoft YaHei" charset="-122"/>
              </a:rPr>
              <a:t>6.1.2</a:t>
            </a:r>
            <a:r>
              <a:rPr lang="zh-CN" altLang="en-US" sz="2800" dirty="0" smtClean="0">
                <a:latin typeface="Microsoft YaHei" charset="-122"/>
                <a:ea typeface="Microsoft YaHei" charset="-122"/>
                <a:cs typeface="Microsoft YaHei" charset="-122"/>
              </a:rPr>
              <a:t> 成本的分类</a:t>
            </a:r>
            <a:endParaRPr lang="zh-CN" altLang="en-US" sz="2800" dirty="0">
              <a:latin typeface="Microsoft YaHei" charset="-122"/>
              <a:ea typeface="Microsoft YaHei" charset="-122"/>
              <a:cs typeface="Microsoft YaHei" charset="-122"/>
            </a:endParaRPr>
          </a:p>
        </p:txBody>
      </p:sp>
      <p:sp>
        <p:nvSpPr>
          <p:cNvPr id="17" name="圆角矩形 16"/>
          <p:cNvSpPr/>
          <p:nvPr/>
        </p:nvSpPr>
        <p:spPr>
          <a:xfrm>
            <a:off x="334127" y="1676667"/>
            <a:ext cx="4407994"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smtClean="0">
                <a:latin typeface="Microsoft YaHei" charset="-122"/>
                <a:ea typeface="Microsoft YaHei" charset="-122"/>
                <a:cs typeface="Microsoft YaHei" charset="-122"/>
              </a:rPr>
              <a:t>四、会计成本和机会成本</a:t>
            </a:r>
            <a:r>
              <a:rPr kumimoji="1" lang="en-US" altLang="zh-CN" sz="2000" dirty="0" smtClean="0">
                <a:latin typeface="Microsoft YaHei" charset="-122"/>
                <a:ea typeface="Microsoft YaHei" charset="-122"/>
                <a:cs typeface="Microsoft YaHei" charset="-122"/>
              </a:rPr>
              <a:t>【</a:t>
            </a:r>
            <a:r>
              <a:rPr kumimoji="1" lang="zh-CN" altLang="en-US" sz="2000" dirty="0" smtClean="0">
                <a:latin typeface="Microsoft YaHei" charset="-122"/>
                <a:ea typeface="Microsoft YaHei" charset="-122"/>
                <a:cs typeface="Microsoft YaHei" charset="-122"/>
              </a:rPr>
              <a:t>选择</a:t>
            </a:r>
            <a:r>
              <a:rPr kumimoji="1" lang="en-US" altLang="zh-CN" sz="2000" dirty="0" smtClean="0">
                <a:latin typeface="Microsoft YaHei" charset="-122"/>
                <a:ea typeface="Microsoft YaHei" charset="-122"/>
                <a:cs typeface="Microsoft YaHei" charset="-122"/>
              </a:rPr>
              <a:t>】</a:t>
            </a:r>
            <a:endParaRPr kumimoji="1" lang="zh-CN" altLang="en-US" sz="2000" dirty="0">
              <a:latin typeface="Microsoft YaHei" charset="-122"/>
              <a:ea typeface="Microsoft YaHei" charset="-122"/>
              <a:cs typeface="Microsoft YaHei" charset="-122"/>
            </a:endParaRPr>
          </a:p>
        </p:txBody>
      </p:sp>
      <p:graphicFrame>
        <p:nvGraphicFramePr>
          <p:cNvPr id="7" name="图表 6"/>
          <p:cNvGraphicFramePr/>
          <p:nvPr>
            <p:extLst/>
          </p:nvPr>
        </p:nvGraphicFramePr>
        <p:xfrm>
          <a:off x="8694820" y="-78125"/>
          <a:ext cx="4219074" cy="14820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文本框 5"/>
          <p:cNvSpPr txBox="1"/>
          <p:nvPr/>
        </p:nvSpPr>
        <p:spPr>
          <a:xfrm>
            <a:off x="771222" y="2832180"/>
            <a:ext cx="10775736" cy="1135054"/>
          </a:xfrm>
          <a:prstGeom prst="rect">
            <a:avLst/>
          </a:prstGeom>
          <a:noFill/>
        </p:spPr>
        <p:txBody>
          <a:bodyPr wrap="square" rtlCol="0">
            <a:spAutoFit/>
          </a:bodyPr>
          <a:lstStyle/>
          <a:p>
            <a:pPr>
              <a:lnSpc>
                <a:spcPct val="150000"/>
              </a:lnSpc>
            </a:pPr>
            <a:r>
              <a:rPr kumimoji="1" lang="zh-CN" altLang="en-US" sz="2400" b="1" dirty="0" smtClean="0">
                <a:latin typeface="Microsoft YaHei" charset="-122"/>
                <a:ea typeface="Microsoft YaHei" charset="-122"/>
                <a:cs typeface="Microsoft YaHei" charset="-122"/>
              </a:rPr>
              <a:t>会计</a:t>
            </a:r>
            <a:r>
              <a:rPr kumimoji="1" lang="zh-CN" altLang="en-US" sz="2400" b="1" dirty="0">
                <a:latin typeface="Microsoft YaHei" charset="-122"/>
                <a:ea typeface="Microsoft YaHei" charset="-122"/>
                <a:cs typeface="Microsoft YaHei" charset="-122"/>
              </a:rPr>
              <a:t>成本</a:t>
            </a:r>
            <a:r>
              <a:rPr kumimoji="1" lang="zh-CN" altLang="en-US" sz="2400" dirty="0" smtClean="0">
                <a:latin typeface="Microsoft YaHei" charset="-122"/>
                <a:ea typeface="Microsoft YaHei" charset="-122"/>
                <a:cs typeface="Microsoft YaHei" charset="-122"/>
              </a:rPr>
              <a:t>：在</a:t>
            </a:r>
            <a:r>
              <a:rPr kumimoji="1" lang="zh-CN" altLang="en-US" sz="2400" dirty="0">
                <a:latin typeface="Microsoft YaHei" charset="-122"/>
                <a:ea typeface="Microsoft YaHei" charset="-122"/>
                <a:cs typeface="Microsoft YaHei" charset="-122"/>
              </a:rPr>
              <a:t>财务分析中使用的一种成本概念。它是指企业在生产活动中按市场价格支付的一切生产要素的费用</a:t>
            </a:r>
            <a:r>
              <a:rPr kumimoji="1" lang="zh-CN" altLang="en-US" sz="2400" dirty="0" smtClean="0">
                <a:latin typeface="Microsoft YaHei" charset="-122"/>
                <a:ea typeface="Microsoft YaHei" charset="-122"/>
                <a:cs typeface="Microsoft YaHei" charset="-122"/>
              </a:rPr>
              <a:t>。</a:t>
            </a:r>
            <a:r>
              <a:rPr kumimoji="1" lang="zh-CN" altLang="en-US" sz="2400" b="1" dirty="0">
                <a:latin typeface="Microsoft YaHei" charset="-122"/>
                <a:ea typeface="Microsoft YaHei" charset="-122"/>
                <a:cs typeface="Microsoft YaHei" charset="-122"/>
              </a:rPr>
              <a:t>（显性成本</a:t>
            </a:r>
            <a:r>
              <a:rPr kumimoji="1" lang="en-US" altLang="zh-CN" sz="2400" b="1" dirty="0">
                <a:latin typeface="Microsoft YaHei" charset="-122"/>
                <a:ea typeface="Microsoft YaHei" charset="-122"/>
                <a:cs typeface="Microsoft YaHei" charset="-122"/>
              </a:rPr>
              <a:t>=</a:t>
            </a:r>
            <a:r>
              <a:rPr kumimoji="1" lang="zh-CN" altLang="en-US" sz="2400" b="1" dirty="0">
                <a:latin typeface="Microsoft YaHei" charset="-122"/>
                <a:ea typeface="Microsoft YaHei" charset="-122"/>
                <a:cs typeface="Microsoft YaHei" charset="-122"/>
              </a:rPr>
              <a:t>会计成本</a:t>
            </a:r>
            <a:r>
              <a:rPr kumimoji="1" lang="zh-CN" altLang="en-US" sz="2400" b="1" dirty="0" smtClean="0">
                <a:latin typeface="Microsoft YaHei" charset="-122"/>
                <a:ea typeface="Microsoft YaHei" charset="-122"/>
                <a:cs typeface="Microsoft YaHei" charset="-122"/>
              </a:rPr>
              <a:t>）</a:t>
            </a:r>
            <a:endParaRPr kumimoji="1" lang="en-US" altLang="zh-CN" sz="2400" b="1" dirty="0">
              <a:latin typeface="Microsoft YaHei" charset="-122"/>
              <a:ea typeface="Microsoft YaHei" charset="-122"/>
              <a:cs typeface="Microsoft YaHei" charset="-122"/>
            </a:endParaRPr>
          </a:p>
        </p:txBody>
      </p:sp>
      <p:sp>
        <p:nvSpPr>
          <p:cNvPr id="2" name="矩形 1"/>
          <p:cNvSpPr/>
          <p:nvPr/>
        </p:nvSpPr>
        <p:spPr>
          <a:xfrm>
            <a:off x="63255" y="122023"/>
            <a:ext cx="2108269" cy="276999"/>
          </a:xfrm>
          <a:prstGeom prst="rect">
            <a:avLst/>
          </a:prstGeom>
        </p:spPr>
        <p:txBody>
          <a:bodyPr wrap="none">
            <a:spAutoFit/>
          </a:bodyPr>
          <a:lstStyle/>
          <a:p>
            <a:r>
              <a:rPr lang="en-US" altLang="zh-CN" sz="1200" dirty="0">
                <a:solidFill>
                  <a:schemeClr val="bg1">
                    <a:lumMod val="75000"/>
                  </a:schemeClr>
                </a:solidFill>
                <a:latin typeface="SimSun" charset="-122"/>
                <a:ea typeface="SimSun" charset="-122"/>
                <a:cs typeface="SimSun" charset="-122"/>
              </a:rPr>
              <a:t>6.1.2.3</a:t>
            </a:r>
            <a:r>
              <a:rPr lang="zh-CN" altLang="en-US" sz="1200" dirty="0">
                <a:solidFill>
                  <a:schemeClr val="bg1">
                    <a:lumMod val="75000"/>
                  </a:schemeClr>
                </a:solidFill>
                <a:latin typeface="SimSun" charset="-122"/>
                <a:ea typeface="SimSun" charset="-122"/>
                <a:cs typeface="SimSun" charset="-122"/>
              </a:rPr>
              <a:t>会计成本与机会成本</a:t>
            </a:r>
          </a:p>
        </p:txBody>
      </p:sp>
    </p:spTree>
    <p:extLst>
      <p:ext uri="{BB962C8B-B14F-4D97-AF65-F5344CB8AC3E}">
        <p14:creationId xmlns:p14="http://schemas.microsoft.com/office/powerpoint/2010/main" val="1301279503"/>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smtClean="0">
                <a:latin typeface="Microsoft YaHei" charset="-122"/>
                <a:ea typeface="Microsoft YaHei" charset="-122"/>
                <a:cs typeface="Microsoft YaHei" charset="-122"/>
              </a:rPr>
              <a:t>6.1.2</a:t>
            </a:r>
            <a:r>
              <a:rPr lang="zh-CN" altLang="en-US" sz="2800" dirty="0" smtClean="0">
                <a:latin typeface="Microsoft YaHei" charset="-122"/>
                <a:ea typeface="Microsoft YaHei" charset="-122"/>
                <a:cs typeface="Microsoft YaHei" charset="-122"/>
              </a:rPr>
              <a:t> 成本的分类</a:t>
            </a:r>
            <a:endParaRPr lang="zh-CN" altLang="en-US" sz="2800" dirty="0">
              <a:latin typeface="Microsoft YaHei" charset="-122"/>
              <a:ea typeface="Microsoft YaHei" charset="-122"/>
              <a:cs typeface="Microsoft YaHei" charset="-122"/>
            </a:endParaRPr>
          </a:p>
        </p:txBody>
      </p:sp>
      <p:sp>
        <p:nvSpPr>
          <p:cNvPr id="17" name="圆角矩形 16"/>
          <p:cNvSpPr/>
          <p:nvPr/>
        </p:nvSpPr>
        <p:spPr>
          <a:xfrm>
            <a:off x="334127" y="1676667"/>
            <a:ext cx="4407994"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smtClean="0">
                <a:latin typeface="Microsoft YaHei" charset="-122"/>
                <a:ea typeface="Microsoft YaHei" charset="-122"/>
                <a:cs typeface="Microsoft YaHei" charset="-122"/>
              </a:rPr>
              <a:t>四、会计成本和机会成本</a:t>
            </a:r>
            <a:r>
              <a:rPr kumimoji="1" lang="en-US" altLang="zh-CN" sz="2000" dirty="0" smtClean="0">
                <a:latin typeface="Microsoft YaHei" charset="-122"/>
                <a:ea typeface="Microsoft YaHei" charset="-122"/>
                <a:cs typeface="Microsoft YaHei" charset="-122"/>
              </a:rPr>
              <a:t>【</a:t>
            </a:r>
            <a:r>
              <a:rPr kumimoji="1" lang="zh-CN" altLang="en-US" sz="2000" dirty="0" smtClean="0">
                <a:latin typeface="Microsoft YaHei" charset="-122"/>
                <a:ea typeface="Microsoft YaHei" charset="-122"/>
                <a:cs typeface="Microsoft YaHei" charset="-122"/>
              </a:rPr>
              <a:t>选择</a:t>
            </a:r>
            <a:r>
              <a:rPr kumimoji="1" lang="en-US" altLang="zh-CN" sz="2000" dirty="0" smtClean="0">
                <a:latin typeface="Microsoft YaHei" charset="-122"/>
                <a:ea typeface="Microsoft YaHei" charset="-122"/>
                <a:cs typeface="Microsoft YaHei" charset="-122"/>
              </a:rPr>
              <a:t>】</a:t>
            </a:r>
            <a:endParaRPr kumimoji="1" lang="zh-CN" altLang="en-US" sz="2000" dirty="0">
              <a:latin typeface="Microsoft YaHei" charset="-122"/>
              <a:ea typeface="Microsoft YaHei" charset="-122"/>
              <a:cs typeface="Microsoft YaHei" charset="-122"/>
            </a:endParaRPr>
          </a:p>
        </p:txBody>
      </p:sp>
      <p:graphicFrame>
        <p:nvGraphicFramePr>
          <p:cNvPr id="7" name="图表 6"/>
          <p:cNvGraphicFramePr/>
          <p:nvPr>
            <p:extLst/>
          </p:nvPr>
        </p:nvGraphicFramePr>
        <p:xfrm>
          <a:off x="8694820" y="-78125"/>
          <a:ext cx="4219074" cy="14820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文本框 5"/>
          <p:cNvSpPr txBox="1"/>
          <p:nvPr/>
        </p:nvSpPr>
        <p:spPr>
          <a:xfrm>
            <a:off x="771222" y="2832180"/>
            <a:ext cx="10775736" cy="2308324"/>
          </a:xfrm>
          <a:prstGeom prst="rect">
            <a:avLst/>
          </a:prstGeom>
          <a:noFill/>
        </p:spPr>
        <p:txBody>
          <a:bodyPr wrap="square" rtlCol="0">
            <a:spAutoFit/>
          </a:bodyPr>
          <a:lstStyle/>
          <a:p>
            <a:pPr>
              <a:lnSpc>
                <a:spcPct val="150000"/>
              </a:lnSpc>
            </a:pPr>
            <a:r>
              <a:rPr kumimoji="1" lang="zh-CN" altLang="en-US" sz="2400" b="1" dirty="0" smtClean="0">
                <a:latin typeface="Microsoft YaHei" charset="-122"/>
                <a:ea typeface="Microsoft YaHei" charset="-122"/>
                <a:cs typeface="Microsoft YaHei" charset="-122"/>
              </a:rPr>
              <a:t>会计</a:t>
            </a:r>
            <a:r>
              <a:rPr kumimoji="1" lang="zh-CN" altLang="en-US" sz="2400" b="1" dirty="0">
                <a:latin typeface="Microsoft YaHei" charset="-122"/>
                <a:ea typeface="Microsoft YaHei" charset="-122"/>
                <a:cs typeface="Microsoft YaHei" charset="-122"/>
              </a:rPr>
              <a:t>成本</a:t>
            </a:r>
            <a:r>
              <a:rPr kumimoji="1" lang="zh-CN" altLang="en-US" sz="2400" dirty="0" smtClean="0">
                <a:latin typeface="Microsoft YaHei" charset="-122"/>
                <a:ea typeface="Microsoft YaHei" charset="-122"/>
                <a:cs typeface="Microsoft YaHei" charset="-122"/>
              </a:rPr>
              <a:t>：在</a:t>
            </a:r>
            <a:r>
              <a:rPr kumimoji="1" lang="zh-CN" altLang="en-US" sz="2400" dirty="0">
                <a:latin typeface="Microsoft YaHei" charset="-122"/>
                <a:ea typeface="Microsoft YaHei" charset="-122"/>
                <a:cs typeface="Microsoft YaHei" charset="-122"/>
              </a:rPr>
              <a:t>财务分析中使用的一种成本概念。它是指企业在生产活动中按市场价格支付的一切生产要素的费用</a:t>
            </a:r>
            <a:r>
              <a:rPr kumimoji="1" lang="zh-CN" altLang="en-US" sz="2400" dirty="0" smtClean="0">
                <a:latin typeface="Microsoft YaHei" charset="-122"/>
                <a:ea typeface="Microsoft YaHei" charset="-122"/>
                <a:cs typeface="Microsoft YaHei" charset="-122"/>
              </a:rPr>
              <a:t>。</a:t>
            </a:r>
            <a:r>
              <a:rPr kumimoji="1" lang="zh-CN" altLang="en-US" sz="2400" b="1" dirty="0" smtClean="0">
                <a:latin typeface="Microsoft YaHei" charset="-122"/>
                <a:ea typeface="Microsoft YaHei" charset="-122"/>
                <a:cs typeface="Microsoft YaHei" charset="-122"/>
              </a:rPr>
              <a:t>（显性成本</a:t>
            </a:r>
            <a:r>
              <a:rPr kumimoji="1" lang="en-US" altLang="zh-CN" sz="2400" b="1" dirty="0" smtClean="0">
                <a:latin typeface="Microsoft YaHei" charset="-122"/>
                <a:ea typeface="Microsoft YaHei" charset="-122"/>
                <a:cs typeface="Microsoft YaHei" charset="-122"/>
              </a:rPr>
              <a:t>=</a:t>
            </a:r>
            <a:r>
              <a:rPr kumimoji="1" lang="zh-CN" altLang="en-US" sz="2400" b="1" dirty="0" smtClean="0">
                <a:latin typeface="Microsoft YaHei" charset="-122"/>
                <a:ea typeface="Microsoft YaHei" charset="-122"/>
                <a:cs typeface="Microsoft YaHei" charset="-122"/>
              </a:rPr>
              <a:t>会计成本）</a:t>
            </a:r>
            <a:endParaRPr kumimoji="1" lang="en-US" altLang="zh-CN" sz="2400" b="1" dirty="0" smtClean="0">
              <a:latin typeface="Microsoft YaHei" charset="-122"/>
              <a:ea typeface="Microsoft YaHei" charset="-122"/>
              <a:cs typeface="Microsoft YaHei" charset="-122"/>
            </a:endParaRPr>
          </a:p>
          <a:p>
            <a:pPr>
              <a:lnSpc>
                <a:spcPct val="150000"/>
              </a:lnSpc>
            </a:pPr>
            <a:r>
              <a:rPr kumimoji="1" lang="zh-CN" altLang="en-US" sz="2400" b="1" dirty="0" smtClean="0">
                <a:latin typeface="Microsoft YaHei" charset="-122"/>
                <a:ea typeface="Microsoft YaHei" charset="-122"/>
                <a:cs typeface="Microsoft YaHei" charset="-122"/>
              </a:rPr>
              <a:t>机会</a:t>
            </a:r>
            <a:r>
              <a:rPr kumimoji="1" lang="zh-CN" altLang="en-US" sz="2400" b="1" dirty="0">
                <a:latin typeface="Microsoft YaHei" charset="-122"/>
                <a:ea typeface="Microsoft YaHei" charset="-122"/>
                <a:cs typeface="Microsoft YaHei" charset="-122"/>
              </a:rPr>
              <a:t>成本</a:t>
            </a:r>
            <a:r>
              <a:rPr kumimoji="1" lang="zh-CN" altLang="en-US" sz="2400" dirty="0" smtClean="0">
                <a:latin typeface="Microsoft YaHei" charset="-122"/>
                <a:ea typeface="Microsoft YaHei" charset="-122"/>
                <a:cs typeface="Microsoft YaHei" charset="-122"/>
              </a:rPr>
              <a:t>：生产者</a:t>
            </a:r>
            <a:r>
              <a:rPr kumimoji="1" lang="zh-CN" altLang="en-US" sz="2400" dirty="0">
                <a:latin typeface="Microsoft YaHei" charset="-122"/>
                <a:ea typeface="Microsoft YaHei" charset="-122"/>
                <a:cs typeface="Microsoft YaHei" charset="-122"/>
              </a:rPr>
              <a:t>所放弃的使用相同生产要素在其他生产用途中所能得到的最高收入。 </a:t>
            </a:r>
            <a:endParaRPr kumimoji="1" lang="en-US" altLang="zh-CN" sz="2400" dirty="0" smtClean="0">
              <a:latin typeface="Microsoft YaHei" charset="-122"/>
              <a:ea typeface="Microsoft YaHei" charset="-122"/>
              <a:cs typeface="Microsoft YaHei" charset="-122"/>
            </a:endParaRPr>
          </a:p>
        </p:txBody>
      </p:sp>
      <p:sp>
        <p:nvSpPr>
          <p:cNvPr id="2" name="矩形 1"/>
          <p:cNvSpPr/>
          <p:nvPr/>
        </p:nvSpPr>
        <p:spPr>
          <a:xfrm>
            <a:off x="63255" y="122023"/>
            <a:ext cx="2108269" cy="276999"/>
          </a:xfrm>
          <a:prstGeom prst="rect">
            <a:avLst/>
          </a:prstGeom>
        </p:spPr>
        <p:txBody>
          <a:bodyPr wrap="none">
            <a:spAutoFit/>
          </a:bodyPr>
          <a:lstStyle/>
          <a:p>
            <a:r>
              <a:rPr lang="en-US" altLang="zh-CN" sz="1200" dirty="0">
                <a:solidFill>
                  <a:schemeClr val="bg1">
                    <a:lumMod val="75000"/>
                  </a:schemeClr>
                </a:solidFill>
                <a:latin typeface="SimSun" charset="-122"/>
                <a:ea typeface="SimSun" charset="-122"/>
                <a:cs typeface="SimSun" charset="-122"/>
              </a:rPr>
              <a:t>6.1.2.3</a:t>
            </a:r>
            <a:r>
              <a:rPr lang="zh-CN" altLang="en-US" sz="1200" dirty="0">
                <a:solidFill>
                  <a:schemeClr val="bg1">
                    <a:lumMod val="75000"/>
                  </a:schemeClr>
                </a:solidFill>
                <a:latin typeface="SimSun" charset="-122"/>
                <a:ea typeface="SimSun" charset="-122"/>
                <a:cs typeface="SimSun" charset="-122"/>
              </a:rPr>
              <a:t>会计成本与机会成本</a:t>
            </a:r>
          </a:p>
        </p:txBody>
      </p:sp>
    </p:spTree>
    <p:extLst>
      <p:ext uri="{BB962C8B-B14F-4D97-AF65-F5344CB8AC3E}">
        <p14:creationId xmlns:p14="http://schemas.microsoft.com/office/powerpoint/2010/main" val="574172892"/>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smtClean="0">
                <a:latin typeface="Microsoft YaHei" charset="-122"/>
                <a:ea typeface="Microsoft YaHei" charset="-122"/>
                <a:cs typeface="Microsoft YaHei" charset="-122"/>
              </a:rPr>
              <a:t>6.1.2</a:t>
            </a:r>
            <a:r>
              <a:rPr lang="zh-CN" altLang="en-US" sz="2800" dirty="0" smtClean="0">
                <a:latin typeface="Microsoft YaHei" charset="-122"/>
                <a:ea typeface="Microsoft YaHei" charset="-122"/>
                <a:cs typeface="Microsoft YaHei" charset="-122"/>
              </a:rPr>
              <a:t> 成本的分类</a:t>
            </a:r>
            <a:endParaRPr lang="zh-CN" altLang="en-US" sz="2800" dirty="0">
              <a:latin typeface="Microsoft YaHei" charset="-122"/>
              <a:ea typeface="Microsoft YaHei" charset="-122"/>
              <a:cs typeface="Microsoft YaHei" charset="-122"/>
            </a:endParaRPr>
          </a:p>
        </p:txBody>
      </p:sp>
      <p:sp>
        <p:nvSpPr>
          <p:cNvPr id="17" name="圆角矩形 16"/>
          <p:cNvSpPr/>
          <p:nvPr/>
        </p:nvSpPr>
        <p:spPr>
          <a:xfrm>
            <a:off x="2353329" y="2055758"/>
            <a:ext cx="3035480" cy="605697"/>
          </a:xfrm>
          <a:prstGeom prst="roundRect">
            <a:avLst/>
          </a:prstGeom>
          <a:noFill/>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smtClean="0">
                <a:latin typeface="Microsoft YaHei" charset="-122"/>
                <a:ea typeface="Microsoft YaHei" charset="-122"/>
                <a:cs typeface="Microsoft YaHei" charset="-122"/>
              </a:rPr>
              <a:t>固定成本和</a:t>
            </a:r>
            <a:r>
              <a:rPr kumimoji="1" lang="zh-CN" altLang="en-US" sz="2000" smtClean="0">
                <a:latin typeface="Microsoft YaHei" charset="-122"/>
                <a:ea typeface="Microsoft YaHei" charset="-122"/>
                <a:cs typeface="Microsoft YaHei" charset="-122"/>
              </a:rPr>
              <a:t>变动成本</a:t>
            </a:r>
            <a:endParaRPr kumimoji="1" lang="zh-CN" altLang="en-US" sz="2000" dirty="0">
              <a:latin typeface="Microsoft YaHei" charset="-122"/>
              <a:ea typeface="Microsoft YaHei" charset="-122"/>
              <a:cs typeface="Microsoft YaHei" charset="-122"/>
            </a:endParaRPr>
          </a:p>
        </p:txBody>
      </p:sp>
      <p:graphicFrame>
        <p:nvGraphicFramePr>
          <p:cNvPr id="7" name="图表 6"/>
          <p:cNvGraphicFramePr/>
          <p:nvPr>
            <p:extLst/>
          </p:nvPr>
        </p:nvGraphicFramePr>
        <p:xfrm>
          <a:off x="8694820" y="-78125"/>
          <a:ext cx="4219074" cy="14820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圆角矩形 8"/>
          <p:cNvSpPr/>
          <p:nvPr/>
        </p:nvSpPr>
        <p:spPr>
          <a:xfrm>
            <a:off x="2353329" y="4291422"/>
            <a:ext cx="3035480" cy="605697"/>
          </a:xfrm>
          <a:prstGeom prst="roundRect">
            <a:avLst/>
          </a:prstGeom>
          <a:noFill/>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smtClean="0">
                <a:latin typeface="Microsoft YaHei" charset="-122"/>
                <a:ea typeface="Microsoft YaHei" charset="-122"/>
                <a:cs typeface="Microsoft YaHei" charset="-122"/>
              </a:rPr>
              <a:t>显性成本和隐性成本</a:t>
            </a:r>
            <a:endParaRPr kumimoji="1" lang="zh-CN" altLang="en-US" sz="2000" dirty="0">
              <a:latin typeface="Microsoft YaHei" charset="-122"/>
              <a:ea typeface="Microsoft YaHei" charset="-122"/>
              <a:cs typeface="Microsoft YaHei" charset="-122"/>
            </a:endParaRPr>
          </a:p>
        </p:txBody>
      </p:sp>
      <p:sp>
        <p:nvSpPr>
          <p:cNvPr id="10" name="圆角矩形 9"/>
          <p:cNvSpPr/>
          <p:nvPr/>
        </p:nvSpPr>
        <p:spPr>
          <a:xfrm>
            <a:off x="2353329" y="5379595"/>
            <a:ext cx="3035480" cy="605697"/>
          </a:xfrm>
          <a:prstGeom prst="roundRect">
            <a:avLst/>
          </a:prstGeom>
          <a:noFill/>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smtClean="0">
                <a:latin typeface="Microsoft YaHei" charset="-122"/>
                <a:ea typeface="Microsoft YaHei" charset="-122"/>
                <a:cs typeface="Microsoft YaHei" charset="-122"/>
              </a:rPr>
              <a:t>会计成本和机会成本</a:t>
            </a:r>
            <a:endParaRPr kumimoji="1" lang="zh-CN" altLang="en-US" sz="2000" dirty="0">
              <a:latin typeface="Microsoft YaHei" charset="-122"/>
              <a:ea typeface="Microsoft YaHei" charset="-122"/>
              <a:cs typeface="Microsoft YaHei" charset="-122"/>
            </a:endParaRPr>
          </a:p>
        </p:txBody>
      </p:sp>
      <p:sp>
        <p:nvSpPr>
          <p:cNvPr id="11" name="圆角矩形 10"/>
          <p:cNvSpPr/>
          <p:nvPr/>
        </p:nvSpPr>
        <p:spPr>
          <a:xfrm>
            <a:off x="2353329" y="3111979"/>
            <a:ext cx="3035480" cy="605697"/>
          </a:xfrm>
          <a:prstGeom prst="roundRect">
            <a:avLst/>
          </a:prstGeom>
          <a:noFill/>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smtClean="0">
                <a:latin typeface="Microsoft YaHei" charset="-122"/>
                <a:ea typeface="Microsoft YaHei" charset="-122"/>
                <a:cs typeface="Microsoft YaHei" charset="-122"/>
              </a:rPr>
              <a:t>增量成本和沉没成本</a:t>
            </a:r>
            <a:endParaRPr kumimoji="1" lang="zh-CN" altLang="en-US" sz="2000" dirty="0">
              <a:latin typeface="Microsoft YaHei" charset="-122"/>
              <a:ea typeface="Microsoft YaHei" charset="-122"/>
              <a:cs typeface="Microsoft YaHei" charset="-122"/>
            </a:endParaRPr>
          </a:p>
        </p:txBody>
      </p:sp>
      <p:sp>
        <p:nvSpPr>
          <p:cNvPr id="12" name="文本框 11"/>
          <p:cNvSpPr txBox="1"/>
          <p:nvPr/>
        </p:nvSpPr>
        <p:spPr>
          <a:xfrm>
            <a:off x="6046098" y="2015124"/>
            <a:ext cx="2886886" cy="646331"/>
          </a:xfrm>
          <a:prstGeom prst="rect">
            <a:avLst/>
          </a:prstGeom>
          <a:noFill/>
        </p:spPr>
        <p:txBody>
          <a:bodyPr wrap="square" rtlCol="0">
            <a:spAutoFit/>
          </a:bodyPr>
          <a:lstStyle/>
          <a:p>
            <a:pPr>
              <a:lnSpc>
                <a:spcPct val="150000"/>
              </a:lnSpc>
            </a:pPr>
            <a:r>
              <a:rPr kumimoji="1" lang="zh-CN" altLang="en-US" sz="2400" b="1" smtClean="0">
                <a:latin typeface="Microsoft YaHei" charset="-122"/>
                <a:ea typeface="Microsoft YaHei" charset="-122"/>
                <a:cs typeface="Microsoft YaHei" charset="-122"/>
              </a:rPr>
              <a:t>总额和产量的关系</a:t>
            </a:r>
            <a:endParaRPr kumimoji="1" lang="en-US" altLang="zh-CN" sz="2400" dirty="0" smtClean="0">
              <a:latin typeface="Microsoft YaHei" charset="-122"/>
              <a:ea typeface="Microsoft YaHei" charset="-122"/>
              <a:cs typeface="Microsoft YaHei" charset="-122"/>
            </a:endParaRPr>
          </a:p>
        </p:txBody>
      </p:sp>
      <p:sp>
        <p:nvSpPr>
          <p:cNvPr id="13" name="文本框 12"/>
          <p:cNvSpPr txBox="1"/>
          <p:nvPr/>
        </p:nvSpPr>
        <p:spPr>
          <a:xfrm>
            <a:off x="6046098" y="3016956"/>
            <a:ext cx="2886886" cy="646331"/>
          </a:xfrm>
          <a:prstGeom prst="rect">
            <a:avLst/>
          </a:prstGeom>
          <a:noFill/>
        </p:spPr>
        <p:txBody>
          <a:bodyPr wrap="square" rtlCol="0">
            <a:spAutoFit/>
          </a:bodyPr>
          <a:lstStyle/>
          <a:p>
            <a:pPr>
              <a:lnSpc>
                <a:spcPct val="150000"/>
              </a:lnSpc>
            </a:pPr>
            <a:r>
              <a:rPr kumimoji="1" lang="zh-CN" altLang="en-US" sz="2400" b="1" dirty="0" smtClean="0">
                <a:latin typeface="Microsoft YaHei" charset="-122"/>
                <a:ea typeface="Microsoft YaHei" charset="-122"/>
                <a:cs typeface="Microsoft YaHei" charset="-122"/>
              </a:rPr>
              <a:t>与决策是否相关</a:t>
            </a:r>
            <a:endParaRPr kumimoji="1" lang="en-US" altLang="zh-CN" sz="2400" dirty="0" smtClean="0">
              <a:latin typeface="Microsoft YaHei" charset="-122"/>
              <a:ea typeface="Microsoft YaHei" charset="-122"/>
              <a:cs typeface="Microsoft YaHei" charset="-122"/>
            </a:endParaRPr>
          </a:p>
        </p:txBody>
      </p:sp>
      <p:sp>
        <p:nvSpPr>
          <p:cNvPr id="14" name="文本框 13"/>
          <p:cNvSpPr txBox="1"/>
          <p:nvPr/>
        </p:nvSpPr>
        <p:spPr>
          <a:xfrm>
            <a:off x="6046098" y="4072318"/>
            <a:ext cx="2886886" cy="646331"/>
          </a:xfrm>
          <a:prstGeom prst="rect">
            <a:avLst/>
          </a:prstGeom>
          <a:noFill/>
        </p:spPr>
        <p:txBody>
          <a:bodyPr wrap="square" rtlCol="0">
            <a:spAutoFit/>
          </a:bodyPr>
          <a:lstStyle/>
          <a:p>
            <a:pPr>
              <a:lnSpc>
                <a:spcPct val="150000"/>
              </a:lnSpc>
            </a:pPr>
            <a:r>
              <a:rPr kumimoji="1" lang="zh-CN" altLang="en-US" sz="2400" b="1" dirty="0" smtClean="0">
                <a:latin typeface="Microsoft YaHei" charset="-122"/>
                <a:ea typeface="Microsoft YaHei" charset="-122"/>
                <a:cs typeface="Microsoft YaHei" charset="-122"/>
              </a:rPr>
              <a:t>收回后</a:t>
            </a:r>
            <a:r>
              <a:rPr kumimoji="1" lang="zh-CN" altLang="en-US" sz="2400" b="1" smtClean="0">
                <a:latin typeface="Microsoft YaHei" charset="-122"/>
                <a:ea typeface="Microsoft YaHei" charset="-122"/>
                <a:cs typeface="Microsoft YaHei" charset="-122"/>
              </a:rPr>
              <a:t>归属的不同</a:t>
            </a:r>
            <a:endParaRPr kumimoji="1" lang="en-US" altLang="zh-CN" sz="2400" dirty="0" smtClean="0">
              <a:latin typeface="Microsoft YaHei" charset="-122"/>
              <a:ea typeface="Microsoft YaHei" charset="-122"/>
              <a:cs typeface="Microsoft YaHei" charset="-122"/>
            </a:endParaRPr>
          </a:p>
        </p:txBody>
      </p:sp>
      <p:sp>
        <p:nvSpPr>
          <p:cNvPr id="15" name="文本框 14"/>
          <p:cNvSpPr txBox="1"/>
          <p:nvPr/>
        </p:nvSpPr>
        <p:spPr>
          <a:xfrm>
            <a:off x="6046098" y="5338961"/>
            <a:ext cx="3941964" cy="581057"/>
          </a:xfrm>
          <a:prstGeom prst="rect">
            <a:avLst/>
          </a:prstGeom>
          <a:noFill/>
        </p:spPr>
        <p:txBody>
          <a:bodyPr wrap="square" rtlCol="0">
            <a:spAutoFit/>
          </a:bodyPr>
          <a:lstStyle/>
          <a:p>
            <a:pPr>
              <a:lnSpc>
                <a:spcPct val="150000"/>
              </a:lnSpc>
            </a:pPr>
            <a:r>
              <a:rPr kumimoji="1" lang="zh-CN" altLang="en-US" sz="2400" b="1" dirty="0" smtClean="0">
                <a:latin typeface="Microsoft YaHei" charset="-122"/>
                <a:ea typeface="Microsoft YaHei" charset="-122"/>
                <a:cs typeface="Microsoft YaHei" charset="-122"/>
              </a:rPr>
              <a:t>会计师用</a:t>
            </a:r>
            <a:r>
              <a:rPr kumimoji="1" lang="zh-CN" altLang="en-US" sz="2400" b="1" smtClean="0">
                <a:latin typeface="Microsoft YaHei" charset="-122"/>
                <a:ea typeface="Microsoft YaHei" charset="-122"/>
                <a:cs typeface="Microsoft YaHei" charset="-122"/>
              </a:rPr>
              <a:t>还是决策者用</a:t>
            </a:r>
            <a:endParaRPr kumimoji="1" lang="en-US" altLang="zh-CN" sz="2400" b="1" dirty="0" smtClean="0">
              <a:latin typeface="Microsoft YaHei" charset="-122"/>
              <a:ea typeface="Microsoft YaHei" charset="-122"/>
              <a:cs typeface="Microsoft YaHei" charset="-122"/>
            </a:endParaRPr>
          </a:p>
        </p:txBody>
      </p:sp>
    </p:spTree>
    <p:extLst>
      <p:ext uri="{BB962C8B-B14F-4D97-AF65-F5344CB8AC3E}">
        <p14:creationId xmlns:p14="http://schemas.microsoft.com/office/powerpoint/2010/main" val="1372268473"/>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圆角矩形 16"/>
          <p:cNvSpPr/>
          <p:nvPr/>
        </p:nvSpPr>
        <p:spPr>
          <a:xfrm>
            <a:off x="270331" y="655942"/>
            <a:ext cx="4407994"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smtClean="0">
                <a:latin typeface="Microsoft YaHei" charset="-122"/>
                <a:ea typeface="Microsoft YaHei" charset="-122"/>
                <a:cs typeface="Microsoft YaHei" charset="-122"/>
              </a:rPr>
              <a:t>习题练习</a:t>
            </a:r>
            <a:endParaRPr kumimoji="1" lang="zh-CN" altLang="en-US" sz="2000" dirty="0">
              <a:latin typeface="Microsoft YaHei" charset="-122"/>
              <a:ea typeface="Microsoft YaHei" charset="-122"/>
              <a:cs typeface="Microsoft YaHei" charset="-122"/>
            </a:endParaRPr>
          </a:p>
        </p:txBody>
      </p:sp>
      <p:sp>
        <p:nvSpPr>
          <p:cNvPr id="6" name="文本框 5"/>
          <p:cNvSpPr txBox="1"/>
          <p:nvPr/>
        </p:nvSpPr>
        <p:spPr>
          <a:xfrm>
            <a:off x="489097" y="1472751"/>
            <a:ext cx="10781414" cy="2797048"/>
          </a:xfrm>
          <a:prstGeom prst="rect">
            <a:avLst/>
          </a:prstGeom>
          <a:noFill/>
        </p:spPr>
        <p:txBody>
          <a:bodyPr wrap="square" rtlCol="0">
            <a:spAutoFit/>
          </a:bodyPr>
          <a:lstStyle/>
          <a:p>
            <a:pPr>
              <a:lnSpc>
                <a:spcPct val="150000"/>
              </a:lnSpc>
            </a:pPr>
            <a:r>
              <a:rPr kumimoji="1" lang="zh-CN" altLang="en-US" sz="2400" dirty="0">
                <a:latin typeface="Microsoft YaHei" charset="-122"/>
                <a:ea typeface="Microsoft YaHei" charset="-122"/>
                <a:cs typeface="Microsoft YaHei" charset="-122"/>
              </a:rPr>
              <a:t>一般来讲，被认为是企业进行生产经营活动所使用的生产要素的价格的是（）</a:t>
            </a:r>
          </a:p>
          <a:p>
            <a:pPr>
              <a:lnSpc>
                <a:spcPct val="150000"/>
              </a:lnSpc>
            </a:pPr>
            <a:r>
              <a:rPr kumimoji="1" lang="en-US" altLang="zh-CN" sz="2400" dirty="0" smtClean="0">
                <a:latin typeface="Microsoft YaHei" charset="-122"/>
                <a:ea typeface="Microsoft YaHei" charset="-122"/>
                <a:cs typeface="Microsoft YaHei" charset="-122"/>
              </a:rPr>
              <a:t>A</a:t>
            </a:r>
            <a:r>
              <a:rPr kumimoji="1" lang="en-US" altLang="zh-CN" sz="2400" dirty="0">
                <a:latin typeface="Microsoft YaHei" charset="-122"/>
                <a:ea typeface="Microsoft YaHei" charset="-122"/>
                <a:cs typeface="Microsoft YaHei" charset="-122"/>
              </a:rPr>
              <a:t>:</a:t>
            </a:r>
            <a:r>
              <a:rPr kumimoji="1" lang="zh-CN" altLang="en-US" sz="2400" dirty="0" smtClean="0">
                <a:latin typeface="Microsoft YaHei" charset="-122"/>
                <a:ea typeface="Microsoft YaHei" charset="-122"/>
                <a:cs typeface="Microsoft YaHei" charset="-122"/>
              </a:rPr>
              <a:t>成本</a:t>
            </a:r>
          </a:p>
          <a:p>
            <a:pPr>
              <a:lnSpc>
                <a:spcPct val="150000"/>
              </a:lnSpc>
            </a:pPr>
            <a:r>
              <a:rPr kumimoji="1" lang="en-US" altLang="zh-CN" sz="2400" dirty="0" smtClean="0">
                <a:latin typeface="Microsoft YaHei" charset="-122"/>
                <a:ea typeface="Microsoft YaHei" charset="-122"/>
                <a:cs typeface="Microsoft YaHei" charset="-122"/>
              </a:rPr>
              <a:t>B:</a:t>
            </a:r>
            <a:r>
              <a:rPr kumimoji="1" lang="zh-CN" altLang="en-US" sz="2400" dirty="0" smtClean="0">
                <a:latin typeface="Microsoft YaHei" charset="-122"/>
                <a:ea typeface="Microsoft YaHei" charset="-122"/>
                <a:cs typeface="Microsoft YaHei" charset="-122"/>
              </a:rPr>
              <a:t>费用</a:t>
            </a:r>
          </a:p>
          <a:p>
            <a:pPr>
              <a:lnSpc>
                <a:spcPct val="150000"/>
              </a:lnSpc>
            </a:pPr>
            <a:r>
              <a:rPr kumimoji="1" lang="en-US" altLang="zh-CN" sz="2400" dirty="0" smtClean="0">
                <a:latin typeface="Microsoft YaHei" charset="-122"/>
                <a:ea typeface="Microsoft YaHei" charset="-122"/>
                <a:cs typeface="Microsoft YaHei" charset="-122"/>
              </a:rPr>
              <a:t>C</a:t>
            </a:r>
            <a:r>
              <a:rPr kumimoji="1" lang="en-US" altLang="zh-CN" sz="2400" dirty="0">
                <a:latin typeface="Microsoft YaHei" charset="-122"/>
                <a:ea typeface="Microsoft YaHei" charset="-122"/>
                <a:cs typeface="Microsoft YaHei" charset="-122"/>
              </a:rPr>
              <a:t>:</a:t>
            </a:r>
            <a:r>
              <a:rPr kumimoji="1" lang="zh-CN" altLang="en-US" sz="2400" dirty="0">
                <a:latin typeface="Microsoft YaHei" charset="-122"/>
                <a:ea typeface="Microsoft YaHei" charset="-122"/>
                <a:cs typeface="Microsoft YaHei" charset="-122"/>
              </a:rPr>
              <a:t>资产</a:t>
            </a:r>
          </a:p>
          <a:p>
            <a:pPr>
              <a:lnSpc>
                <a:spcPct val="150000"/>
              </a:lnSpc>
            </a:pPr>
            <a:r>
              <a:rPr kumimoji="1" lang="en-US" altLang="zh-CN" sz="2400" dirty="0">
                <a:latin typeface="Microsoft YaHei" charset="-122"/>
                <a:ea typeface="Microsoft YaHei" charset="-122"/>
                <a:cs typeface="Microsoft YaHei" charset="-122"/>
              </a:rPr>
              <a:t>D:</a:t>
            </a:r>
            <a:r>
              <a:rPr kumimoji="1" lang="zh-CN" altLang="en-US" sz="2400" dirty="0">
                <a:latin typeface="Microsoft YaHei" charset="-122"/>
                <a:ea typeface="Microsoft YaHei" charset="-122"/>
                <a:cs typeface="Microsoft YaHei" charset="-122"/>
              </a:rPr>
              <a:t>收益</a:t>
            </a:r>
          </a:p>
        </p:txBody>
      </p:sp>
    </p:spTree>
    <p:extLst>
      <p:ext uri="{BB962C8B-B14F-4D97-AF65-F5344CB8AC3E}">
        <p14:creationId xmlns:p14="http://schemas.microsoft.com/office/powerpoint/2010/main" val="1149290952"/>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圆角矩形 16"/>
          <p:cNvSpPr/>
          <p:nvPr/>
        </p:nvSpPr>
        <p:spPr>
          <a:xfrm>
            <a:off x="270331" y="655942"/>
            <a:ext cx="4407994"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smtClean="0">
                <a:latin typeface="Microsoft YaHei" charset="-122"/>
                <a:ea typeface="Microsoft YaHei" charset="-122"/>
                <a:cs typeface="Microsoft YaHei" charset="-122"/>
              </a:rPr>
              <a:t>习题练习</a:t>
            </a:r>
            <a:endParaRPr kumimoji="1" lang="zh-CN" altLang="en-US" sz="2000" dirty="0">
              <a:latin typeface="Microsoft YaHei" charset="-122"/>
              <a:ea typeface="Microsoft YaHei" charset="-122"/>
              <a:cs typeface="Microsoft YaHei" charset="-122"/>
            </a:endParaRPr>
          </a:p>
        </p:txBody>
      </p:sp>
      <p:sp>
        <p:nvSpPr>
          <p:cNvPr id="6" name="文本框 5"/>
          <p:cNvSpPr txBox="1"/>
          <p:nvPr/>
        </p:nvSpPr>
        <p:spPr>
          <a:xfrm>
            <a:off x="489097" y="1472751"/>
            <a:ext cx="10781414" cy="2862322"/>
          </a:xfrm>
          <a:prstGeom prst="rect">
            <a:avLst/>
          </a:prstGeom>
          <a:noFill/>
        </p:spPr>
        <p:txBody>
          <a:bodyPr wrap="square" rtlCol="0">
            <a:spAutoFit/>
          </a:bodyPr>
          <a:lstStyle/>
          <a:p>
            <a:pPr>
              <a:lnSpc>
                <a:spcPct val="150000"/>
              </a:lnSpc>
            </a:pPr>
            <a:r>
              <a:rPr kumimoji="1" lang="zh-CN" altLang="en-US" sz="2400" dirty="0">
                <a:latin typeface="Microsoft YaHei" charset="-122"/>
                <a:ea typeface="Microsoft YaHei" charset="-122"/>
                <a:cs typeface="Microsoft YaHei" charset="-122"/>
              </a:rPr>
              <a:t>一般来讲，被认为是企业进行生产经营活动所使用的生产要素的价格的是</a:t>
            </a:r>
            <a:r>
              <a:rPr kumimoji="1" lang="zh-CN" altLang="en-US" sz="2400" dirty="0" smtClean="0">
                <a:latin typeface="Microsoft YaHei" charset="-122"/>
                <a:ea typeface="Microsoft YaHei" charset="-122"/>
                <a:cs typeface="Microsoft YaHei" charset="-122"/>
              </a:rPr>
              <a:t>（</a:t>
            </a:r>
            <a:r>
              <a:rPr kumimoji="1" lang="en-US" altLang="zh-CN" sz="2400" dirty="0" smtClean="0">
                <a:solidFill>
                  <a:srgbClr val="C00000"/>
                </a:solidFill>
                <a:latin typeface="Microsoft YaHei" charset="-122"/>
                <a:ea typeface="Microsoft YaHei" charset="-122"/>
                <a:cs typeface="Microsoft YaHei" charset="-122"/>
              </a:rPr>
              <a:t>A</a:t>
            </a:r>
            <a:r>
              <a:rPr kumimoji="1" lang="zh-CN" altLang="en-US" sz="2400" dirty="0" smtClean="0">
                <a:latin typeface="Microsoft YaHei" charset="-122"/>
                <a:ea typeface="Microsoft YaHei" charset="-122"/>
                <a:cs typeface="Microsoft YaHei" charset="-122"/>
              </a:rPr>
              <a:t>）</a:t>
            </a:r>
            <a:endParaRPr kumimoji="1" lang="zh-CN" altLang="en-US" sz="2400" dirty="0">
              <a:latin typeface="Microsoft YaHei" charset="-122"/>
              <a:ea typeface="Microsoft YaHei" charset="-122"/>
              <a:cs typeface="Microsoft YaHei" charset="-122"/>
            </a:endParaRPr>
          </a:p>
          <a:p>
            <a:pPr>
              <a:lnSpc>
                <a:spcPct val="150000"/>
              </a:lnSpc>
            </a:pPr>
            <a:r>
              <a:rPr kumimoji="1" lang="en-US" altLang="zh-CN" sz="2400" dirty="0" smtClean="0">
                <a:solidFill>
                  <a:srgbClr val="C00000"/>
                </a:solidFill>
                <a:latin typeface="Microsoft YaHei" charset="-122"/>
                <a:ea typeface="Microsoft YaHei" charset="-122"/>
                <a:cs typeface="Microsoft YaHei" charset="-122"/>
              </a:rPr>
              <a:t>A</a:t>
            </a:r>
            <a:r>
              <a:rPr kumimoji="1" lang="en-US" altLang="zh-CN" sz="2400" dirty="0">
                <a:solidFill>
                  <a:srgbClr val="C00000"/>
                </a:solidFill>
                <a:latin typeface="Microsoft YaHei" charset="-122"/>
                <a:ea typeface="Microsoft YaHei" charset="-122"/>
                <a:cs typeface="Microsoft YaHei" charset="-122"/>
              </a:rPr>
              <a:t>:</a:t>
            </a:r>
            <a:r>
              <a:rPr kumimoji="1" lang="zh-CN" altLang="en-US" sz="2400" dirty="0" smtClean="0">
                <a:solidFill>
                  <a:srgbClr val="C00000"/>
                </a:solidFill>
                <a:latin typeface="Microsoft YaHei" charset="-122"/>
                <a:ea typeface="Microsoft YaHei" charset="-122"/>
                <a:cs typeface="Microsoft YaHei" charset="-122"/>
              </a:rPr>
              <a:t>成本</a:t>
            </a:r>
          </a:p>
          <a:p>
            <a:pPr>
              <a:lnSpc>
                <a:spcPct val="150000"/>
              </a:lnSpc>
            </a:pPr>
            <a:r>
              <a:rPr kumimoji="1" lang="en-US" altLang="zh-CN" sz="2400" dirty="0" smtClean="0">
                <a:latin typeface="Microsoft YaHei" charset="-122"/>
                <a:ea typeface="Microsoft YaHei" charset="-122"/>
                <a:cs typeface="Microsoft YaHei" charset="-122"/>
              </a:rPr>
              <a:t>B:</a:t>
            </a:r>
            <a:r>
              <a:rPr kumimoji="1" lang="zh-CN" altLang="en-US" sz="2400" dirty="0" smtClean="0">
                <a:latin typeface="Microsoft YaHei" charset="-122"/>
                <a:ea typeface="Microsoft YaHei" charset="-122"/>
                <a:cs typeface="Microsoft YaHei" charset="-122"/>
              </a:rPr>
              <a:t>费用</a:t>
            </a:r>
          </a:p>
          <a:p>
            <a:pPr>
              <a:lnSpc>
                <a:spcPct val="150000"/>
              </a:lnSpc>
            </a:pPr>
            <a:r>
              <a:rPr kumimoji="1" lang="en-US" altLang="zh-CN" sz="2400" dirty="0" smtClean="0">
                <a:latin typeface="Microsoft YaHei" charset="-122"/>
                <a:ea typeface="Microsoft YaHei" charset="-122"/>
                <a:cs typeface="Microsoft YaHei" charset="-122"/>
              </a:rPr>
              <a:t>C</a:t>
            </a:r>
            <a:r>
              <a:rPr kumimoji="1" lang="en-US" altLang="zh-CN" sz="2400" dirty="0">
                <a:latin typeface="Microsoft YaHei" charset="-122"/>
                <a:ea typeface="Microsoft YaHei" charset="-122"/>
                <a:cs typeface="Microsoft YaHei" charset="-122"/>
              </a:rPr>
              <a:t>:</a:t>
            </a:r>
            <a:r>
              <a:rPr kumimoji="1" lang="zh-CN" altLang="en-US" sz="2400" dirty="0">
                <a:latin typeface="Microsoft YaHei" charset="-122"/>
                <a:ea typeface="Microsoft YaHei" charset="-122"/>
                <a:cs typeface="Microsoft YaHei" charset="-122"/>
              </a:rPr>
              <a:t>资产</a:t>
            </a:r>
          </a:p>
          <a:p>
            <a:pPr>
              <a:lnSpc>
                <a:spcPct val="150000"/>
              </a:lnSpc>
            </a:pPr>
            <a:r>
              <a:rPr kumimoji="1" lang="en-US" altLang="zh-CN" sz="2400" dirty="0">
                <a:latin typeface="Microsoft YaHei" charset="-122"/>
                <a:ea typeface="Microsoft YaHei" charset="-122"/>
                <a:cs typeface="Microsoft YaHei" charset="-122"/>
              </a:rPr>
              <a:t>D:</a:t>
            </a:r>
            <a:r>
              <a:rPr kumimoji="1" lang="zh-CN" altLang="en-US" sz="2400" dirty="0">
                <a:latin typeface="Microsoft YaHei" charset="-122"/>
                <a:ea typeface="Microsoft YaHei" charset="-122"/>
                <a:cs typeface="Microsoft YaHei" charset="-122"/>
              </a:rPr>
              <a:t>收益</a:t>
            </a:r>
          </a:p>
        </p:txBody>
      </p:sp>
    </p:spTree>
    <p:extLst>
      <p:ext uri="{BB962C8B-B14F-4D97-AF65-F5344CB8AC3E}">
        <p14:creationId xmlns:p14="http://schemas.microsoft.com/office/powerpoint/2010/main" val="6164291"/>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圆角矩形 16"/>
          <p:cNvSpPr/>
          <p:nvPr/>
        </p:nvSpPr>
        <p:spPr>
          <a:xfrm>
            <a:off x="270331" y="655942"/>
            <a:ext cx="4407994"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smtClean="0">
                <a:latin typeface="Microsoft YaHei" charset="-122"/>
                <a:ea typeface="Microsoft YaHei" charset="-122"/>
                <a:cs typeface="Microsoft YaHei" charset="-122"/>
              </a:rPr>
              <a:t>习题练习</a:t>
            </a:r>
            <a:endParaRPr kumimoji="1" lang="zh-CN" altLang="en-US" sz="2000" dirty="0">
              <a:latin typeface="Microsoft YaHei" charset="-122"/>
              <a:ea typeface="Microsoft YaHei" charset="-122"/>
              <a:cs typeface="Microsoft YaHei" charset="-122"/>
            </a:endParaRPr>
          </a:p>
        </p:txBody>
      </p:sp>
      <p:sp>
        <p:nvSpPr>
          <p:cNvPr id="6" name="文本框 5"/>
          <p:cNvSpPr txBox="1"/>
          <p:nvPr/>
        </p:nvSpPr>
        <p:spPr>
          <a:xfrm>
            <a:off x="489097" y="1472751"/>
            <a:ext cx="10781414" cy="2862322"/>
          </a:xfrm>
          <a:prstGeom prst="rect">
            <a:avLst/>
          </a:prstGeom>
          <a:noFill/>
        </p:spPr>
        <p:txBody>
          <a:bodyPr wrap="square" rtlCol="0">
            <a:spAutoFit/>
          </a:bodyPr>
          <a:lstStyle/>
          <a:p>
            <a:pPr>
              <a:lnSpc>
                <a:spcPct val="150000"/>
              </a:lnSpc>
            </a:pPr>
            <a:r>
              <a:rPr kumimoji="1" lang="zh-CN" altLang="en-US" sz="2400" dirty="0">
                <a:latin typeface="Microsoft YaHei" charset="-122"/>
                <a:ea typeface="Microsoft YaHei" charset="-122"/>
                <a:cs typeface="Microsoft YaHei" charset="-122"/>
              </a:rPr>
              <a:t>不随产量变动而变动的成本称为</a:t>
            </a:r>
            <a:r>
              <a:rPr kumimoji="1" lang="zh-CN" altLang="en-US" sz="2400" dirty="0" smtClean="0">
                <a:latin typeface="Microsoft YaHei" charset="-122"/>
                <a:ea typeface="Microsoft YaHei" charset="-122"/>
                <a:cs typeface="Microsoft YaHei" charset="-122"/>
              </a:rPr>
              <a:t>（）</a:t>
            </a:r>
            <a:endParaRPr kumimoji="1" lang="zh-CN" altLang="en-US" sz="2400" dirty="0">
              <a:latin typeface="Microsoft YaHei" charset="-122"/>
              <a:ea typeface="Microsoft YaHei" charset="-122"/>
              <a:cs typeface="Microsoft YaHei" charset="-122"/>
            </a:endParaRPr>
          </a:p>
          <a:p>
            <a:pPr>
              <a:lnSpc>
                <a:spcPct val="150000"/>
              </a:lnSpc>
            </a:pPr>
            <a:r>
              <a:rPr kumimoji="1" lang="en-US" altLang="zh-CN" sz="2400" dirty="0" smtClean="0">
                <a:latin typeface="Microsoft YaHei" charset="-122"/>
                <a:ea typeface="Microsoft YaHei" charset="-122"/>
                <a:cs typeface="Microsoft YaHei" charset="-122"/>
              </a:rPr>
              <a:t>A</a:t>
            </a:r>
            <a:r>
              <a:rPr kumimoji="1" lang="en-US" altLang="zh-CN" sz="2400" dirty="0">
                <a:latin typeface="Microsoft YaHei" charset="-122"/>
                <a:ea typeface="Microsoft YaHei" charset="-122"/>
                <a:cs typeface="Microsoft YaHei" charset="-122"/>
              </a:rPr>
              <a:t>:</a:t>
            </a:r>
            <a:r>
              <a:rPr kumimoji="1" lang="zh-CN" altLang="en-US" sz="2400" dirty="0">
                <a:latin typeface="Microsoft YaHei" charset="-122"/>
                <a:ea typeface="Microsoft YaHei" charset="-122"/>
                <a:cs typeface="Microsoft YaHei" charset="-122"/>
              </a:rPr>
              <a:t>平均成本</a:t>
            </a:r>
          </a:p>
          <a:p>
            <a:pPr>
              <a:lnSpc>
                <a:spcPct val="150000"/>
              </a:lnSpc>
            </a:pPr>
            <a:r>
              <a:rPr kumimoji="1" lang="en-US" altLang="zh-CN" sz="2400" dirty="0">
                <a:latin typeface="Microsoft YaHei" charset="-122"/>
                <a:ea typeface="Microsoft YaHei" charset="-122"/>
                <a:cs typeface="Microsoft YaHei" charset="-122"/>
              </a:rPr>
              <a:t>B:</a:t>
            </a:r>
            <a:r>
              <a:rPr kumimoji="1" lang="zh-CN" altLang="en-US" sz="2400" dirty="0">
                <a:latin typeface="Microsoft YaHei" charset="-122"/>
                <a:ea typeface="Microsoft YaHei" charset="-122"/>
                <a:cs typeface="Microsoft YaHei" charset="-122"/>
              </a:rPr>
              <a:t>固定成本</a:t>
            </a:r>
          </a:p>
          <a:p>
            <a:pPr>
              <a:lnSpc>
                <a:spcPct val="150000"/>
              </a:lnSpc>
            </a:pPr>
            <a:r>
              <a:rPr kumimoji="1" lang="en-US" altLang="zh-CN" sz="2400" dirty="0">
                <a:latin typeface="Microsoft YaHei" charset="-122"/>
                <a:ea typeface="Microsoft YaHei" charset="-122"/>
                <a:cs typeface="Microsoft YaHei" charset="-122"/>
              </a:rPr>
              <a:t>C:</a:t>
            </a:r>
            <a:r>
              <a:rPr kumimoji="1" lang="zh-CN" altLang="en-US" sz="2400" dirty="0">
                <a:latin typeface="Microsoft YaHei" charset="-122"/>
                <a:ea typeface="Microsoft YaHei" charset="-122"/>
                <a:cs typeface="Microsoft YaHei" charset="-122"/>
              </a:rPr>
              <a:t>长期成本</a:t>
            </a:r>
          </a:p>
          <a:p>
            <a:pPr>
              <a:lnSpc>
                <a:spcPct val="150000"/>
              </a:lnSpc>
            </a:pPr>
            <a:r>
              <a:rPr kumimoji="1" lang="en-US" altLang="zh-CN" sz="2400" dirty="0">
                <a:latin typeface="Microsoft YaHei" charset="-122"/>
                <a:ea typeface="Microsoft YaHei" charset="-122"/>
                <a:cs typeface="Microsoft YaHei" charset="-122"/>
              </a:rPr>
              <a:t>D:</a:t>
            </a:r>
            <a:r>
              <a:rPr kumimoji="1" lang="zh-CN" altLang="en-US" sz="2400" dirty="0">
                <a:latin typeface="Microsoft YaHei" charset="-122"/>
                <a:ea typeface="Microsoft YaHei" charset="-122"/>
                <a:cs typeface="Microsoft YaHei" charset="-122"/>
              </a:rPr>
              <a:t>总成本</a:t>
            </a:r>
          </a:p>
        </p:txBody>
      </p:sp>
    </p:spTree>
    <p:extLst>
      <p:ext uri="{BB962C8B-B14F-4D97-AF65-F5344CB8AC3E}">
        <p14:creationId xmlns:p14="http://schemas.microsoft.com/office/powerpoint/2010/main" val="899307238"/>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圆角矩形 16"/>
          <p:cNvSpPr/>
          <p:nvPr/>
        </p:nvSpPr>
        <p:spPr>
          <a:xfrm>
            <a:off x="270331" y="655942"/>
            <a:ext cx="4407994"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smtClean="0">
                <a:latin typeface="Microsoft YaHei" charset="-122"/>
                <a:ea typeface="Microsoft YaHei" charset="-122"/>
                <a:cs typeface="Microsoft YaHei" charset="-122"/>
              </a:rPr>
              <a:t>习题练习</a:t>
            </a:r>
            <a:endParaRPr kumimoji="1" lang="zh-CN" altLang="en-US" sz="2000" dirty="0">
              <a:latin typeface="Microsoft YaHei" charset="-122"/>
              <a:ea typeface="Microsoft YaHei" charset="-122"/>
              <a:cs typeface="Microsoft YaHei" charset="-122"/>
            </a:endParaRPr>
          </a:p>
        </p:txBody>
      </p:sp>
      <p:sp>
        <p:nvSpPr>
          <p:cNvPr id="6" name="文本框 5"/>
          <p:cNvSpPr txBox="1"/>
          <p:nvPr/>
        </p:nvSpPr>
        <p:spPr>
          <a:xfrm>
            <a:off x="489097" y="1472751"/>
            <a:ext cx="10781414" cy="2862322"/>
          </a:xfrm>
          <a:prstGeom prst="rect">
            <a:avLst/>
          </a:prstGeom>
          <a:noFill/>
        </p:spPr>
        <p:txBody>
          <a:bodyPr wrap="square" rtlCol="0">
            <a:spAutoFit/>
          </a:bodyPr>
          <a:lstStyle/>
          <a:p>
            <a:pPr>
              <a:lnSpc>
                <a:spcPct val="150000"/>
              </a:lnSpc>
            </a:pPr>
            <a:r>
              <a:rPr kumimoji="1" lang="zh-CN" altLang="en-US" sz="2400" dirty="0">
                <a:latin typeface="Microsoft YaHei" charset="-122"/>
                <a:ea typeface="Microsoft YaHei" charset="-122"/>
                <a:cs typeface="Microsoft YaHei" charset="-122"/>
              </a:rPr>
              <a:t>不随产量变动而变动的成本称为</a:t>
            </a:r>
            <a:r>
              <a:rPr kumimoji="1" lang="zh-CN" altLang="en-US" sz="2400" dirty="0" smtClean="0">
                <a:latin typeface="Microsoft YaHei" charset="-122"/>
                <a:ea typeface="Microsoft YaHei" charset="-122"/>
                <a:cs typeface="Microsoft YaHei" charset="-122"/>
              </a:rPr>
              <a:t>（</a:t>
            </a:r>
            <a:r>
              <a:rPr kumimoji="1" lang="en-US" altLang="zh-CN" sz="2400" dirty="0" smtClean="0">
                <a:solidFill>
                  <a:srgbClr val="C00000"/>
                </a:solidFill>
                <a:latin typeface="Microsoft YaHei" charset="-122"/>
                <a:ea typeface="Microsoft YaHei" charset="-122"/>
                <a:cs typeface="Microsoft YaHei" charset="-122"/>
              </a:rPr>
              <a:t>B</a:t>
            </a:r>
            <a:r>
              <a:rPr kumimoji="1" lang="zh-CN" altLang="en-US" sz="2400" dirty="0" smtClean="0">
                <a:latin typeface="Microsoft YaHei" charset="-122"/>
                <a:ea typeface="Microsoft YaHei" charset="-122"/>
                <a:cs typeface="Microsoft YaHei" charset="-122"/>
              </a:rPr>
              <a:t>）</a:t>
            </a:r>
            <a:endParaRPr kumimoji="1" lang="zh-CN" altLang="en-US" sz="2400" dirty="0">
              <a:latin typeface="Microsoft YaHei" charset="-122"/>
              <a:ea typeface="Microsoft YaHei" charset="-122"/>
              <a:cs typeface="Microsoft YaHei" charset="-122"/>
            </a:endParaRPr>
          </a:p>
          <a:p>
            <a:pPr>
              <a:lnSpc>
                <a:spcPct val="150000"/>
              </a:lnSpc>
            </a:pPr>
            <a:r>
              <a:rPr kumimoji="1" lang="en-US" altLang="zh-CN" sz="2400" dirty="0" smtClean="0">
                <a:latin typeface="Microsoft YaHei" charset="-122"/>
                <a:ea typeface="Microsoft YaHei" charset="-122"/>
                <a:cs typeface="Microsoft YaHei" charset="-122"/>
              </a:rPr>
              <a:t>A</a:t>
            </a:r>
            <a:r>
              <a:rPr kumimoji="1" lang="en-US" altLang="zh-CN" sz="2400" dirty="0">
                <a:latin typeface="Microsoft YaHei" charset="-122"/>
                <a:ea typeface="Microsoft YaHei" charset="-122"/>
                <a:cs typeface="Microsoft YaHei" charset="-122"/>
              </a:rPr>
              <a:t>:</a:t>
            </a:r>
            <a:r>
              <a:rPr kumimoji="1" lang="zh-CN" altLang="en-US" sz="2400" dirty="0">
                <a:latin typeface="Microsoft YaHei" charset="-122"/>
                <a:ea typeface="Microsoft YaHei" charset="-122"/>
                <a:cs typeface="Microsoft YaHei" charset="-122"/>
              </a:rPr>
              <a:t>平均成本</a:t>
            </a:r>
          </a:p>
          <a:p>
            <a:pPr>
              <a:lnSpc>
                <a:spcPct val="150000"/>
              </a:lnSpc>
            </a:pPr>
            <a:r>
              <a:rPr kumimoji="1" lang="en-US" altLang="zh-CN" sz="2400" dirty="0">
                <a:solidFill>
                  <a:srgbClr val="C00000"/>
                </a:solidFill>
                <a:latin typeface="Microsoft YaHei" charset="-122"/>
                <a:ea typeface="Microsoft YaHei" charset="-122"/>
                <a:cs typeface="Microsoft YaHei" charset="-122"/>
              </a:rPr>
              <a:t>B:</a:t>
            </a:r>
            <a:r>
              <a:rPr kumimoji="1" lang="zh-CN" altLang="en-US" sz="2400" dirty="0">
                <a:solidFill>
                  <a:srgbClr val="C00000"/>
                </a:solidFill>
                <a:latin typeface="Microsoft YaHei" charset="-122"/>
                <a:ea typeface="Microsoft YaHei" charset="-122"/>
                <a:cs typeface="Microsoft YaHei" charset="-122"/>
              </a:rPr>
              <a:t>固定成本</a:t>
            </a:r>
          </a:p>
          <a:p>
            <a:pPr>
              <a:lnSpc>
                <a:spcPct val="150000"/>
              </a:lnSpc>
            </a:pPr>
            <a:r>
              <a:rPr kumimoji="1" lang="en-US" altLang="zh-CN" sz="2400" dirty="0">
                <a:latin typeface="Microsoft YaHei" charset="-122"/>
                <a:ea typeface="Microsoft YaHei" charset="-122"/>
                <a:cs typeface="Microsoft YaHei" charset="-122"/>
              </a:rPr>
              <a:t>C:</a:t>
            </a:r>
            <a:r>
              <a:rPr kumimoji="1" lang="zh-CN" altLang="en-US" sz="2400" dirty="0">
                <a:latin typeface="Microsoft YaHei" charset="-122"/>
                <a:ea typeface="Microsoft YaHei" charset="-122"/>
                <a:cs typeface="Microsoft YaHei" charset="-122"/>
              </a:rPr>
              <a:t>长期成本</a:t>
            </a:r>
          </a:p>
          <a:p>
            <a:pPr>
              <a:lnSpc>
                <a:spcPct val="150000"/>
              </a:lnSpc>
            </a:pPr>
            <a:r>
              <a:rPr kumimoji="1" lang="en-US" altLang="zh-CN" sz="2400" dirty="0">
                <a:latin typeface="Microsoft YaHei" charset="-122"/>
                <a:ea typeface="Microsoft YaHei" charset="-122"/>
                <a:cs typeface="Microsoft YaHei" charset="-122"/>
              </a:rPr>
              <a:t>D:</a:t>
            </a:r>
            <a:r>
              <a:rPr kumimoji="1" lang="zh-CN" altLang="en-US" sz="2400" dirty="0">
                <a:latin typeface="Microsoft YaHei" charset="-122"/>
                <a:ea typeface="Microsoft YaHei" charset="-122"/>
                <a:cs typeface="Microsoft YaHei" charset="-122"/>
              </a:rPr>
              <a:t>总成本</a:t>
            </a:r>
          </a:p>
        </p:txBody>
      </p:sp>
    </p:spTree>
    <p:extLst>
      <p:ext uri="{BB962C8B-B14F-4D97-AF65-F5344CB8AC3E}">
        <p14:creationId xmlns:p14="http://schemas.microsoft.com/office/powerpoint/2010/main" val="163335483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圆角矩形 16"/>
          <p:cNvSpPr/>
          <p:nvPr/>
        </p:nvSpPr>
        <p:spPr>
          <a:xfrm>
            <a:off x="1248530" y="516083"/>
            <a:ext cx="3156665"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a:latin typeface="Microsoft YaHei" charset="-122"/>
                <a:ea typeface="Microsoft YaHei" charset="-122"/>
                <a:cs typeface="Microsoft YaHei" charset="-122"/>
              </a:rPr>
              <a:t>课</a:t>
            </a:r>
            <a:r>
              <a:rPr kumimoji="1" lang="zh-CN" altLang="en-US" sz="2000" dirty="0" smtClean="0">
                <a:latin typeface="Microsoft YaHei" charset="-122"/>
                <a:ea typeface="Microsoft YaHei" charset="-122"/>
                <a:cs typeface="Microsoft YaHei" charset="-122"/>
              </a:rPr>
              <a:t>下做</a:t>
            </a:r>
            <a:endParaRPr kumimoji="1" lang="zh-CN" altLang="en-US" sz="2000" dirty="0">
              <a:latin typeface="Microsoft YaHei" charset="-122"/>
              <a:ea typeface="Microsoft YaHei" charset="-122"/>
              <a:cs typeface="Microsoft YaHei" charset="-122"/>
            </a:endParaRPr>
          </a:p>
        </p:txBody>
      </p:sp>
      <p:sp>
        <p:nvSpPr>
          <p:cNvPr id="19" name="文本框 18"/>
          <p:cNvSpPr txBox="1"/>
          <p:nvPr/>
        </p:nvSpPr>
        <p:spPr>
          <a:xfrm>
            <a:off x="703386" y="1420923"/>
            <a:ext cx="10779368" cy="1884618"/>
          </a:xfrm>
          <a:prstGeom prst="rect">
            <a:avLst/>
          </a:prstGeom>
          <a:noFill/>
        </p:spPr>
        <p:txBody>
          <a:bodyPr wrap="square" rtlCol="0">
            <a:spAutoFit/>
          </a:bodyPr>
          <a:lstStyle/>
          <a:p>
            <a:pPr>
              <a:lnSpc>
                <a:spcPct val="150000"/>
              </a:lnSpc>
            </a:pPr>
            <a:r>
              <a:rPr kumimoji="1" lang="zh-CN" altLang="en-US" sz="2000" dirty="0">
                <a:latin typeface="Microsoft YaHei" charset="-122"/>
                <a:ea typeface="Microsoft YaHei" charset="-122"/>
                <a:cs typeface="Microsoft YaHei" charset="-122"/>
              </a:rPr>
              <a:t>东兴农场种植苹果，据估计每月增加灌溉用水</a:t>
            </a:r>
            <a:r>
              <a:rPr kumimoji="1" lang="en-US" altLang="zh-CN" sz="2000" dirty="0">
                <a:latin typeface="Microsoft YaHei" charset="-122"/>
                <a:ea typeface="Microsoft YaHei" charset="-122"/>
                <a:cs typeface="Microsoft YaHei" charset="-122"/>
              </a:rPr>
              <a:t>10</a:t>
            </a:r>
            <a:r>
              <a:rPr kumimoji="1" lang="zh-CN" altLang="en-US" sz="2000" dirty="0">
                <a:latin typeface="Microsoft YaHei" charset="-122"/>
                <a:ea typeface="Microsoft YaHei" charset="-122"/>
                <a:cs typeface="Microsoft YaHei" charset="-122"/>
              </a:rPr>
              <a:t>吨，能使产量每月增加</a:t>
            </a:r>
            <a:r>
              <a:rPr kumimoji="1" lang="en-US" altLang="zh-CN" sz="2000" dirty="0">
                <a:latin typeface="Microsoft YaHei" charset="-122"/>
                <a:ea typeface="Microsoft YaHei" charset="-122"/>
                <a:cs typeface="Microsoft YaHei" charset="-122"/>
              </a:rPr>
              <a:t>1500</a:t>
            </a:r>
            <a:r>
              <a:rPr kumimoji="1" lang="zh-CN" altLang="en-US" sz="2000" dirty="0">
                <a:latin typeface="Microsoft YaHei" charset="-122"/>
                <a:ea typeface="Microsoft YaHei" charset="-122"/>
                <a:cs typeface="Microsoft YaHei" charset="-122"/>
              </a:rPr>
              <a:t>千克；或者每月增加肥料</a:t>
            </a:r>
            <a:r>
              <a:rPr kumimoji="1" lang="en-US" altLang="zh-CN" sz="2000" dirty="0">
                <a:latin typeface="Microsoft YaHei" charset="-122"/>
                <a:ea typeface="Microsoft YaHei" charset="-122"/>
                <a:cs typeface="Microsoft YaHei" charset="-122"/>
              </a:rPr>
              <a:t>2</a:t>
            </a:r>
            <a:r>
              <a:rPr kumimoji="1" lang="zh-CN" altLang="en-US" sz="2000" dirty="0">
                <a:latin typeface="Microsoft YaHei" charset="-122"/>
                <a:ea typeface="Microsoft YaHei" charset="-122"/>
                <a:cs typeface="Microsoft YaHei" charset="-122"/>
              </a:rPr>
              <a:t>吨，能使产量每月增加</a:t>
            </a:r>
            <a:r>
              <a:rPr kumimoji="1" lang="en-US" altLang="zh-CN" sz="2000" dirty="0">
                <a:latin typeface="Microsoft YaHei" charset="-122"/>
                <a:ea typeface="Microsoft YaHei" charset="-122"/>
                <a:cs typeface="Microsoft YaHei" charset="-122"/>
              </a:rPr>
              <a:t>900</a:t>
            </a:r>
            <a:r>
              <a:rPr kumimoji="1" lang="zh-CN" altLang="en-US" sz="2000" dirty="0">
                <a:latin typeface="Microsoft YaHei" charset="-122"/>
                <a:ea typeface="Microsoft YaHei" charset="-122"/>
                <a:cs typeface="Microsoft YaHei" charset="-122"/>
              </a:rPr>
              <a:t>千克。水的价格是每吨</a:t>
            </a:r>
            <a:r>
              <a:rPr kumimoji="1" lang="en-US" altLang="zh-CN" sz="2000" dirty="0">
                <a:latin typeface="Microsoft YaHei" charset="-122"/>
                <a:ea typeface="Microsoft YaHei" charset="-122"/>
                <a:cs typeface="Microsoft YaHei" charset="-122"/>
              </a:rPr>
              <a:t>6</a:t>
            </a:r>
            <a:r>
              <a:rPr kumimoji="1" lang="zh-CN" altLang="en-US" sz="2000" dirty="0">
                <a:latin typeface="Microsoft YaHei" charset="-122"/>
                <a:ea typeface="Microsoft YaHei" charset="-122"/>
                <a:cs typeface="Microsoft YaHei" charset="-122"/>
              </a:rPr>
              <a:t>元，肥料的价格为每吨</a:t>
            </a:r>
            <a:r>
              <a:rPr kumimoji="1" lang="en-US" altLang="zh-CN" sz="2000" dirty="0">
                <a:latin typeface="Microsoft YaHei" charset="-122"/>
                <a:ea typeface="Microsoft YaHei" charset="-122"/>
                <a:cs typeface="Microsoft YaHei" charset="-122"/>
              </a:rPr>
              <a:t>25</a:t>
            </a:r>
            <a:r>
              <a:rPr kumimoji="1" lang="zh-CN" altLang="en-US" sz="2000" dirty="0">
                <a:latin typeface="Microsoft YaHei" charset="-122"/>
                <a:ea typeface="Microsoft YaHei" charset="-122"/>
                <a:cs typeface="Microsoft YaHei" charset="-122"/>
              </a:rPr>
              <a:t>元。问该农场使用水和肥料的比例是否最优？如果不是最优，是应增加水、减少肥料，还是减少水、增加肥料？</a:t>
            </a:r>
          </a:p>
        </p:txBody>
      </p:sp>
      <p:graphicFrame>
        <p:nvGraphicFramePr>
          <p:cNvPr id="4" name="对象 3"/>
          <p:cNvGraphicFramePr>
            <a:graphicFrameLocks noChangeAspect="1"/>
          </p:cNvGraphicFramePr>
          <p:nvPr/>
        </p:nvGraphicFramePr>
        <p:xfrm>
          <a:off x="8880230" y="5235401"/>
          <a:ext cx="3054304" cy="1622599"/>
        </p:xfrm>
        <a:graphic>
          <a:graphicData uri="http://schemas.openxmlformats.org/presentationml/2006/ole">
            <mc:AlternateContent xmlns:mc="http://schemas.openxmlformats.org/markup-compatibility/2006">
              <mc:Choice xmlns:v="urn:schemas-microsoft-com:vml" Requires="v">
                <p:oleObj spid="_x0000_s1039" r:id="rId4" imgW="812520" imgH="431640" progId="Equation.KSEE3">
                  <p:embed/>
                </p:oleObj>
              </mc:Choice>
              <mc:Fallback>
                <p:oleObj r:id="rId4" imgW="812520" imgH="431640" progId="Equation.KSEE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80230" y="5235401"/>
                        <a:ext cx="3054304" cy="1622599"/>
                      </a:xfrm>
                      <a:prstGeom prst="rect">
                        <a:avLst/>
                      </a:prstGeom>
                      <a:noFill/>
                    </p:spPr>
                  </p:pic>
                </p:oleObj>
              </mc:Fallback>
            </mc:AlternateContent>
          </a:graphicData>
        </a:graphic>
      </p:graphicFrame>
    </p:spTree>
    <p:extLst>
      <p:ext uri="{BB962C8B-B14F-4D97-AF65-F5344CB8AC3E}">
        <p14:creationId xmlns:p14="http://schemas.microsoft.com/office/powerpoint/2010/main" val="1187032850"/>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圆角矩形 16"/>
          <p:cNvSpPr/>
          <p:nvPr/>
        </p:nvSpPr>
        <p:spPr>
          <a:xfrm>
            <a:off x="270331" y="655942"/>
            <a:ext cx="4407994"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smtClean="0">
                <a:latin typeface="Microsoft YaHei" charset="-122"/>
                <a:ea typeface="Microsoft YaHei" charset="-122"/>
                <a:cs typeface="Microsoft YaHei" charset="-122"/>
              </a:rPr>
              <a:t>习题练习</a:t>
            </a:r>
            <a:endParaRPr kumimoji="1" lang="zh-CN" altLang="en-US" sz="2000" dirty="0">
              <a:latin typeface="Microsoft YaHei" charset="-122"/>
              <a:ea typeface="Microsoft YaHei" charset="-122"/>
              <a:cs typeface="Microsoft YaHei" charset="-122"/>
            </a:endParaRPr>
          </a:p>
        </p:txBody>
      </p:sp>
      <p:sp>
        <p:nvSpPr>
          <p:cNvPr id="6" name="文本框 5"/>
          <p:cNvSpPr txBox="1"/>
          <p:nvPr/>
        </p:nvSpPr>
        <p:spPr>
          <a:xfrm>
            <a:off x="823204" y="1754104"/>
            <a:ext cx="10781414" cy="3351046"/>
          </a:xfrm>
          <a:prstGeom prst="rect">
            <a:avLst/>
          </a:prstGeom>
          <a:noFill/>
        </p:spPr>
        <p:txBody>
          <a:bodyPr wrap="square" rtlCol="0">
            <a:spAutoFit/>
          </a:bodyPr>
          <a:lstStyle/>
          <a:p>
            <a:pPr>
              <a:lnSpc>
                <a:spcPct val="150000"/>
              </a:lnSpc>
            </a:pPr>
            <a:r>
              <a:rPr kumimoji="1" lang="zh-CN" altLang="en-US" sz="2400" dirty="0">
                <a:latin typeface="Microsoft YaHei" charset="-122"/>
                <a:ea typeface="Microsoft YaHei" charset="-122"/>
                <a:cs typeface="Microsoft YaHei" charset="-122"/>
              </a:rPr>
              <a:t>房租、利息属于（）</a:t>
            </a:r>
            <a:r>
              <a:rPr kumimoji="1" lang="zh-CN" altLang="en-US" sz="2400">
                <a:latin typeface="Microsoft YaHei" charset="-122"/>
                <a:ea typeface="Microsoft YaHei" charset="-122"/>
                <a:cs typeface="Microsoft YaHei" charset="-122"/>
              </a:rPr>
              <a:t/>
            </a:r>
            <a:br>
              <a:rPr kumimoji="1" lang="zh-CN" altLang="en-US" sz="2400">
                <a:latin typeface="Microsoft YaHei" charset="-122"/>
                <a:ea typeface="Microsoft YaHei" charset="-122"/>
                <a:cs typeface="Microsoft YaHei" charset="-122"/>
              </a:rPr>
            </a:br>
            <a:r>
              <a:rPr kumimoji="1" lang="en-US" altLang="zh-CN" sz="2400" dirty="0" smtClean="0">
                <a:latin typeface="Microsoft YaHei" charset="-122"/>
                <a:ea typeface="Microsoft YaHei" charset="-122"/>
                <a:cs typeface="Microsoft YaHei" charset="-122"/>
              </a:rPr>
              <a:t>A</a:t>
            </a:r>
            <a:r>
              <a:rPr kumimoji="1" lang="en-US" altLang="zh-CN" sz="2400" dirty="0">
                <a:latin typeface="Microsoft YaHei" charset="-122"/>
                <a:ea typeface="Microsoft YaHei" charset="-122"/>
                <a:cs typeface="Microsoft YaHei" charset="-122"/>
              </a:rPr>
              <a:t>:</a:t>
            </a:r>
            <a:r>
              <a:rPr kumimoji="1" lang="zh-CN" altLang="en-US" sz="2400" dirty="0">
                <a:latin typeface="Microsoft YaHei" charset="-122"/>
                <a:ea typeface="Microsoft YaHei" charset="-122"/>
                <a:cs typeface="Microsoft YaHei" charset="-122"/>
              </a:rPr>
              <a:t>平均成本</a:t>
            </a:r>
          </a:p>
          <a:p>
            <a:pPr>
              <a:lnSpc>
                <a:spcPct val="150000"/>
              </a:lnSpc>
            </a:pPr>
            <a:r>
              <a:rPr kumimoji="1" lang="en-US" altLang="zh-CN" sz="2400" dirty="0">
                <a:latin typeface="Microsoft YaHei" charset="-122"/>
                <a:ea typeface="Microsoft YaHei" charset="-122"/>
                <a:cs typeface="Microsoft YaHei" charset="-122"/>
              </a:rPr>
              <a:t>B:</a:t>
            </a:r>
            <a:r>
              <a:rPr kumimoji="1" lang="zh-CN" altLang="en-US" sz="2400" dirty="0">
                <a:latin typeface="Microsoft YaHei" charset="-122"/>
                <a:ea typeface="Microsoft YaHei" charset="-122"/>
                <a:cs typeface="Microsoft YaHei" charset="-122"/>
              </a:rPr>
              <a:t>隐性成本</a:t>
            </a:r>
          </a:p>
          <a:p>
            <a:pPr>
              <a:lnSpc>
                <a:spcPct val="150000"/>
              </a:lnSpc>
            </a:pPr>
            <a:r>
              <a:rPr kumimoji="1" lang="en-US" altLang="zh-CN" sz="2400" dirty="0">
                <a:latin typeface="Microsoft YaHei" charset="-122"/>
                <a:ea typeface="Microsoft YaHei" charset="-122"/>
                <a:cs typeface="Microsoft YaHei" charset="-122"/>
              </a:rPr>
              <a:t>C:</a:t>
            </a:r>
            <a:r>
              <a:rPr kumimoji="1" lang="zh-CN" altLang="en-US" sz="2400" dirty="0">
                <a:latin typeface="Microsoft YaHei" charset="-122"/>
                <a:ea typeface="Microsoft YaHei" charset="-122"/>
                <a:cs typeface="Microsoft YaHei" charset="-122"/>
              </a:rPr>
              <a:t>变动成本</a:t>
            </a:r>
          </a:p>
          <a:p>
            <a:pPr>
              <a:lnSpc>
                <a:spcPct val="150000"/>
              </a:lnSpc>
            </a:pPr>
            <a:r>
              <a:rPr kumimoji="1" lang="en-US" altLang="zh-CN" sz="2400" dirty="0">
                <a:latin typeface="Microsoft YaHei" charset="-122"/>
                <a:ea typeface="Microsoft YaHei" charset="-122"/>
                <a:cs typeface="Microsoft YaHei" charset="-122"/>
              </a:rPr>
              <a:t>D:</a:t>
            </a:r>
            <a:r>
              <a:rPr kumimoji="1" lang="zh-CN" altLang="en-US" sz="2400" dirty="0">
                <a:latin typeface="Microsoft YaHei" charset="-122"/>
                <a:ea typeface="Microsoft YaHei" charset="-122"/>
                <a:cs typeface="Microsoft YaHei" charset="-122"/>
              </a:rPr>
              <a:t>固定成本</a:t>
            </a:r>
          </a:p>
          <a:p>
            <a:pPr>
              <a:lnSpc>
                <a:spcPct val="150000"/>
              </a:lnSpc>
            </a:pPr>
            <a:endParaRPr kumimoji="1" lang="zh-CN" altLang="en-US" sz="24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1110576934"/>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圆角矩形 16"/>
          <p:cNvSpPr/>
          <p:nvPr/>
        </p:nvSpPr>
        <p:spPr>
          <a:xfrm>
            <a:off x="270331" y="655942"/>
            <a:ext cx="4407994"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smtClean="0">
                <a:latin typeface="Microsoft YaHei" charset="-122"/>
                <a:ea typeface="Microsoft YaHei" charset="-122"/>
                <a:cs typeface="Microsoft YaHei" charset="-122"/>
              </a:rPr>
              <a:t>习题练习</a:t>
            </a:r>
            <a:endParaRPr kumimoji="1" lang="zh-CN" altLang="en-US" sz="2000" dirty="0">
              <a:latin typeface="Microsoft YaHei" charset="-122"/>
              <a:ea typeface="Microsoft YaHei" charset="-122"/>
              <a:cs typeface="Microsoft YaHei" charset="-122"/>
            </a:endParaRPr>
          </a:p>
        </p:txBody>
      </p:sp>
      <p:sp>
        <p:nvSpPr>
          <p:cNvPr id="6" name="文本框 5"/>
          <p:cNvSpPr txBox="1"/>
          <p:nvPr/>
        </p:nvSpPr>
        <p:spPr>
          <a:xfrm>
            <a:off x="823204" y="1754104"/>
            <a:ext cx="10781414" cy="3351046"/>
          </a:xfrm>
          <a:prstGeom prst="rect">
            <a:avLst/>
          </a:prstGeom>
          <a:noFill/>
        </p:spPr>
        <p:txBody>
          <a:bodyPr wrap="square" rtlCol="0">
            <a:spAutoFit/>
          </a:bodyPr>
          <a:lstStyle/>
          <a:p>
            <a:pPr>
              <a:lnSpc>
                <a:spcPct val="150000"/>
              </a:lnSpc>
            </a:pPr>
            <a:r>
              <a:rPr kumimoji="1" lang="zh-CN" altLang="en-US" sz="2400" dirty="0">
                <a:latin typeface="Microsoft YaHei" charset="-122"/>
                <a:ea typeface="Microsoft YaHei" charset="-122"/>
                <a:cs typeface="Microsoft YaHei" charset="-122"/>
              </a:rPr>
              <a:t>房租、利息属于</a:t>
            </a:r>
            <a:r>
              <a:rPr kumimoji="1" lang="zh-CN" altLang="en-US" sz="2400" dirty="0" smtClean="0">
                <a:latin typeface="Microsoft YaHei" charset="-122"/>
                <a:ea typeface="Microsoft YaHei" charset="-122"/>
                <a:cs typeface="Microsoft YaHei" charset="-122"/>
              </a:rPr>
              <a:t>（</a:t>
            </a:r>
            <a:r>
              <a:rPr kumimoji="1" lang="en-US" altLang="zh-CN" sz="2400" dirty="0">
                <a:solidFill>
                  <a:srgbClr val="C00000"/>
                </a:solidFill>
                <a:latin typeface="Microsoft YaHei" charset="-122"/>
                <a:ea typeface="Microsoft YaHei" charset="-122"/>
                <a:cs typeface="Microsoft YaHei" charset="-122"/>
              </a:rPr>
              <a:t> D </a:t>
            </a:r>
            <a:r>
              <a:rPr kumimoji="1" lang="zh-CN" altLang="en-US" sz="2400" dirty="0" smtClean="0">
                <a:latin typeface="Microsoft YaHei" charset="-122"/>
                <a:ea typeface="Microsoft YaHei" charset="-122"/>
                <a:cs typeface="Microsoft YaHei" charset="-122"/>
              </a:rPr>
              <a:t>）</a:t>
            </a:r>
            <a:r>
              <a:rPr kumimoji="1" lang="zh-CN" altLang="en-US" sz="2400" dirty="0">
                <a:latin typeface="Microsoft YaHei" charset="-122"/>
                <a:ea typeface="Microsoft YaHei" charset="-122"/>
                <a:cs typeface="Microsoft YaHei" charset="-122"/>
              </a:rPr>
              <a:t/>
            </a:r>
            <a:br>
              <a:rPr kumimoji="1" lang="zh-CN" altLang="en-US" sz="2400" dirty="0">
                <a:latin typeface="Microsoft YaHei" charset="-122"/>
                <a:ea typeface="Microsoft YaHei" charset="-122"/>
                <a:cs typeface="Microsoft YaHei" charset="-122"/>
              </a:rPr>
            </a:br>
            <a:r>
              <a:rPr kumimoji="1" lang="en-US" altLang="zh-CN" sz="2400" dirty="0" smtClean="0">
                <a:latin typeface="Microsoft YaHei" charset="-122"/>
                <a:ea typeface="Microsoft YaHei" charset="-122"/>
                <a:cs typeface="Microsoft YaHei" charset="-122"/>
              </a:rPr>
              <a:t>A</a:t>
            </a:r>
            <a:r>
              <a:rPr kumimoji="1" lang="en-US" altLang="zh-CN" sz="2400" dirty="0">
                <a:latin typeface="Microsoft YaHei" charset="-122"/>
                <a:ea typeface="Microsoft YaHei" charset="-122"/>
                <a:cs typeface="Microsoft YaHei" charset="-122"/>
              </a:rPr>
              <a:t>:</a:t>
            </a:r>
            <a:r>
              <a:rPr kumimoji="1" lang="zh-CN" altLang="en-US" sz="2400" dirty="0">
                <a:latin typeface="Microsoft YaHei" charset="-122"/>
                <a:ea typeface="Microsoft YaHei" charset="-122"/>
                <a:cs typeface="Microsoft YaHei" charset="-122"/>
              </a:rPr>
              <a:t>平均成本</a:t>
            </a:r>
          </a:p>
          <a:p>
            <a:pPr>
              <a:lnSpc>
                <a:spcPct val="150000"/>
              </a:lnSpc>
            </a:pPr>
            <a:r>
              <a:rPr kumimoji="1" lang="en-US" altLang="zh-CN" sz="2400" dirty="0">
                <a:latin typeface="Microsoft YaHei" charset="-122"/>
                <a:ea typeface="Microsoft YaHei" charset="-122"/>
                <a:cs typeface="Microsoft YaHei" charset="-122"/>
              </a:rPr>
              <a:t>B:</a:t>
            </a:r>
            <a:r>
              <a:rPr kumimoji="1" lang="zh-CN" altLang="en-US" sz="2400" dirty="0">
                <a:latin typeface="Microsoft YaHei" charset="-122"/>
                <a:ea typeface="Microsoft YaHei" charset="-122"/>
                <a:cs typeface="Microsoft YaHei" charset="-122"/>
              </a:rPr>
              <a:t>隐性成本</a:t>
            </a:r>
          </a:p>
          <a:p>
            <a:pPr>
              <a:lnSpc>
                <a:spcPct val="150000"/>
              </a:lnSpc>
            </a:pPr>
            <a:r>
              <a:rPr kumimoji="1" lang="en-US" altLang="zh-CN" sz="2400" dirty="0">
                <a:latin typeface="Microsoft YaHei" charset="-122"/>
                <a:ea typeface="Microsoft YaHei" charset="-122"/>
                <a:cs typeface="Microsoft YaHei" charset="-122"/>
              </a:rPr>
              <a:t>C:</a:t>
            </a:r>
            <a:r>
              <a:rPr kumimoji="1" lang="zh-CN" altLang="en-US" sz="2400" dirty="0">
                <a:latin typeface="Microsoft YaHei" charset="-122"/>
                <a:ea typeface="Microsoft YaHei" charset="-122"/>
                <a:cs typeface="Microsoft YaHei" charset="-122"/>
              </a:rPr>
              <a:t>变动成本</a:t>
            </a:r>
          </a:p>
          <a:p>
            <a:pPr>
              <a:lnSpc>
                <a:spcPct val="150000"/>
              </a:lnSpc>
            </a:pPr>
            <a:r>
              <a:rPr kumimoji="1" lang="en-US" altLang="zh-CN" sz="2400" dirty="0">
                <a:solidFill>
                  <a:srgbClr val="C00000"/>
                </a:solidFill>
                <a:latin typeface="Microsoft YaHei" charset="-122"/>
                <a:ea typeface="Microsoft YaHei" charset="-122"/>
                <a:cs typeface="Microsoft YaHei" charset="-122"/>
              </a:rPr>
              <a:t>D:</a:t>
            </a:r>
            <a:r>
              <a:rPr kumimoji="1" lang="zh-CN" altLang="en-US" sz="2400" dirty="0">
                <a:solidFill>
                  <a:srgbClr val="C00000"/>
                </a:solidFill>
                <a:latin typeface="Microsoft YaHei" charset="-122"/>
                <a:ea typeface="Microsoft YaHei" charset="-122"/>
                <a:cs typeface="Microsoft YaHei" charset="-122"/>
              </a:rPr>
              <a:t>固定成本</a:t>
            </a:r>
          </a:p>
          <a:p>
            <a:pPr>
              <a:lnSpc>
                <a:spcPct val="150000"/>
              </a:lnSpc>
            </a:pPr>
            <a:endParaRPr kumimoji="1" lang="zh-CN" altLang="en-US" sz="24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924942155"/>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圆角矩形 16"/>
          <p:cNvSpPr/>
          <p:nvPr/>
        </p:nvSpPr>
        <p:spPr>
          <a:xfrm>
            <a:off x="270331" y="655942"/>
            <a:ext cx="4407994"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smtClean="0">
                <a:latin typeface="Microsoft YaHei" charset="-122"/>
                <a:ea typeface="Microsoft YaHei" charset="-122"/>
                <a:cs typeface="Microsoft YaHei" charset="-122"/>
              </a:rPr>
              <a:t>习题练习</a:t>
            </a:r>
            <a:endParaRPr kumimoji="1" lang="zh-CN" altLang="en-US" sz="2000" dirty="0">
              <a:latin typeface="Microsoft YaHei" charset="-122"/>
              <a:ea typeface="Microsoft YaHei" charset="-122"/>
              <a:cs typeface="Microsoft YaHei" charset="-122"/>
            </a:endParaRPr>
          </a:p>
        </p:txBody>
      </p:sp>
      <p:sp>
        <p:nvSpPr>
          <p:cNvPr id="6" name="文本框 5"/>
          <p:cNvSpPr txBox="1"/>
          <p:nvPr/>
        </p:nvSpPr>
        <p:spPr>
          <a:xfrm>
            <a:off x="823204" y="1754104"/>
            <a:ext cx="10781414" cy="2862322"/>
          </a:xfrm>
          <a:prstGeom prst="rect">
            <a:avLst/>
          </a:prstGeom>
          <a:noFill/>
        </p:spPr>
        <p:txBody>
          <a:bodyPr wrap="square" rtlCol="0">
            <a:spAutoFit/>
          </a:bodyPr>
          <a:lstStyle/>
          <a:p>
            <a:pPr>
              <a:lnSpc>
                <a:spcPct val="150000"/>
              </a:lnSpc>
            </a:pPr>
            <a:r>
              <a:rPr kumimoji="1" lang="zh-CN" altLang="en-US" sz="2400" dirty="0">
                <a:latin typeface="Microsoft YaHei" charset="-122"/>
                <a:ea typeface="Microsoft YaHei" charset="-122"/>
                <a:cs typeface="Microsoft YaHei" charset="-122"/>
              </a:rPr>
              <a:t>付给工人和管理人员的工资属于成本中的（）</a:t>
            </a:r>
          </a:p>
          <a:p>
            <a:pPr>
              <a:lnSpc>
                <a:spcPct val="150000"/>
              </a:lnSpc>
            </a:pPr>
            <a:r>
              <a:rPr kumimoji="1" lang="en-US" altLang="zh-CN" sz="2400" dirty="0" smtClean="0">
                <a:latin typeface="Microsoft YaHei" charset="-122"/>
                <a:ea typeface="Microsoft YaHei" charset="-122"/>
                <a:cs typeface="Microsoft YaHei" charset="-122"/>
              </a:rPr>
              <a:t>A</a:t>
            </a:r>
            <a:r>
              <a:rPr kumimoji="1" lang="en-US" altLang="zh-CN" sz="2400" dirty="0">
                <a:latin typeface="Microsoft YaHei" charset="-122"/>
                <a:ea typeface="Microsoft YaHei" charset="-122"/>
                <a:cs typeface="Microsoft YaHei" charset="-122"/>
              </a:rPr>
              <a:t>:</a:t>
            </a:r>
            <a:r>
              <a:rPr kumimoji="1" lang="zh-CN" altLang="en-US" sz="2400" dirty="0">
                <a:latin typeface="Microsoft YaHei" charset="-122"/>
                <a:ea typeface="Microsoft YaHei" charset="-122"/>
                <a:cs typeface="Microsoft YaHei" charset="-122"/>
              </a:rPr>
              <a:t>显性成本</a:t>
            </a:r>
          </a:p>
          <a:p>
            <a:pPr>
              <a:lnSpc>
                <a:spcPct val="150000"/>
              </a:lnSpc>
            </a:pPr>
            <a:r>
              <a:rPr kumimoji="1" lang="en-US" altLang="zh-CN" sz="2400" dirty="0">
                <a:latin typeface="Microsoft YaHei" charset="-122"/>
                <a:ea typeface="Microsoft YaHei" charset="-122"/>
                <a:cs typeface="Microsoft YaHei" charset="-122"/>
              </a:rPr>
              <a:t>B:</a:t>
            </a:r>
            <a:r>
              <a:rPr kumimoji="1" lang="zh-CN" altLang="en-US" sz="2400" dirty="0">
                <a:latin typeface="Microsoft YaHei" charset="-122"/>
                <a:ea typeface="Microsoft YaHei" charset="-122"/>
                <a:cs typeface="Microsoft YaHei" charset="-122"/>
              </a:rPr>
              <a:t>隐性成本</a:t>
            </a:r>
          </a:p>
          <a:p>
            <a:pPr>
              <a:lnSpc>
                <a:spcPct val="150000"/>
              </a:lnSpc>
            </a:pPr>
            <a:r>
              <a:rPr kumimoji="1" lang="en-US" altLang="zh-CN" sz="2400" dirty="0">
                <a:latin typeface="Microsoft YaHei" charset="-122"/>
                <a:ea typeface="Microsoft YaHei" charset="-122"/>
                <a:cs typeface="Microsoft YaHei" charset="-122"/>
              </a:rPr>
              <a:t>C:</a:t>
            </a:r>
            <a:r>
              <a:rPr kumimoji="1" lang="zh-CN" altLang="en-US" sz="2400" dirty="0">
                <a:latin typeface="Microsoft YaHei" charset="-122"/>
                <a:ea typeface="Microsoft YaHei" charset="-122"/>
                <a:cs typeface="Microsoft YaHei" charset="-122"/>
              </a:rPr>
              <a:t>沉没成本</a:t>
            </a:r>
          </a:p>
          <a:p>
            <a:pPr>
              <a:lnSpc>
                <a:spcPct val="150000"/>
              </a:lnSpc>
            </a:pPr>
            <a:r>
              <a:rPr kumimoji="1" lang="en-US" altLang="zh-CN" sz="2400" dirty="0">
                <a:latin typeface="Microsoft YaHei" charset="-122"/>
                <a:ea typeface="Microsoft YaHei" charset="-122"/>
                <a:cs typeface="Microsoft YaHei" charset="-122"/>
              </a:rPr>
              <a:t>D:</a:t>
            </a:r>
            <a:r>
              <a:rPr kumimoji="1" lang="zh-CN" altLang="en-US" sz="2400" dirty="0">
                <a:latin typeface="Microsoft YaHei" charset="-122"/>
                <a:ea typeface="Microsoft YaHei" charset="-122"/>
                <a:cs typeface="Microsoft YaHei" charset="-122"/>
              </a:rPr>
              <a:t>机会</a:t>
            </a:r>
            <a:r>
              <a:rPr kumimoji="1" lang="zh-CN" altLang="en-US" sz="2400" dirty="0" smtClean="0">
                <a:latin typeface="Microsoft YaHei" charset="-122"/>
                <a:ea typeface="Microsoft YaHei" charset="-122"/>
                <a:cs typeface="Microsoft YaHei" charset="-122"/>
              </a:rPr>
              <a:t>成本</a:t>
            </a:r>
            <a:endParaRPr kumimoji="1" lang="zh-CN" altLang="en-US" sz="24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347754801"/>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圆角矩形 16"/>
          <p:cNvSpPr/>
          <p:nvPr/>
        </p:nvSpPr>
        <p:spPr>
          <a:xfrm>
            <a:off x="270331" y="655942"/>
            <a:ext cx="4407994"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smtClean="0">
                <a:latin typeface="Microsoft YaHei" charset="-122"/>
                <a:ea typeface="Microsoft YaHei" charset="-122"/>
                <a:cs typeface="Microsoft YaHei" charset="-122"/>
              </a:rPr>
              <a:t>习题练习</a:t>
            </a:r>
            <a:endParaRPr kumimoji="1" lang="zh-CN" altLang="en-US" sz="2000" dirty="0">
              <a:latin typeface="Microsoft YaHei" charset="-122"/>
              <a:ea typeface="Microsoft YaHei" charset="-122"/>
              <a:cs typeface="Microsoft YaHei" charset="-122"/>
            </a:endParaRPr>
          </a:p>
        </p:txBody>
      </p:sp>
      <p:sp>
        <p:nvSpPr>
          <p:cNvPr id="6" name="文本框 5"/>
          <p:cNvSpPr txBox="1"/>
          <p:nvPr/>
        </p:nvSpPr>
        <p:spPr>
          <a:xfrm>
            <a:off x="823204" y="1754104"/>
            <a:ext cx="10781414" cy="2862322"/>
          </a:xfrm>
          <a:prstGeom prst="rect">
            <a:avLst/>
          </a:prstGeom>
          <a:noFill/>
        </p:spPr>
        <p:txBody>
          <a:bodyPr wrap="square" rtlCol="0">
            <a:spAutoFit/>
          </a:bodyPr>
          <a:lstStyle/>
          <a:p>
            <a:pPr>
              <a:lnSpc>
                <a:spcPct val="150000"/>
              </a:lnSpc>
            </a:pPr>
            <a:r>
              <a:rPr kumimoji="1" lang="zh-CN" altLang="en-US" sz="2400" dirty="0">
                <a:latin typeface="Microsoft YaHei" charset="-122"/>
                <a:ea typeface="Microsoft YaHei" charset="-122"/>
                <a:cs typeface="Microsoft YaHei" charset="-122"/>
              </a:rPr>
              <a:t>付给工人和管理人员的工资属于成本中的</a:t>
            </a:r>
            <a:r>
              <a:rPr kumimoji="1" lang="zh-CN" altLang="en-US" sz="2400" dirty="0" smtClean="0">
                <a:latin typeface="Microsoft YaHei" charset="-122"/>
                <a:ea typeface="Microsoft YaHei" charset="-122"/>
                <a:cs typeface="Microsoft YaHei" charset="-122"/>
              </a:rPr>
              <a:t>（</a:t>
            </a:r>
            <a:r>
              <a:rPr kumimoji="1" lang="en-US" altLang="zh-CN" sz="2400" dirty="0">
                <a:solidFill>
                  <a:srgbClr val="C00000"/>
                </a:solidFill>
                <a:latin typeface="Microsoft YaHei" charset="-122"/>
                <a:ea typeface="Microsoft YaHei" charset="-122"/>
                <a:cs typeface="Microsoft YaHei" charset="-122"/>
              </a:rPr>
              <a:t> A </a:t>
            </a:r>
            <a:r>
              <a:rPr kumimoji="1" lang="zh-CN" altLang="en-US" sz="2400" dirty="0" smtClean="0">
                <a:latin typeface="Microsoft YaHei" charset="-122"/>
                <a:ea typeface="Microsoft YaHei" charset="-122"/>
                <a:cs typeface="Microsoft YaHei" charset="-122"/>
              </a:rPr>
              <a:t>）</a:t>
            </a:r>
            <a:endParaRPr kumimoji="1" lang="zh-CN" altLang="en-US" sz="2400" dirty="0">
              <a:latin typeface="Microsoft YaHei" charset="-122"/>
              <a:ea typeface="Microsoft YaHei" charset="-122"/>
              <a:cs typeface="Microsoft YaHei" charset="-122"/>
            </a:endParaRPr>
          </a:p>
          <a:p>
            <a:pPr>
              <a:lnSpc>
                <a:spcPct val="150000"/>
              </a:lnSpc>
            </a:pPr>
            <a:r>
              <a:rPr kumimoji="1" lang="en-US" altLang="zh-CN" sz="2400" dirty="0" smtClean="0">
                <a:solidFill>
                  <a:srgbClr val="C00000"/>
                </a:solidFill>
                <a:latin typeface="Microsoft YaHei" charset="-122"/>
                <a:ea typeface="Microsoft YaHei" charset="-122"/>
                <a:cs typeface="Microsoft YaHei" charset="-122"/>
              </a:rPr>
              <a:t>A</a:t>
            </a:r>
            <a:r>
              <a:rPr kumimoji="1" lang="en-US" altLang="zh-CN" sz="2400" dirty="0">
                <a:solidFill>
                  <a:srgbClr val="C00000"/>
                </a:solidFill>
                <a:latin typeface="Microsoft YaHei" charset="-122"/>
                <a:ea typeface="Microsoft YaHei" charset="-122"/>
                <a:cs typeface="Microsoft YaHei" charset="-122"/>
              </a:rPr>
              <a:t>:</a:t>
            </a:r>
            <a:r>
              <a:rPr kumimoji="1" lang="zh-CN" altLang="en-US" sz="2400" dirty="0">
                <a:solidFill>
                  <a:srgbClr val="C00000"/>
                </a:solidFill>
                <a:latin typeface="Microsoft YaHei" charset="-122"/>
                <a:ea typeface="Microsoft YaHei" charset="-122"/>
                <a:cs typeface="Microsoft YaHei" charset="-122"/>
              </a:rPr>
              <a:t>显性成本</a:t>
            </a:r>
          </a:p>
          <a:p>
            <a:pPr>
              <a:lnSpc>
                <a:spcPct val="150000"/>
              </a:lnSpc>
            </a:pPr>
            <a:r>
              <a:rPr kumimoji="1" lang="en-US" altLang="zh-CN" sz="2400" dirty="0">
                <a:latin typeface="Microsoft YaHei" charset="-122"/>
                <a:ea typeface="Microsoft YaHei" charset="-122"/>
                <a:cs typeface="Microsoft YaHei" charset="-122"/>
              </a:rPr>
              <a:t>B:</a:t>
            </a:r>
            <a:r>
              <a:rPr kumimoji="1" lang="zh-CN" altLang="en-US" sz="2400" dirty="0">
                <a:latin typeface="Microsoft YaHei" charset="-122"/>
                <a:ea typeface="Microsoft YaHei" charset="-122"/>
                <a:cs typeface="Microsoft YaHei" charset="-122"/>
              </a:rPr>
              <a:t>隐性成本</a:t>
            </a:r>
          </a:p>
          <a:p>
            <a:pPr>
              <a:lnSpc>
                <a:spcPct val="150000"/>
              </a:lnSpc>
            </a:pPr>
            <a:r>
              <a:rPr kumimoji="1" lang="en-US" altLang="zh-CN" sz="2400" dirty="0">
                <a:latin typeface="Microsoft YaHei" charset="-122"/>
                <a:ea typeface="Microsoft YaHei" charset="-122"/>
                <a:cs typeface="Microsoft YaHei" charset="-122"/>
              </a:rPr>
              <a:t>C:</a:t>
            </a:r>
            <a:r>
              <a:rPr kumimoji="1" lang="zh-CN" altLang="en-US" sz="2400" dirty="0">
                <a:latin typeface="Microsoft YaHei" charset="-122"/>
                <a:ea typeface="Microsoft YaHei" charset="-122"/>
                <a:cs typeface="Microsoft YaHei" charset="-122"/>
              </a:rPr>
              <a:t>沉没成本</a:t>
            </a:r>
          </a:p>
          <a:p>
            <a:pPr>
              <a:lnSpc>
                <a:spcPct val="150000"/>
              </a:lnSpc>
            </a:pPr>
            <a:r>
              <a:rPr kumimoji="1" lang="en-US" altLang="zh-CN" sz="2400" dirty="0">
                <a:latin typeface="Microsoft YaHei" charset="-122"/>
                <a:ea typeface="Microsoft YaHei" charset="-122"/>
                <a:cs typeface="Microsoft YaHei" charset="-122"/>
              </a:rPr>
              <a:t>D:</a:t>
            </a:r>
            <a:r>
              <a:rPr kumimoji="1" lang="zh-CN" altLang="en-US" sz="2400" dirty="0">
                <a:latin typeface="Microsoft YaHei" charset="-122"/>
                <a:ea typeface="Microsoft YaHei" charset="-122"/>
                <a:cs typeface="Microsoft YaHei" charset="-122"/>
              </a:rPr>
              <a:t>机会</a:t>
            </a:r>
            <a:r>
              <a:rPr kumimoji="1" lang="zh-CN" altLang="en-US" sz="2400" dirty="0" smtClean="0">
                <a:latin typeface="Microsoft YaHei" charset="-122"/>
                <a:ea typeface="Microsoft YaHei" charset="-122"/>
                <a:cs typeface="Microsoft YaHei" charset="-122"/>
              </a:rPr>
              <a:t>成本</a:t>
            </a:r>
            <a:endParaRPr kumimoji="1" lang="zh-CN" altLang="en-US" sz="24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1361838770"/>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圆角矩形 16"/>
          <p:cNvSpPr/>
          <p:nvPr/>
        </p:nvSpPr>
        <p:spPr>
          <a:xfrm>
            <a:off x="270331" y="655942"/>
            <a:ext cx="4407994"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smtClean="0">
                <a:latin typeface="Microsoft YaHei" charset="-122"/>
                <a:ea typeface="Microsoft YaHei" charset="-122"/>
                <a:cs typeface="Microsoft YaHei" charset="-122"/>
              </a:rPr>
              <a:t>习题练习</a:t>
            </a:r>
            <a:endParaRPr kumimoji="1" lang="zh-CN" altLang="en-US" sz="2000" dirty="0">
              <a:latin typeface="Microsoft YaHei" charset="-122"/>
              <a:ea typeface="Microsoft YaHei" charset="-122"/>
              <a:cs typeface="Microsoft YaHei" charset="-122"/>
            </a:endParaRPr>
          </a:p>
        </p:txBody>
      </p:sp>
      <p:sp>
        <p:nvSpPr>
          <p:cNvPr id="6" name="文本框 5"/>
          <p:cNvSpPr txBox="1"/>
          <p:nvPr/>
        </p:nvSpPr>
        <p:spPr>
          <a:xfrm>
            <a:off x="489097" y="1472751"/>
            <a:ext cx="10781414" cy="3970318"/>
          </a:xfrm>
          <a:prstGeom prst="rect">
            <a:avLst/>
          </a:prstGeom>
          <a:noFill/>
        </p:spPr>
        <p:txBody>
          <a:bodyPr wrap="square" rtlCol="0">
            <a:spAutoFit/>
          </a:bodyPr>
          <a:lstStyle/>
          <a:p>
            <a:pPr>
              <a:lnSpc>
                <a:spcPct val="150000"/>
              </a:lnSpc>
            </a:pPr>
            <a:r>
              <a:rPr kumimoji="1" lang="zh-CN" altLang="en-US" sz="2400" dirty="0">
                <a:latin typeface="Microsoft YaHei" charset="-122"/>
                <a:ea typeface="Microsoft YaHei" charset="-122"/>
                <a:cs typeface="Microsoft YaHei" charset="-122"/>
              </a:rPr>
              <a:t>与决策无关的成本称为（）</a:t>
            </a:r>
          </a:p>
          <a:p>
            <a:pPr>
              <a:lnSpc>
                <a:spcPct val="150000"/>
              </a:lnSpc>
            </a:pPr>
            <a:r>
              <a:rPr kumimoji="1" lang="en-US" altLang="zh-CN" sz="2400" dirty="0" smtClean="0">
                <a:latin typeface="Microsoft YaHei" charset="-122"/>
                <a:ea typeface="Microsoft YaHei" charset="-122"/>
                <a:cs typeface="Microsoft YaHei" charset="-122"/>
              </a:rPr>
              <a:t>A:</a:t>
            </a:r>
            <a:r>
              <a:rPr kumimoji="1" lang="zh-CN" altLang="en-US" sz="2400" dirty="0" smtClean="0">
                <a:latin typeface="Microsoft YaHei" charset="-122"/>
                <a:ea typeface="Microsoft YaHei" charset="-122"/>
                <a:cs typeface="Microsoft YaHei" charset="-122"/>
              </a:rPr>
              <a:t>机会成本    </a:t>
            </a:r>
            <a:r>
              <a:rPr kumimoji="1" lang="en-US" altLang="zh-CN" sz="2400" dirty="0" smtClean="0">
                <a:latin typeface="Microsoft YaHei" charset="-122"/>
                <a:ea typeface="Microsoft YaHei" charset="-122"/>
                <a:cs typeface="Microsoft YaHei" charset="-122"/>
              </a:rPr>
              <a:t>B</a:t>
            </a:r>
            <a:r>
              <a:rPr kumimoji="1" lang="en-US" altLang="zh-CN" sz="2400" dirty="0">
                <a:latin typeface="Microsoft YaHei" charset="-122"/>
                <a:ea typeface="Microsoft YaHei" charset="-122"/>
                <a:cs typeface="Microsoft YaHei" charset="-122"/>
              </a:rPr>
              <a:t>:</a:t>
            </a:r>
            <a:r>
              <a:rPr kumimoji="1" lang="zh-CN" altLang="en-US" sz="2400" dirty="0">
                <a:latin typeface="Microsoft YaHei" charset="-122"/>
                <a:ea typeface="Microsoft YaHei" charset="-122"/>
                <a:cs typeface="Microsoft YaHei" charset="-122"/>
              </a:rPr>
              <a:t>社会成本</a:t>
            </a:r>
          </a:p>
          <a:p>
            <a:pPr>
              <a:lnSpc>
                <a:spcPct val="150000"/>
              </a:lnSpc>
            </a:pPr>
            <a:r>
              <a:rPr kumimoji="1" lang="en-US" altLang="zh-CN" sz="2400" dirty="0">
                <a:latin typeface="Microsoft YaHei" charset="-122"/>
                <a:ea typeface="Microsoft YaHei" charset="-122"/>
                <a:cs typeface="Microsoft YaHei" charset="-122"/>
              </a:rPr>
              <a:t>C:</a:t>
            </a:r>
            <a:r>
              <a:rPr kumimoji="1" lang="zh-CN" altLang="en-US" sz="2400" dirty="0">
                <a:latin typeface="Microsoft YaHei" charset="-122"/>
                <a:ea typeface="Microsoft YaHei" charset="-122"/>
                <a:cs typeface="Microsoft YaHei" charset="-122"/>
              </a:rPr>
              <a:t>增量</a:t>
            </a:r>
            <a:r>
              <a:rPr kumimoji="1" lang="zh-CN" altLang="en-US" sz="2400" dirty="0" smtClean="0">
                <a:latin typeface="Microsoft YaHei" charset="-122"/>
                <a:ea typeface="Microsoft YaHei" charset="-122"/>
                <a:cs typeface="Microsoft YaHei" charset="-122"/>
              </a:rPr>
              <a:t>成本    </a:t>
            </a:r>
            <a:r>
              <a:rPr kumimoji="1" lang="en-US" altLang="zh-CN" sz="2400" dirty="0" smtClean="0">
                <a:latin typeface="Microsoft YaHei" charset="-122"/>
                <a:ea typeface="Microsoft YaHei" charset="-122"/>
                <a:cs typeface="Microsoft YaHei" charset="-122"/>
              </a:rPr>
              <a:t>D</a:t>
            </a:r>
            <a:r>
              <a:rPr kumimoji="1" lang="en-US" altLang="zh-CN" sz="2400" dirty="0">
                <a:latin typeface="Microsoft YaHei" charset="-122"/>
                <a:ea typeface="Microsoft YaHei" charset="-122"/>
                <a:cs typeface="Microsoft YaHei" charset="-122"/>
              </a:rPr>
              <a:t>:</a:t>
            </a:r>
            <a:r>
              <a:rPr kumimoji="1" lang="zh-CN" altLang="en-US" sz="2400" dirty="0">
                <a:latin typeface="Microsoft YaHei" charset="-122"/>
                <a:ea typeface="Microsoft YaHei" charset="-122"/>
                <a:cs typeface="Microsoft YaHei" charset="-122"/>
              </a:rPr>
              <a:t>沉没</a:t>
            </a:r>
            <a:r>
              <a:rPr kumimoji="1" lang="zh-CN" altLang="en-US" sz="2400" dirty="0" smtClean="0">
                <a:latin typeface="Microsoft YaHei" charset="-122"/>
                <a:ea typeface="Microsoft YaHei" charset="-122"/>
                <a:cs typeface="Microsoft YaHei" charset="-122"/>
              </a:rPr>
              <a:t>成本</a:t>
            </a:r>
            <a:endParaRPr kumimoji="1" lang="en-US" altLang="zh-CN" sz="2400" dirty="0" smtClean="0">
              <a:latin typeface="Microsoft YaHei" charset="-122"/>
              <a:ea typeface="Microsoft YaHei" charset="-122"/>
              <a:cs typeface="Microsoft YaHei" charset="-122"/>
            </a:endParaRPr>
          </a:p>
          <a:p>
            <a:pPr>
              <a:lnSpc>
                <a:spcPct val="150000"/>
              </a:lnSpc>
            </a:pPr>
            <a:endParaRPr kumimoji="1" lang="en-US" altLang="zh-CN" sz="2400" dirty="0" smtClean="0">
              <a:latin typeface="Microsoft YaHei" charset="-122"/>
              <a:ea typeface="Microsoft YaHei" charset="-122"/>
              <a:cs typeface="Microsoft YaHei" charset="-122"/>
            </a:endParaRPr>
          </a:p>
          <a:p>
            <a:pPr>
              <a:lnSpc>
                <a:spcPct val="150000"/>
              </a:lnSpc>
            </a:pPr>
            <a:r>
              <a:rPr kumimoji="1" lang="zh-CN" altLang="en-US" sz="2400" dirty="0">
                <a:latin typeface="Microsoft YaHei" charset="-122"/>
                <a:ea typeface="Microsoft YaHei" charset="-122"/>
                <a:cs typeface="Microsoft YaHei" charset="-122"/>
              </a:rPr>
              <a:t>在决策前已经发生的、不因决策而变化的成本称为（）</a:t>
            </a:r>
          </a:p>
          <a:p>
            <a:pPr>
              <a:lnSpc>
                <a:spcPct val="150000"/>
              </a:lnSpc>
            </a:pPr>
            <a:r>
              <a:rPr kumimoji="1" lang="en-US" altLang="zh-CN" sz="2400" dirty="0" smtClean="0">
                <a:latin typeface="Microsoft YaHei" charset="-122"/>
                <a:ea typeface="Microsoft YaHei" charset="-122"/>
                <a:cs typeface="Microsoft YaHei" charset="-122"/>
              </a:rPr>
              <a:t>A</a:t>
            </a:r>
            <a:r>
              <a:rPr kumimoji="1" lang="en-US" altLang="zh-CN" sz="2400" dirty="0">
                <a:latin typeface="Microsoft YaHei" charset="-122"/>
                <a:ea typeface="Microsoft YaHei" charset="-122"/>
                <a:cs typeface="Microsoft YaHei" charset="-122"/>
              </a:rPr>
              <a:t>:</a:t>
            </a:r>
            <a:r>
              <a:rPr kumimoji="1" lang="zh-CN" altLang="en-US" sz="2400" dirty="0">
                <a:latin typeface="Microsoft YaHei" charset="-122"/>
                <a:ea typeface="Microsoft YaHei" charset="-122"/>
                <a:cs typeface="Microsoft YaHei" charset="-122"/>
              </a:rPr>
              <a:t>机会</a:t>
            </a:r>
            <a:r>
              <a:rPr kumimoji="1" lang="zh-CN" altLang="en-US" sz="2400" dirty="0" smtClean="0">
                <a:latin typeface="Microsoft YaHei" charset="-122"/>
                <a:ea typeface="Microsoft YaHei" charset="-122"/>
                <a:cs typeface="Microsoft YaHei" charset="-122"/>
              </a:rPr>
              <a:t>成本     </a:t>
            </a:r>
            <a:r>
              <a:rPr kumimoji="1" lang="en-US" altLang="zh-CN" sz="2400" dirty="0" smtClean="0">
                <a:latin typeface="Microsoft YaHei" charset="-122"/>
                <a:ea typeface="Microsoft YaHei" charset="-122"/>
                <a:cs typeface="Microsoft YaHei" charset="-122"/>
              </a:rPr>
              <a:t>B</a:t>
            </a:r>
            <a:r>
              <a:rPr kumimoji="1" lang="en-US" altLang="zh-CN" sz="2400" dirty="0">
                <a:latin typeface="Microsoft YaHei" charset="-122"/>
                <a:ea typeface="Microsoft YaHei" charset="-122"/>
                <a:cs typeface="Microsoft YaHei" charset="-122"/>
              </a:rPr>
              <a:t>:</a:t>
            </a:r>
            <a:r>
              <a:rPr kumimoji="1" lang="zh-CN" altLang="en-US" sz="2400" dirty="0">
                <a:latin typeface="Microsoft YaHei" charset="-122"/>
                <a:ea typeface="Microsoft YaHei" charset="-122"/>
                <a:cs typeface="Microsoft YaHei" charset="-122"/>
              </a:rPr>
              <a:t>内含成本</a:t>
            </a:r>
          </a:p>
          <a:p>
            <a:pPr>
              <a:lnSpc>
                <a:spcPct val="150000"/>
              </a:lnSpc>
            </a:pPr>
            <a:r>
              <a:rPr kumimoji="1" lang="en-US" altLang="zh-CN" sz="2400" dirty="0">
                <a:latin typeface="Microsoft YaHei" charset="-122"/>
                <a:ea typeface="Microsoft YaHei" charset="-122"/>
                <a:cs typeface="Microsoft YaHei" charset="-122"/>
              </a:rPr>
              <a:t>C:</a:t>
            </a:r>
            <a:r>
              <a:rPr kumimoji="1" lang="zh-CN" altLang="en-US" sz="2400" dirty="0">
                <a:latin typeface="Microsoft YaHei" charset="-122"/>
                <a:ea typeface="Microsoft YaHei" charset="-122"/>
                <a:cs typeface="Microsoft YaHei" charset="-122"/>
              </a:rPr>
              <a:t>沉没</a:t>
            </a:r>
            <a:r>
              <a:rPr kumimoji="1" lang="zh-CN" altLang="en-US" sz="2400" dirty="0" smtClean="0">
                <a:latin typeface="Microsoft YaHei" charset="-122"/>
                <a:ea typeface="Microsoft YaHei" charset="-122"/>
                <a:cs typeface="Microsoft YaHei" charset="-122"/>
              </a:rPr>
              <a:t>成本     </a:t>
            </a:r>
            <a:r>
              <a:rPr kumimoji="1" lang="en-US" altLang="zh-CN" sz="2400" dirty="0" smtClean="0">
                <a:latin typeface="Microsoft YaHei" charset="-122"/>
                <a:ea typeface="Microsoft YaHei" charset="-122"/>
                <a:cs typeface="Microsoft YaHei" charset="-122"/>
              </a:rPr>
              <a:t>D</a:t>
            </a:r>
            <a:r>
              <a:rPr kumimoji="1" lang="en-US" altLang="zh-CN" sz="2400" dirty="0">
                <a:latin typeface="Microsoft YaHei" charset="-122"/>
                <a:ea typeface="Microsoft YaHei" charset="-122"/>
                <a:cs typeface="Microsoft YaHei" charset="-122"/>
              </a:rPr>
              <a:t>:</a:t>
            </a:r>
            <a:r>
              <a:rPr kumimoji="1" lang="zh-CN" altLang="en-US" sz="2400" dirty="0">
                <a:latin typeface="Microsoft YaHei" charset="-122"/>
                <a:ea typeface="Microsoft YaHei" charset="-122"/>
                <a:cs typeface="Microsoft YaHei" charset="-122"/>
              </a:rPr>
              <a:t>外显</a:t>
            </a:r>
            <a:r>
              <a:rPr kumimoji="1" lang="zh-CN" altLang="en-US" sz="2400" dirty="0" smtClean="0">
                <a:latin typeface="Microsoft YaHei" charset="-122"/>
                <a:ea typeface="Microsoft YaHei" charset="-122"/>
                <a:cs typeface="Microsoft YaHei" charset="-122"/>
              </a:rPr>
              <a:t>成本</a:t>
            </a:r>
            <a:endParaRPr kumimoji="1" lang="zh-CN" altLang="en-US" sz="24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882017288"/>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圆角矩形 16"/>
          <p:cNvSpPr/>
          <p:nvPr/>
        </p:nvSpPr>
        <p:spPr>
          <a:xfrm>
            <a:off x="270331" y="655942"/>
            <a:ext cx="4407994"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smtClean="0">
                <a:latin typeface="Microsoft YaHei" charset="-122"/>
                <a:ea typeface="Microsoft YaHei" charset="-122"/>
                <a:cs typeface="Microsoft YaHei" charset="-122"/>
              </a:rPr>
              <a:t>习题练习</a:t>
            </a:r>
            <a:endParaRPr kumimoji="1" lang="zh-CN" altLang="en-US" sz="2000" dirty="0">
              <a:latin typeface="Microsoft YaHei" charset="-122"/>
              <a:ea typeface="Microsoft YaHei" charset="-122"/>
              <a:cs typeface="Microsoft YaHei" charset="-122"/>
            </a:endParaRPr>
          </a:p>
        </p:txBody>
      </p:sp>
      <p:sp>
        <p:nvSpPr>
          <p:cNvPr id="6" name="文本框 5"/>
          <p:cNvSpPr txBox="1"/>
          <p:nvPr/>
        </p:nvSpPr>
        <p:spPr>
          <a:xfrm>
            <a:off x="489097" y="1472751"/>
            <a:ext cx="10781414" cy="3970318"/>
          </a:xfrm>
          <a:prstGeom prst="rect">
            <a:avLst/>
          </a:prstGeom>
          <a:noFill/>
        </p:spPr>
        <p:txBody>
          <a:bodyPr wrap="square" rtlCol="0">
            <a:spAutoFit/>
          </a:bodyPr>
          <a:lstStyle/>
          <a:p>
            <a:pPr>
              <a:lnSpc>
                <a:spcPct val="150000"/>
              </a:lnSpc>
            </a:pPr>
            <a:r>
              <a:rPr kumimoji="1" lang="zh-CN" altLang="en-US" sz="2400" dirty="0">
                <a:latin typeface="Microsoft YaHei" charset="-122"/>
                <a:ea typeface="Microsoft YaHei" charset="-122"/>
                <a:cs typeface="Microsoft YaHei" charset="-122"/>
              </a:rPr>
              <a:t>与决策无关的成本称为</a:t>
            </a:r>
            <a:r>
              <a:rPr kumimoji="1" lang="zh-CN" altLang="en-US" sz="2400" dirty="0" smtClean="0">
                <a:latin typeface="Microsoft YaHei" charset="-122"/>
                <a:ea typeface="Microsoft YaHei" charset="-122"/>
                <a:cs typeface="Microsoft YaHei" charset="-122"/>
              </a:rPr>
              <a:t>（</a:t>
            </a:r>
            <a:r>
              <a:rPr kumimoji="1" lang="en-US" altLang="zh-CN" sz="2400" dirty="0" smtClean="0">
                <a:solidFill>
                  <a:srgbClr val="C00000"/>
                </a:solidFill>
                <a:latin typeface="Microsoft YaHei" charset="-122"/>
                <a:ea typeface="Microsoft YaHei" charset="-122"/>
                <a:cs typeface="Microsoft YaHei" charset="-122"/>
              </a:rPr>
              <a:t>D</a:t>
            </a:r>
            <a:r>
              <a:rPr kumimoji="1" lang="zh-CN" altLang="en-US" sz="2400" dirty="0" smtClean="0">
                <a:latin typeface="Microsoft YaHei" charset="-122"/>
                <a:ea typeface="Microsoft YaHei" charset="-122"/>
                <a:cs typeface="Microsoft YaHei" charset="-122"/>
              </a:rPr>
              <a:t>）</a:t>
            </a:r>
            <a:endParaRPr kumimoji="1" lang="zh-CN" altLang="en-US" sz="2400" dirty="0">
              <a:latin typeface="Microsoft YaHei" charset="-122"/>
              <a:ea typeface="Microsoft YaHei" charset="-122"/>
              <a:cs typeface="Microsoft YaHei" charset="-122"/>
            </a:endParaRPr>
          </a:p>
          <a:p>
            <a:pPr>
              <a:lnSpc>
                <a:spcPct val="150000"/>
              </a:lnSpc>
            </a:pPr>
            <a:r>
              <a:rPr kumimoji="1" lang="en-US" altLang="zh-CN" sz="2400" dirty="0" smtClean="0">
                <a:latin typeface="Microsoft YaHei" charset="-122"/>
                <a:ea typeface="Microsoft YaHei" charset="-122"/>
                <a:cs typeface="Microsoft YaHei" charset="-122"/>
              </a:rPr>
              <a:t>A:</a:t>
            </a:r>
            <a:r>
              <a:rPr kumimoji="1" lang="zh-CN" altLang="en-US" sz="2400" dirty="0" smtClean="0">
                <a:latin typeface="Microsoft YaHei" charset="-122"/>
                <a:ea typeface="Microsoft YaHei" charset="-122"/>
                <a:cs typeface="Microsoft YaHei" charset="-122"/>
              </a:rPr>
              <a:t>机会成本    </a:t>
            </a:r>
            <a:r>
              <a:rPr kumimoji="1" lang="en-US" altLang="zh-CN" sz="2400" dirty="0" smtClean="0">
                <a:latin typeface="Microsoft YaHei" charset="-122"/>
                <a:ea typeface="Microsoft YaHei" charset="-122"/>
                <a:cs typeface="Microsoft YaHei" charset="-122"/>
              </a:rPr>
              <a:t>B</a:t>
            </a:r>
            <a:r>
              <a:rPr kumimoji="1" lang="en-US" altLang="zh-CN" sz="2400" dirty="0">
                <a:latin typeface="Microsoft YaHei" charset="-122"/>
                <a:ea typeface="Microsoft YaHei" charset="-122"/>
                <a:cs typeface="Microsoft YaHei" charset="-122"/>
              </a:rPr>
              <a:t>:</a:t>
            </a:r>
            <a:r>
              <a:rPr kumimoji="1" lang="zh-CN" altLang="en-US" sz="2400" dirty="0">
                <a:latin typeface="Microsoft YaHei" charset="-122"/>
                <a:ea typeface="Microsoft YaHei" charset="-122"/>
                <a:cs typeface="Microsoft YaHei" charset="-122"/>
              </a:rPr>
              <a:t>社会成本</a:t>
            </a:r>
          </a:p>
          <a:p>
            <a:pPr>
              <a:lnSpc>
                <a:spcPct val="150000"/>
              </a:lnSpc>
            </a:pPr>
            <a:r>
              <a:rPr kumimoji="1" lang="en-US" altLang="zh-CN" sz="2400" dirty="0">
                <a:latin typeface="Microsoft YaHei" charset="-122"/>
                <a:ea typeface="Microsoft YaHei" charset="-122"/>
                <a:cs typeface="Microsoft YaHei" charset="-122"/>
              </a:rPr>
              <a:t>C:</a:t>
            </a:r>
            <a:r>
              <a:rPr kumimoji="1" lang="zh-CN" altLang="en-US" sz="2400" dirty="0">
                <a:latin typeface="Microsoft YaHei" charset="-122"/>
                <a:ea typeface="Microsoft YaHei" charset="-122"/>
                <a:cs typeface="Microsoft YaHei" charset="-122"/>
              </a:rPr>
              <a:t>增量</a:t>
            </a:r>
            <a:r>
              <a:rPr kumimoji="1" lang="zh-CN" altLang="en-US" sz="2400" dirty="0" smtClean="0">
                <a:latin typeface="Microsoft YaHei" charset="-122"/>
                <a:ea typeface="Microsoft YaHei" charset="-122"/>
                <a:cs typeface="Microsoft YaHei" charset="-122"/>
              </a:rPr>
              <a:t>成本    </a:t>
            </a:r>
            <a:r>
              <a:rPr kumimoji="1" lang="en-US" altLang="zh-CN" sz="2400" dirty="0" smtClean="0">
                <a:solidFill>
                  <a:srgbClr val="C00000"/>
                </a:solidFill>
                <a:latin typeface="Microsoft YaHei" charset="-122"/>
                <a:ea typeface="Microsoft YaHei" charset="-122"/>
                <a:cs typeface="Microsoft YaHei" charset="-122"/>
              </a:rPr>
              <a:t>D</a:t>
            </a:r>
            <a:r>
              <a:rPr kumimoji="1" lang="en-US" altLang="zh-CN" sz="2400" dirty="0">
                <a:solidFill>
                  <a:srgbClr val="C00000"/>
                </a:solidFill>
                <a:latin typeface="Microsoft YaHei" charset="-122"/>
                <a:ea typeface="Microsoft YaHei" charset="-122"/>
                <a:cs typeface="Microsoft YaHei" charset="-122"/>
              </a:rPr>
              <a:t>:</a:t>
            </a:r>
            <a:r>
              <a:rPr kumimoji="1" lang="zh-CN" altLang="en-US" sz="2400" dirty="0">
                <a:solidFill>
                  <a:srgbClr val="C00000"/>
                </a:solidFill>
                <a:latin typeface="Microsoft YaHei" charset="-122"/>
                <a:ea typeface="Microsoft YaHei" charset="-122"/>
                <a:cs typeface="Microsoft YaHei" charset="-122"/>
              </a:rPr>
              <a:t>沉没</a:t>
            </a:r>
            <a:r>
              <a:rPr kumimoji="1" lang="zh-CN" altLang="en-US" sz="2400" dirty="0" smtClean="0">
                <a:solidFill>
                  <a:srgbClr val="C00000"/>
                </a:solidFill>
                <a:latin typeface="Microsoft YaHei" charset="-122"/>
                <a:ea typeface="Microsoft YaHei" charset="-122"/>
                <a:cs typeface="Microsoft YaHei" charset="-122"/>
              </a:rPr>
              <a:t>成本</a:t>
            </a:r>
            <a:endParaRPr kumimoji="1" lang="en-US" altLang="zh-CN" sz="2400" dirty="0" smtClean="0">
              <a:solidFill>
                <a:srgbClr val="C00000"/>
              </a:solidFill>
              <a:latin typeface="Microsoft YaHei" charset="-122"/>
              <a:ea typeface="Microsoft YaHei" charset="-122"/>
              <a:cs typeface="Microsoft YaHei" charset="-122"/>
            </a:endParaRPr>
          </a:p>
          <a:p>
            <a:pPr>
              <a:lnSpc>
                <a:spcPct val="150000"/>
              </a:lnSpc>
            </a:pPr>
            <a:endParaRPr kumimoji="1" lang="en-US" altLang="zh-CN" sz="2400" dirty="0" smtClean="0">
              <a:latin typeface="Microsoft YaHei" charset="-122"/>
              <a:ea typeface="Microsoft YaHei" charset="-122"/>
              <a:cs typeface="Microsoft YaHei" charset="-122"/>
            </a:endParaRPr>
          </a:p>
          <a:p>
            <a:pPr>
              <a:lnSpc>
                <a:spcPct val="150000"/>
              </a:lnSpc>
            </a:pPr>
            <a:r>
              <a:rPr kumimoji="1" lang="zh-CN" altLang="en-US" sz="2400" dirty="0">
                <a:latin typeface="Microsoft YaHei" charset="-122"/>
                <a:ea typeface="Microsoft YaHei" charset="-122"/>
                <a:cs typeface="Microsoft YaHei" charset="-122"/>
              </a:rPr>
              <a:t>在决策前已经发生的、不因决策而变化的成本称为</a:t>
            </a:r>
            <a:r>
              <a:rPr kumimoji="1" lang="zh-CN" altLang="en-US" sz="2400" dirty="0" smtClean="0">
                <a:latin typeface="Microsoft YaHei" charset="-122"/>
                <a:ea typeface="Microsoft YaHei" charset="-122"/>
                <a:cs typeface="Microsoft YaHei" charset="-122"/>
              </a:rPr>
              <a:t>（</a:t>
            </a:r>
            <a:r>
              <a:rPr kumimoji="1" lang="en-US" altLang="zh-CN" sz="2400" dirty="0" smtClean="0">
                <a:solidFill>
                  <a:srgbClr val="C00000"/>
                </a:solidFill>
                <a:latin typeface="Microsoft YaHei" charset="-122"/>
                <a:ea typeface="Microsoft YaHei" charset="-122"/>
                <a:cs typeface="Microsoft YaHei" charset="-122"/>
              </a:rPr>
              <a:t>C</a:t>
            </a:r>
            <a:r>
              <a:rPr kumimoji="1" lang="zh-CN" altLang="en-US" sz="2400" dirty="0" smtClean="0">
                <a:latin typeface="Microsoft YaHei" charset="-122"/>
                <a:ea typeface="Microsoft YaHei" charset="-122"/>
                <a:cs typeface="Microsoft YaHei" charset="-122"/>
              </a:rPr>
              <a:t>）</a:t>
            </a:r>
            <a:endParaRPr kumimoji="1" lang="zh-CN" altLang="en-US" sz="2400" dirty="0">
              <a:latin typeface="Microsoft YaHei" charset="-122"/>
              <a:ea typeface="Microsoft YaHei" charset="-122"/>
              <a:cs typeface="Microsoft YaHei" charset="-122"/>
            </a:endParaRPr>
          </a:p>
          <a:p>
            <a:pPr>
              <a:lnSpc>
                <a:spcPct val="150000"/>
              </a:lnSpc>
            </a:pPr>
            <a:r>
              <a:rPr kumimoji="1" lang="en-US" altLang="zh-CN" sz="2400" dirty="0" smtClean="0">
                <a:latin typeface="Microsoft YaHei" charset="-122"/>
                <a:ea typeface="Microsoft YaHei" charset="-122"/>
                <a:cs typeface="Microsoft YaHei" charset="-122"/>
              </a:rPr>
              <a:t>A</a:t>
            </a:r>
            <a:r>
              <a:rPr kumimoji="1" lang="en-US" altLang="zh-CN" sz="2400" dirty="0">
                <a:latin typeface="Microsoft YaHei" charset="-122"/>
                <a:ea typeface="Microsoft YaHei" charset="-122"/>
                <a:cs typeface="Microsoft YaHei" charset="-122"/>
              </a:rPr>
              <a:t>:</a:t>
            </a:r>
            <a:r>
              <a:rPr kumimoji="1" lang="zh-CN" altLang="en-US" sz="2400" dirty="0">
                <a:latin typeface="Microsoft YaHei" charset="-122"/>
                <a:ea typeface="Microsoft YaHei" charset="-122"/>
                <a:cs typeface="Microsoft YaHei" charset="-122"/>
              </a:rPr>
              <a:t>机会</a:t>
            </a:r>
            <a:r>
              <a:rPr kumimoji="1" lang="zh-CN" altLang="en-US" sz="2400" dirty="0" smtClean="0">
                <a:latin typeface="Microsoft YaHei" charset="-122"/>
                <a:ea typeface="Microsoft YaHei" charset="-122"/>
                <a:cs typeface="Microsoft YaHei" charset="-122"/>
              </a:rPr>
              <a:t>成本     </a:t>
            </a:r>
            <a:r>
              <a:rPr kumimoji="1" lang="en-US" altLang="zh-CN" sz="2400" dirty="0" smtClean="0">
                <a:latin typeface="Microsoft YaHei" charset="-122"/>
                <a:ea typeface="Microsoft YaHei" charset="-122"/>
                <a:cs typeface="Microsoft YaHei" charset="-122"/>
              </a:rPr>
              <a:t>B</a:t>
            </a:r>
            <a:r>
              <a:rPr kumimoji="1" lang="en-US" altLang="zh-CN" sz="2400" dirty="0">
                <a:latin typeface="Microsoft YaHei" charset="-122"/>
                <a:ea typeface="Microsoft YaHei" charset="-122"/>
                <a:cs typeface="Microsoft YaHei" charset="-122"/>
              </a:rPr>
              <a:t>:</a:t>
            </a:r>
            <a:r>
              <a:rPr kumimoji="1" lang="zh-CN" altLang="en-US" sz="2400" dirty="0">
                <a:latin typeface="Microsoft YaHei" charset="-122"/>
                <a:ea typeface="Microsoft YaHei" charset="-122"/>
                <a:cs typeface="Microsoft YaHei" charset="-122"/>
              </a:rPr>
              <a:t>内含成本</a:t>
            </a:r>
          </a:p>
          <a:p>
            <a:pPr>
              <a:lnSpc>
                <a:spcPct val="150000"/>
              </a:lnSpc>
            </a:pPr>
            <a:r>
              <a:rPr kumimoji="1" lang="en-US" altLang="zh-CN" sz="2400" dirty="0">
                <a:solidFill>
                  <a:srgbClr val="C00000"/>
                </a:solidFill>
                <a:latin typeface="Microsoft YaHei" charset="-122"/>
                <a:ea typeface="Microsoft YaHei" charset="-122"/>
                <a:cs typeface="Microsoft YaHei" charset="-122"/>
              </a:rPr>
              <a:t>C:</a:t>
            </a:r>
            <a:r>
              <a:rPr kumimoji="1" lang="zh-CN" altLang="en-US" sz="2400" dirty="0">
                <a:solidFill>
                  <a:srgbClr val="C00000"/>
                </a:solidFill>
                <a:latin typeface="Microsoft YaHei" charset="-122"/>
                <a:ea typeface="Microsoft YaHei" charset="-122"/>
                <a:cs typeface="Microsoft YaHei" charset="-122"/>
              </a:rPr>
              <a:t>沉没</a:t>
            </a:r>
            <a:r>
              <a:rPr kumimoji="1" lang="zh-CN" altLang="en-US" sz="2400" dirty="0" smtClean="0">
                <a:solidFill>
                  <a:srgbClr val="C00000"/>
                </a:solidFill>
                <a:latin typeface="Microsoft YaHei" charset="-122"/>
                <a:ea typeface="Microsoft YaHei" charset="-122"/>
                <a:cs typeface="Microsoft YaHei" charset="-122"/>
              </a:rPr>
              <a:t>成本     </a:t>
            </a:r>
            <a:r>
              <a:rPr kumimoji="1" lang="en-US" altLang="zh-CN" sz="2400" dirty="0" smtClean="0">
                <a:latin typeface="Microsoft YaHei" charset="-122"/>
                <a:ea typeface="Microsoft YaHei" charset="-122"/>
                <a:cs typeface="Microsoft YaHei" charset="-122"/>
              </a:rPr>
              <a:t>D</a:t>
            </a:r>
            <a:r>
              <a:rPr kumimoji="1" lang="en-US" altLang="zh-CN" sz="2400" dirty="0">
                <a:latin typeface="Microsoft YaHei" charset="-122"/>
                <a:ea typeface="Microsoft YaHei" charset="-122"/>
                <a:cs typeface="Microsoft YaHei" charset="-122"/>
              </a:rPr>
              <a:t>:</a:t>
            </a:r>
            <a:r>
              <a:rPr kumimoji="1" lang="zh-CN" altLang="en-US" sz="2400" dirty="0">
                <a:latin typeface="Microsoft YaHei" charset="-122"/>
                <a:ea typeface="Microsoft YaHei" charset="-122"/>
                <a:cs typeface="Microsoft YaHei" charset="-122"/>
              </a:rPr>
              <a:t>外显</a:t>
            </a:r>
            <a:r>
              <a:rPr kumimoji="1" lang="zh-CN" altLang="en-US" sz="2400" dirty="0" smtClean="0">
                <a:latin typeface="Microsoft YaHei" charset="-122"/>
                <a:ea typeface="Microsoft YaHei" charset="-122"/>
                <a:cs typeface="Microsoft YaHei" charset="-122"/>
              </a:rPr>
              <a:t>成本</a:t>
            </a:r>
            <a:endParaRPr kumimoji="1" lang="zh-CN" altLang="en-US" sz="24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1949160982"/>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圆角矩形 16"/>
          <p:cNvSpPr/>
          <p:nvPr/>
        </p:nvSpPr>
        <p:spPr>
          <a:xfrm>
            <a:off x="270331" y="655942"/>
            <a:ext cx="4407994"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smtClean="0">
                <a:latin typeface="Microsoft YaHei" charset="-122"/>
                <a:ea typeface="Microsoft YaHei" charset="-122"/>
                <a:cs typeface="Microsoft YaHei" charset="-122"/>
              </a:rPr>
              <a:t>习题练习</a:t>
            </a:r>
            <a:endParaRPr kumimoji="1" lang="zh-CN" altLang="en-US" sz="2000" dirty="0">
              <a:latin typeface="Microsoft YaHei" charset="-122"/>
              <a:ea typeface="Microsoft YaHei" charset="-122"/>
              <a:cs typeface="Microsoft YaHei" charset="-122"/>
            </a:endParaRPr>
          </a:p>
        </p:txBody>
      </p:sp>
      <p:sp>
        <p:nvSpPr>
          <p:cNvPr id="6" name="文本框 5"/>
          <p:cNvSpPr txBox="1"/>
          <p:nvPr/>
        </p:nvSpPr>
        <p:spPr>
          <a:xfrm>
            <a:off x="489097" y="1472751"/>
            <a:ext cx="10781414" cy="2797048"/>
          </a:xfrm>
          <a:prstGeom prst="rect">
            <a:avLst/>
          </a:prstGeom>
          <a:noFill/>
        </p:spPr>
        <p:txBody>
          <a:bodyPr wrap="square" rtlCol="0">
            <a:spAutoFit/>
          </a:bodyPr>
          <a:lstStyle/>
          <a:p>
            <a:pPr>
              <a:lnSpc>
                <a:spcPct val="150000"/>
              </a:lnSpc>
            </a:pPr>
            <a:r>
              <a:rPr kumimoji="1" lang="zh-CN" altLang="en-US" sz="2400" dirty="0">
                <a:latin typeface="Microsoft YaHei" charset="-122"/>
                <a:ea typeface="Microsoft YaHei" charset="-122"/>
                <a:cs typeface="Microsoft YaHei" charset="-122"/>
              </a:rPr>
              <a:t>在做管理决策时（）</a:t>
            </a:r>
          </a:p>
          <a:p>
            <a:pPr>
              <a:lnSpc>
                <a:spcPct val="150000"/>
              </a:lnSpc>
            </a:pPr>
            <a:r>
              <a:rPr kumimoji="1" lang="en-US" altLang="zh-CN" sz="2400" dirty="0" smtClean="0">
                <a:latin typeface="Microsoft YaHei" charset="-122"/>
                <a:ea typeface="Microsoft YaHei" charset="-122"/>
                <a:cs typeface="Microsoft YaHei" charset="-122"/>
              </a:rPr>
              <a:t>A</a:t>
            </a:r>
            <a:r>
              <a:rPr kumimoji="1" lang="en-US" altLang="zh-CN" sz="2400" dirty="0">
                <a:latin typeface="Microsoft YaHei" charset="-122"/>
                <a:ea typeface="Microsoft YaHei" charset="-122"/>
                <a:cs typeface="Microsoft YaHei" charset="-122"/>
              </a:rPr>
              <a:t>:</a:t>
            </a:r>
            <a:r>
              <a:rPr kumimoji="1" lang="zh-CN" altLang="en-US" sz="2400" dirty="0">
                <a:latin typeface="Microsoft YaHei" charset="-122"/>
                <a:ea typeface="Microsoft YaHei" charset="-122"/>
                <a:cs typeface="Microsoft YaHei" charset="-122"/>
              </a:rPr>
              <a:t>应尽量使用机会成本</a:t>
            </a:r>
          </a:p>
          <a:p>
            <a:pPr>
              <a:lnSpc>
                <a:spcPct val="150000"/>
              </a:lnSpc>
            </a:pPr>
            <a:r>
              <a:rPr kumimoji="1" lang="en-US" altLang="zh-CN" sz="2400" dirty="0">
                <a:latin typeface="Microsoft YaHei" charset="-122"/>
                <a:ea typeface="Microsoft YaHei" charset="-122"/>
                <a:cs typeface="Microsoft YaHei" charset="-122"/>
              </a:rPr>
              <a:t>B:</a:t>
            </a:r>
            <a:r>
              <a:rPr kumimoji="1" lang="zh-CN" altLang="en-US" sz="2400" dirty="0">
                <a:latin typeface="Microsoft YaHei" charset="-122"/>
                <a:ea typeface="Microsoft YaHei" charset="-122"/>
                <a:cs typeface="Microsoft YaHei" charset="-122"/>
              </a:rPr>
              <a:t>必须使用机会成本</a:t>
            </a:r>
          </a:p>
          <a:p>
            <a:pPr>
              <a:lnSpc>
                <a:spcPct val="150000"/>
              </a:lnSpc>
            </a:pPr>
            <a:r>
              <a:rPr kumimoji="1" lang="en-US" altLang="zh-CN" sz="2400" dirty="0">
                <a:latin typeface="Microsoft YaHei" charset="-122"/>
                <a:ea typeface="Microsoft YaHei" charset="-122"/>
                <a:cs typeface="Microsoft YaHei" charset="-122"/>
              </a:rPr>
              <a:t>C:</a:t>
            </a:r>
            <a:r>
              <a:rPr kumimoji="1" lang="zh-CN" altLang="en-US" sz="2400" dirty="0">
                <a:latin typeface="Microsoft YaHei" charset="-122"/>
                <a:ea typeface="Microsoft YaHei" charset="-122"/>
                <a:cs typeface="Microsoft YaHei" charset="-122"/>
              </a:rPr>
              <a:t>在能确定机会成本的地方，最好使用机会成本</a:t>
            </a:r>
          </a:p>
          <a:p>
            <a:pPr>
              <a:lnSpc>
                <a:spcPct val="150000"/>
              </a:lnSpc>
            </a:pPr>
            <a:r>
              <a:rPr kumimoji="1" lang="en-US" altLang="zh-CN" sz="2400" dirty="0">
                <a:latin typeface="Microsoft YaHei" charset="-122"/>
                <a:ea typeface="Microsoft YaHei" charset="-122"/>
                <a:cs typeface="Microsoft YaHei" charset="-122"/>
              </a:rPr>
              <a:t>D:</a:t>
            </a:r>
            <a:r>
              <a:rPr kumimoji="1" lang="zh-CN" altLang="en-US" sz="2400" dirty="0">
                <a:latin typeface="Microsoft YaHei" charset="-122"/>
                <a:ea typeface="Microsoft YaHei" charset="-122"/>
                <a:cs typeface="Microsoft YaHei" charset="-122"/>
              </a:rPr>
              <a:t>因机会成本很难确定，不使用也可以</a:t>
            </a:r>
          </a:p>
        </p:txBody>
      </p:sp>
    </p:spTree>
    <p:extLst>
      <p:ext uri="{BB962C8B-B14F-4D97-AF65-F5344CB8AC3E}">
        <p14:creationId xmlns:p14="http://schemas.microsoft.com/office/powerpoint/2010/main" val="2035537815"/>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圆角矩形 16"/>
          <p:cNvSpPr/>
          <p:nvPr/>
        </p:nvSpPr>
        <p:spPr>
          <a:xfrm>
            <a:off x="270331" y="655942"/>
            <a:ext cx="4407994"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smtClean="0">
                <a:latin typeface="Microsoft YaHei" charset="-122"/>
                <a:ea typeface="Microsoft YaHei" charset="-122"/>
                <a:cs typeface="Microsoft YaHei" charset="-122"/>
              </a:rPr>
              <a:t>习题练习</a:t>
            </a:r>
            <a:endParaRPr kumimoji="1" lang="zh-CN" altLang="en-US" sz="2000" dirty="0">
              <a:latin typeface="Microsoft YaHei" charset="-122"/>
              <a:ea typeface="Microsoft YaHei" charset="-122"/>
              <a:cs typeface="Microsoft YaHei" charset="-122"/>
            </a:endParaRPr>
          </a:p>
        </p:txBody>
      </p:sp>
      <p:sp>
        <p:nvSpPr>
          <p:cNvPr id="6" name="文本框 5"/>
          <p:cNvSpPr txBox="1"/>
          <p:nvPr/>
        </p:nvSpPr>
        <p:spPr>
          <a:xfrm>
            <a:off x="489097" y="1472751"/>
            <a:ext cx="10781414" cy="2862322"/>
          </a:xfrm>
          <a:prstGeom prst="rect">
            <a:avLst/>
          </a:prstGeom>
          <a:noFill/>
        </p:spPr>
        <p:txBody>
          <a:bodyPr wrap="square" rtlCol="0">
            <a:spAutoFit/>
          </a:bodyPr>
          <a:lstStyle/>
          <a:p>
            <a:pPr>
              <a:lnSpc>
                <a:spcPct val="150000"/>
              </a:lnSpc>
            </a:pPr>
            <a:r>
              <a:rPr kumimoji="1" lang="zh-CN" altLang="en-US" sz="2400" dirty="0">
                <a:latin typeface="Microsoft YaHei" charset="-122"/>
                <a:ea typeface="Microsoft YaHei" charset="-122"/>
                <a:cs typeface="Microsoft YaHei" charset="-122"/>
              </a:rPr>
              <a:t>在做管理决策时</a:t>
            </a:r>
            <a:r>
              <a:rPr kumimoji="1" lang="zh-CN" altLang="en-US" sz="2400" dirty="0" smtClean="0">
                <a:latin typeface="Microsoft YaHei" charset="-122"/>
                <a:ea typeface="Microsoft YaHei" charset="-122"/>
                <a:cs typeface="Microsoft YaHei" charset="-122"/>
              </a:rPr>
              <a:t>（</a:t>
            </a:r>
            <a:r>
              <a:rPr kumimoji="1" lang="en-US" altLang="zh-CN" sz="2400" dirty="0">
                <a:solidFill>
                  <a:srgbClr val="C00000"/>
                </a:solidFill>
                <a:latin typeface="Microsoft YaHei" charset="-122"/>
                <a:ea typeface="Microsoft YaHei" charset="-122"/>
                <a:cs typeface="Microsoft YaHei" charset="-122"/>
              </a:rPr>
              <a:t> B </a:t>
            </a:r>
            <a:r>
              <a:rPr kumimoji="1" lang="zh-CN" altLang="en-US" sz="2400" dirty="0" smtClean="0">
                <a:latin typeface="Microsoft YaHei" charset="-122"/>
                <a:ea typeface="Microsoft YaHei" charset="-122"/>
                <a:cs typeface="Microsoft YaHei" charset="-122"/>
              </a:rPr>
              <a:t>）</a:t>
            </a:r>
            <a:endParaRPr kumimoji="1" lang="zh-CN" altLang="en-US" sz="2400" dirty="0">
              <a:latin typeface="Microsoft YaHei" charset="-122"/>
              <a:ea typeface="Microsoft YaHei" charset="-122"/>
              <a:cs typeface="Microsoft YaHei" charset="-122"/>
            </a:endParaRPr>
          </a:p>
          <a:p>
            <a:pPr>
              <a:lnSpc>
                <a:spcPct val="150000"/>
              </a:lnSpc>
            </a:pPr>
            <a:r>
              <a:rPr kumimoji="1" lang="en-US" altLang="zh-CN" sz="2400" dirty="0" smtClean="0">
                <a:latin typeface="Microsoft YaHei" charset="-122"/>
                <a:ea typeface="Microsoft YaHei" charset="-122"/>
                <a:cs typeface="Microsoft YaHei" charset="-122"/>
              </a:rPr>
              <a:t>A</a:t>
            </a:r>
            <a:r>
              <a:rPr kumimoji="1" lang="en-US" altLang="zh-CN" sz="2400" dirty="0">
                <a:latin typeface="Microsoft YaHei" charset="-122"/>
                <a:ea typeface="Microsoft YaHei" charset="-122"/>
                <a:cs typeface="Microsoft YaHei" charset="-122"/>
              </a:rPr>
              <a:t>:</a:t>
            </a:r>
            <a:r>
              <a:rPr kumimoji="1" lang="zh-CN" altLang="en-US" sz="2400" dirty="0">
                <a:latin typeface="Microsoft YaHei" charset="-122"/>
                <a:ea typeface="Microsoft YaHei" charset="-122"/>
                <a:cs typeface="Microsoft YaHei" charset="-122"/>
              </a:rPr>
              <a:t>应尽量使用机会成本</a:t>
            </a:r>
          </a:p>
          <a:p>
            <a:pPr>
              <a:lnSpc>
                <a:spcPct val="150000"/>
              </a:lnSpc>
            </a:pPr>
            <a:r>
              <a:rPr kumimoji="1" lang="en-US" altLang="zh-CN" sz="2400" dirty="0">
                <a:solidFill>
                  <a:srgbClr val="C00000"/>
                </a:solidFill>
                <a:latin typeface="Microsoft YaHei" charset="-122"/>
                <a:ea typeface="Microsoft YaHei" charset="-122"/>
                <a:cs typeface="Microsoft YaHei" charset="-122"/>
              </a:rPr>
              <a:t>B:</a:t>
            </a:r>
            <a:r>
              <a:rPr kumimoji="1" lang="zh-CN" altLang="en-US" sz="2400" dirty="0">
                <a:solidFill>
                  <a:srgbClr val="C00000"/>
                </a:solidFill>
                <a:latin typeface="Microsoft YaHei" charset="-122"/>
                <a:ea typeface="Microsoft YaHei" charset="-122"/>
                <a:cs typeface="Microsoft YaHei" charset="-122"/>
              </a:rPr>
              <a:t>必须使用机会成本</a:t>
            </a:r>
          </a:p>
          <a:p>
            <a:pPr>
              <a:lnSpc>
                <a:spcPct val="150000"/>
              </a:lnSpc>
            </a:pPr>
            <a:r>
              <a:rPr kumimoji="1" lang="en-US" altLang="zh-CN" sz="2400" dirty="0">
                <a:latin typeface="Microsoft YaHei" charset="-122"/>
                <a:ea typeface="Microsoft YaHei" charset="-122"/>
                <a:cs typeface="Microsoft YaHei" charset="-122"/>
              </a:rPr>
              <a:t>C:</a:t>
            </a:r>
            <a:r>
              <a:rPr kumimoji="1" lang="zh-CN" altLang="en-US" sz="2400" dirty="0">
                <a:latin typeface="Microsoft YaHei" charset="-122"/>
                <a:ea typeface="Microsoft YaHei" charset="-122"/>
                <a:cs typeface="Microsoft YaHei" charset="-122"/>
              </a:rPr>
              <a:t>在能确定机会成本的地方，最好使用机会成本</a:t>
            </a:r>
          </a:p>
          <a:p>
            <a:pPr>
              <a:lnSpc>
                <a:spcPct val="150000"/>
              </a:lnSpc>
            </a:pPr>
            <a:r>
              <a:rPr kumimoji="1" lang="en-US" altLang="zh-CN" sz="2400" dirty="0">
                <a:latin typeface="Microsoft YaHei" charset="-122"/>
                <a:ea typeface="Microsoft YaHei" charset="-122"/>
                <a:cs typeface="Microsoft YaHei" charset="-122"/>
              </a:rPr>
              <a:t>D:</a:t>
            </a:r>
            <a:r>
              <a:rPr kumimoji="1" lang="zh-CN" altLang="en-US" sz="2400" dirty="0">
                <a:latin typeface="Microsoft YaHei" charset="-122"/>
                <a:ea typeface="Microsoft YaHei" charset="-122"/>
                <a:cs typeface="Microsoft YaHei" charset="-122"/>
              </a:rPr>
              <a:t>因机会成本很难确定，不使用也可以</a:t>
            </a:r>
          </a:p>
        </p:txBody>
      </p:sp>
    </p:spTree>
    <p:extLst>
      <p:ext uri="{BB962C8B-B14F-4D97-AF65-F5344CB8AC3E}">
        <p14:creationId xmlns:p14="http://schemas.microsoft.com/office/powerpoint/2010/main" val="390252564"/>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图表 1"/>
          <p:cNvGraphicFramePr/>
          <p:nvPr>
            <p:extLst>
              <p:ext uri="{D42A27DB-BD31-4B8C-83A1-F6EECF244321}">
                <p14:modId xmlns:p14="http://schemas.microsoft.com/office/powerpoint/2010/main" val="1914991550"/>
              </p:ext>
            </p:extLst>
          </p:nvPr>
        </p:nvGraphicFramePr>
        <p:xfrm>
          <a:off x="1534694" y="912171"/>
          <a:ext cx="9855201" cy="541866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ustDataLst>
      <p:tags r:id="rId1"/>
    </p:custDataLst>
    <p:extLst>
      <p:ext uri="{BB962C8B-B14F-4D97-AF65-F5344CB8AC3E}">
        <p14:creationId xmlns:p14="http://schemas.microsoft.com/office/powerpoint/2010/main" val="120814620"/>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smtClean="0">
                <a:latin typeface="Microsoft YaHei" charset="-122"/>
                <a:ea typeface="Microsoft YaHei" charset="-122"/>
                <a:cs typeface="Microsoft YaHei" charset="-122"/>
              </a:rPr>
              <a:t>6.1.3</a:t>
            </a:r>
            <a:r>
              <a:rPr lang="zh-CN" altLang="en-US" sz="2800" dirty="0" smtClean="0">
                <a:latin typeface="Microsoft YaHei" charset="-122"/>
                <a:ea typeface="Microsoft YaHei" charset="-122"/>
                <a:cs typeface="Microsoft YaHei" charset="-122"/>
              </a:rPr>
              <a:t> 利润的分类</a:t>
            </a:r>
            <a:endParaRPr lang="zh-CN" altLang="en-US" sz="2800" dirty="0">
              <a:latin typeface="Microsoft YaHei" charset="-122"/>
              <a:ea typeface="Microsoft YaHei" charset="-122"/>
              <a:cs typeface="Microsoft YaHei" charset="-122"/>
            </a:endParaRPr>
          </a:p>
        </p:txBody>
      </p:sp>
      <p:sp>
        <p:nvSpPr>
          <p:cNvPr id="4" name="圆角矩形 3"/>
          <p:cNvSpPr/>
          <p:nvPr/>
        </p:nvSpPr>
        <p:spPr>
          <a:xfrm>
            <a:off x="2353329" y="2055758"/>
            <a:ext cx="3035480" cy="605697"/>
          </a:xfrm>
          <a:prstGeom prst="roundRect">
            <a:avLst/>
          </a:prstGeom>
          <a:noFill/>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smtClean="0">
                <a:latin typeface="Microsoft YaHei" charset="-122"/>
                <a:ea typeface="Microsoft YaHei" charset="-122"/>
                <a:cs typeface="Microsoft YaHei" charset="-122"/>
              </a:rPr>
              <a:t>正常利润</a:t>
            </a:r>
            <a:endParaRPr kumimoji="1" lang="zh-CN" altLang="en-US" sz="2000" dirty="0">
              <a:latin typeface="Microsoft YaHei" charset="-122"/>
              <a:ea typeface="Microsoft YaHei" charset="-122"/>
              <a:cs typeface="Microsoft YaHei" charset="-122"/>
            </a:endParaRPr>
          </a:p>
        </p:txBody>
      </p:sp>
      <p:sp>
        <p:nvSpPr>
          <p:cNvPr id="6" name="圆角矩形 5"/>
          <p:cNvSpPr/>
          <p:nvPr/>
        </p:nvSpPr>
        <p:spPr>
          <a:xfrm>
            <a:off x="2353329" y="4291422"/>
            <a:ext cx="3035480" cy="605697"/>
          </a:xfrm>
          <a:prstGeom prst="roundRect">
            <a:avLst/>
          </a:prstGeom>
          <a:noFill/>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smtClean="0">
                <a:latin typeface="Microsoft YaHei" charset="-122"/>
                <a:ea typeface="Microsoft YaHei" charset="-122"/>
                <a:cs typeface="Microsoft YaHei" charset="-122"/>
              </a:rPr>
              <a:t>会计利润</a:t>
            </a:r>
            <a:endParaRPr kumimoji="1" lang="zh-CN" altLang="en-US" sz="2000" dirty="0">
              <a:latin typeface="Microsoft YaHei" charset="-122"/>
              <a:ea typeface="Microsoft YaHei" charset="-122"/>
              <a:cs typeface="Microsoft YaHei" charset="-122"/>
            </a:endParaRPr>
          </a:p>
        </p:txBody>
      </p:sp>
      <p:sp>
        <p:nvSpPr>
          <p:cNvPr id="7" name="圆角矩形 6"/>
          <p:cNvSpPr/>
          <p:nvPr/>
        </p:nvSpPr>
        <p:spPr>
          <a:xfrm>
            <a:off x="2353329" y="5379595"/>
            <a:ext cx="3035480" cy="605697"/>
          </a:xfrm>
          <a:prstGeom prst="roundRect">
            <a:avLst/>
          </a:prstGeom>
          <a:noFill/>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smtClean="0">
                <a:latin typeface="Microsoft YaHei" charset="-122"/>
                <a:ea typeface="Microsoft YaHei" charset="-122"/>
                <a:cs typeface="Microsoft YaHei" charset="-122"/>
              </a:rPr>
              <a:t>利润贡献</a:t>
            </a:r>
            <a:endParaRPr kumimoji="1" lang="zh-CN" altLang="en-US" sz="2000" dirty="0">
              <a:latin typeface="Microsoft YaHei" charset="-122"/>
              <a:ea typeface="Microsoft YaHei" charset="-122"/>
              <a:cs typeface="Microsoft YaHei" charset="-122"/>
            </a:endParaRPr>
          </a:p>
        </p:txBody>
      </p:sp>
      <p:sp>
        <p:nvSpPr>
          <p:cNvPr id="8" name="圆角矩形 7"/>
          <p:cNvSpPr/>
          <p:nvPr/>
        </p:nvSpPr>
        <p:spPr>
          <a:xfrm>
            <a:off x="2353329" y="3111979"/>
            <a:ext cx="3035480" cy="605697"/>
          </a:xfrm>
          <a:prstGeom prst="roundRect">
            <a:avLst/>
          </a:prstGeom>
          <a:noFill/>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smtClean="0">
                <a:latin typeface="Microsoft YaHei" charset="-122"/>
                <a:ea typeface="Microsoft YaHei" charset="-122"/>
                <a:cs typeface="Microsoft YaHei" charset="-122"/>
              </a:rPr>
              <a:t>经济利润</a:t>
            </a:r>
            <a:endParaRPr kumimoji="1" lang="zh-CN" altLang="en-US" sz="2000" dirty="0">
              <a:latin typeface="Microsoft YaHei" charset="-122"/>
              <a:ea typeface="Microsoft YaHei" charset="-122"/>
              <a:cs typeface="Microsoft YaHei" charset="-122"/>
            </a:endParaRPr>
          </a:p>
        </p:txBody>
      </p:sp>
      <p:graphicFrame>
        <p:nvGraphicFramePr>
          <p:cNvPr id="13" name="图表 12"/>
          <p:cNvGraphicFramePr/>
          <p:nvPr>
            <p:extLst/>
          </p:nvPr>
        </p:nvGraphicFramePr>
        <p:xfrm>
          <a:off x="8694820" y="-78125"/>
          <a:ext cx="4219074" cy="148207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4" name="矩形 13"/>
          <p:cNvSpPr/>
          <p:nvPr/>
        </p:nvSpPr>
        <p:spPr>
          <a:xfrm>
            <a:off x="0" y="33973"/>
            <a:ext cx="1338828" cy="276999"/>
          </a:xfrm>
          <a:prstGeom prst="rect">
            <a:avLst/>
          </a:prstGeom>
        </p:spPr>
        <p:txBody>
          <a:bodyPr wrap="none">
            <a:spAutoFit/>
          </a:bodyPr>
          <a:lstStyle/>
          <a:p>
            <a:r>
              <a:rPr lang="en-US" altLang="zh-CN" sz="1200" dirty="0">
                <a:solidFill>
                  <a:schemeClr val="bg1">
                    <a:lumMod val="75000"/>
                  </a:schemeClr>
                </a:solidFill>
                <a:latin typeface="SimSun" charset="-122"/>
                <a:ea typeface="SimSun" charset="-122"/>
                <a:cs typeface="SimSun" charset="-122"/>
              </a:rPr>
              <a:t>6.1.3.1</a:t>
            </a:r>
            <a:r>
              <a:rPr lang="zh-CN" altLang="en-US" sz="1200" dirty="0">
                <a:solidFill>
                  <a:schemeClr val="bg1">
                    <a:lumMod val="75000"/>
                  </a:schemeClr>
                </a:solidFill>
                <a:latin typeface="SimSun" charset="-122"/>
                <a:ea typeface="SimSun" charset="-122"/>
                <a:cs typeface="SimSun" charset="-122"/>
              </a:rPr>
              <a:t>正常利润</a:t>
            </a:r>
          </a:p>
        </p:txBody>
      </p:sp>
    </p:spTree>
    <p:custDataLst>
      <p:tags r:id="rId1"/>
    </p:custDataLst>
    <p:extLst>
      <p:ext uri="{BB962C8B-B14F-4D97-AF65-F5344CB8AC3E}">
        <p14:creationId xmlns:p14="http://schemas.microsoft.com/office/powerpoint/2010/main" val="110322118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8"/>
          <p:cNvSpPr txBox="1"/>
          <p:nvPr/>
        </p:nvSpPr>
        <p:spPr>
          <a:xfrm>
            <a:off x="703386" y="1420923"/>
            <a:ext cx="10779368" cy="5170646"/>
          </a:xfrm>
          <a:prstGeom prst="rect">
            <a:avLst/>
          </a:prstGeom>
          <a:noFill/>
        </p:spPr>
        <p:txBody>
          <a:bodyPr wrap="square" rtlCol="0">
            <a:spAutoFit/>
          </a:bodyPr>
          <a:lstStyle/>
          <a:p>
            <a:pPr>
              <a:lnSpc>
                <a:spcPct val="150000"/>
              </a:lnSpc>
            </a:pPr>
            <a:r>
              <a:rPr kumimoji="1" lang="zh-CN" altLang="en-US" sz="2000" dirty="0">
                <a:latin typeface="Microsoft YaHei" charset="-122"/>
                <a:ea typeface="Microsoft YaHei" charset="-122"/>
                <a:cs typeface="Microsoft YaHei" charset="-122"/>
              </a:rPr>
              <a:t>东兴农场种植苹果，据估计每月增加灌溉用水</a:t>
            </a:r>
            <a:r>
              <a:rPr kumimoji="1" lang="en-US" altLang="zh-CN" sz="2000" dirty="0">
                <a:latin typeface="Microsoft YaHei" charset="-122"/>
                <a:ea typeface="Microsoft YaHei" charset="-122"/>
                <a:cs typeface="Microsoft YaHei" charset="-122"/>
              </a:rPr>
              <a:t>10</a:t>
            </a:r>
            <a:r>
              <a:rPr kumimoji="1" lang="zh-CN" altLang="en-US" sz="2000" dirty="0">
                <a:latin typeface="Microsoft YaHei" charset="-122"/>
                <a:ea typeface="Microsoft YaHei" charset="-122"/>
                <a:cs typeface="Microsoft YaHei" charset="-122"/>
              </a:rPr>
              <a:t>吨，能使产量每月增加</a:t>
            </a:r>
            <a:r>
              <a:rPr kumimoji="1" lang="en-US" altLang="zh-CN" sz="2000" dirty="0">
                <a:latin typeface="Microsoft YaHei" charset="-122"/>
                <a:ea typeface="Microsoft YaHei" charset="-122"/>
                <a:cs typeface="Microsoft YaHei" charset="-122"/>
              </a:rPr>
              <a:t>1500</a:t>
            </a:r>
            <a:r>
              <a:rPr kumimoji="1" lang="zh-CN" altLang="en-US" sz="2000" dirty="0">
                <a:latin typeface="Microsoft YaHei" charset="-122"/>
                <a:ea typeface="Microsoft YaHei" charset="-122"/>
                <a:cs typeface="Microsoft YaHei" charset="-122"/>
              </a:rPr>
              <a:t>千克；或者每月增加肥料</a:t>
            </a:r>
            <a:r>
              <a:rPr kumimoji="1" lang="en-US" altLang="zh-CN" sz="2000" dirty="0">
                <a:latin typeface="Microsoft YaHei" charset="-122"/>
                <a:ea typeface="Microsoft YaHei" charset="-122"/>
                <a:cs typeface="Microsoft YaHei" charset="-122"/>
              </a:rPr>
              <a:t>2</a:t>
            </a:r>
            <a:r>
              <a:rPr kumimoji="1" lang="zh-CN" altLang="en-US" sz="2000" dirty="0">
                <a:latin typeface="Microsoft YaHei" charset="-122"/>
                <a:ea typeface="Microsoft YaHei" charset="-122"/>
                <a:cs typeface="Microsoft YaHei" charset="-122"/>
              </a:rPr>
              <a:t>吨，能使产量每月增加</a:t>
            </a:r>
            <a:r>
              <a:rPr kumimoji="1" lang="en-US" altLang="zh-CN" sz="2000" dirty="0">
                <a:latin typeface="Microsoft YaHei" charset="-122"/>
                <a:ea typeface="Microsoft YaHei" charset="-122"/>
                <a:cs typeface="Microsoft YaHei" charset="-122"/>
              </a:rPr>
              <a:t>900</a:t>
            </a:r>
            <a:r>
              <a:rPr kumimoji="1" lang="zh-CN" altLang="en-US" sz="2000" dirty="0">
                <a:latin typeface="Microsoft YaHei" charset="-122"/>
                <a:ea typeface="Microsoft YaHei" charset="-122"/>
                <a:cs typeface="Microsoft YaHei" charset="-122"/>
              </a:rPr>
              <a:t>千克。水的价格是每吨</a:t>
            </a:r>
            <a:r>
              <a:rPr kumimoji="1" lang="en-US" altLang="zh-CN" sz="2000" dirty="0">
                <a:latin typeface="Microsoft YaHei" charset="-122"/>
                <a:ea typeface="Microsoft YaHei" charset="-122"/>
                <a:cs typeface="Microsoft YaHei" charset="-122"/>
              </a:rPr>
              <a:t>6</a:t>
            </a:r>
            <a:r>
              <a:rPr kumimoji="1" lang="zh-CN" altLang="en-US" sz="2000" dirty="0">
                <a:latin typeface="Microsoft YaHei" charset="-122"/>
                <a:ea typeface="Microsoft YaHei" charset="-122"/>
                <a:cs typeface="Microsoft YaHei" charset="-122"/>
              </a:rPr>
              <a:t>元，肥料的价格为每吨</a:t>
            </a:r>
            <a:r>
              <a:rPr kumimoji="1" lang="en-US" altLang="zh-CN" sz="2000" dirty="0">
                <a:latin typeface="Microsoft YaHei" charset="-122"/>
                <a:ea typeface="Microsoft YaHei" charset="-122"/>
                <a:cs typeface="Microsoft YaHei" charset="-122"/>
              </a:rPr>
              <a:t>25</a:t>
            </a:r>
            <a:r>
              <a:rPr kumimoji="1" lang="zh-CN" altLang="en-US" sz="2000" dirty="0">
                <a:latin typeface="Microsoft YaHei" charset="-122"/>
                <a:ea typeface="Microsoft YaHei" charset="-122"/>
                <a:cs typeface="Microsoft YaHei" charset="-122"/>
              </a:rPr>
              <a:t>元。问该农场使用水和肥料的比例是否最优？如果不是最优，是应增加水、减少肥料，还是减少水、增加肥料</a:t>
            </a:r>
            <a:r>
              <a:rPr kumimoji="1" lang="zh-CN" altLang="en-US" sz="2000" dirty="0" smtClean="0">
                <a:latin typeface="Microsoft YaHei" charset="-122"/>
                <a:ea typeface="Microsoft YaHei" charset="-122"/>
                <a:cs typeface="Microsoft YaHei" charset="-122"/>
              </a:rPr>
              <a:t>？</a:t>
            </a:r>
            <a:endParaRPr kumimoji="1" lang="en-US" altLang="zh-CN" sz="2000" dirty="0" smtClean="0">
              <a:latin typeface="Microsoft YaHei" charset="-122"/>
              <a:ea typeface="Microsoft YaHei" charset="-122"/>
              <a:cs typeface="Microsoft YaHei" charset="-122"/>
            </a:endParaRPr>
          </a:p>
          <a:p>
            <a:pPr>
              <a:lnSpc>
                <a:spcPct val="150000"/>
              </a:lnSpc>
            </a:pPr>
            <a:r>
              <a:rPr kumimoji="1" lang="en-US" altLang="zh-CN" sz="2000" dirty="0" smtClean="0">
                <a:latin typeface="Microsoft YaHei" charset="-122"/>
                <a:ea typeface="Microsoft YaHei" charset="-122"/>
                <a:cs typeface="Microsoft YaHei" charset="-122"/>
              </a:rPr>
              <a:t>MP</a:t>
            </a:r>
            <a:r>
              <a:rPr kumimoji="1" lang="zh-CN" altLang="en-US" sz="2000" baseline="-25000" dirty="0" smtClean="0">
                <a:latin typeface="Microsoft YaHei" charset="-122"/>
                <a:ea typeface="Microsoft YaHei" charset="-122"/>
                <a:cs typeface="Microsoft YaHei" charset="-122"/>
              </a:rPr>
              <a:t>水</a:t>
            </a:r>
            <a:r>
              <a:rPr kumimoji="1" lang="en-US" altLang="zh-CN" sz="2000" dirty="0" smtClean="0">
                <a:latin typeface="Microsoft YaHei" charset="-122"/>
                <a:ea typeface="Microsoft YaHei" charset="-122"/>
                <a:cs typeface="Microsoft YaHei" charset="-122"/>
              </a:rPr>
              <a:t>=1500/10=150</a:t>
            </a:r>
          </a:p>
          <a:p>
            <a:pPr>
              <a:lnSpc>
                <a:spcPct val="150000"/>
              </a:lnSpc>
            </a:pPr>
            <a:r>
              <a:rPr kumimoji="1" lang="en-US" altLang="zh-CN" sz="2000" dirty="0" smtClean="0">
                <a:latin typeface="Microsoft YaHei" charset="-122"/>
                <a:ea typeface="Microsoft YaHei" charset="-122"/>
                <a:cs typeface="Microsoft YaHei" charset="-122"/>
              </a:rPr>
              <a:t>P</a:t>
            </a:r>
            <a:r>
              <a:rPr kumimoji="1" lang="zh-CN" altLang="en-US" sz="2000" baseline="-25000" dirty="0" smtClean="0">
                <a:latin typeface="Microsoft YaHei" charset="-122"/>
                <a:ea typeface="Microsoft YaHei" charset="-122"/>
                <a:cs typeface="Microsoft YaHei" charset="-122"/>
              </a:rPr>
              <a:t>水</a:t>
            </a:r>
            <a:r>
              <a:rPr kumimoji="1" lang="en-US" altLang="zh-CN" sz="2000" dirty="0" smtClean="0">
                <a:latin typeface="Microsoft YaHei" charset="-122"/>
                <a:ea typeface="Microsoft YaHei" charset="-122"/>
                <a:cs typeface="Microsoft YaHei" charset="-122"/>
              </a:rPr>
              <a:t>=6</a:t>
            </a:r>
          </a:p>
          <a:p>
            <a:pPr>
              <a:lnSpc>
                <a:spcPct val="150000"/>
              </a:lnSpc>
            </a:pPr>
            <a:r>
              <a:rPr kumimoji="1" lang="en-US" altLang="zh-CN" sz="2000" dirty="0">
                <a:latin typeface="Microsoft YaHei" charset="-122"/>
                <a:ea typeface="Microsoft YaHei" charset="-122"/>
                <a:cs typeface="Microsoft YaHei" charset="-122"/>
              </a:rPr>
              <a:t>MP</a:t>
            </a:r>
            <a:r>
              <a:rPr kumimoji="1" lang="zh-CN" altLang="en-US" sz="2000" baseline="-25000" dirty="0" smtClean="0">
                <a:latin typeface="Microsoft YaHei" charset="-122"/>
                <a:ea typeface="Microsoft YaHei" charset="-122"/>
                <a:cs typeface="Microsoft YaHei" charset="-122"/>
              </a:rPr>
              <a:t>水</a:t>
            </a:r>
            <a:r>
              <a:rPr kumimoji="1" lang="en-US" altLang="zh-CN" sz="2000" dirty="0" smtClean="0">
                <a:latin typeface="Microsoft YaHei" charset="-122"/>
                <a:ea typeface="Microsoft YaHei" charset="-122"/>
                <a:cs typeface="Microsoft YaHei" charset="-122"/>
              </a:rPr>
              <a:t>/P</a:t>
            </a:r>
            <a:r>
              <a:rPr kumimoji="1" lang="zh-CN" altLang="en-US" sz="2000" baseline="-25000" dirty="0">
                <a:latin typeface="Microsoft YaHei" charset="-122"/>
                <a:ea typeface="Microsoft YaHei" charset="-122"/>
                <a:cs typeface="Microsoft YaHei" charset="-122"/>
              </a:rPr>
              <a:t>水</a:t>
            </a:r>
            <a:r>
              <a:rPr kumimoji="1" lang="en-US" altLang="zh-CN" sz="2000" dirty="0" smtClean="0">
                <a:latin typeface="Microsoft YaHei" charset="-122"/>
                <a:ea typeface="Microsoft YaHei" charset="-122"/>
                <a:cs typeface="Microsoft YaHei" charset="-122"/>
              </a:rPr>
              <a:t>=150/6=25</a:t>
            </a:r>
            <a:endParaRPr kumimoji="1" lang="en-US" altLang="zh-CN" sz="2000" dirty="0">
              <a:latin typeface="Microsoft YaHei" charset="-122"/>
              <a:ea typeface="Microsoft YaHei" charset="-122"/>
              <a:cs typeface="Microsoft YaHei" charset="-122"/>
            </a:endParaRPr>
          </a:p>
          <a:p>
            <a:pPr>
              <a:lnSpc>
                <a:spcPct val="150000"/>
              </a:lnSpc>
            </a:pPr>
            <a:r>
              <a:rPr kumimoji="1" lang="en-US" altLang="zh-CN" sz="2000" dirty="0" smtClean="0">
                <a:latin typeface="Microsoft YaHei" charset="-122"/>
                <a:ea typeface="Microsoft YaHei" charset="-122"/>
                <a:cs typeface="Microsoft YaHei" charset="-122"/>
              </a:rPr>
              <a:t>MP</a:t>
            </a:r>
            <a:r>
              <a:rPr kumimoji="1" lang="zh-CN" altLang="en-US" sz="2000" baseline="-25000" dirty="0" smtClean="0">
                <a:latin typeface="Microsoft YaHei" charset="-122"/>
                <a:ea typeface="Microsoft YaHei" charset="-122"/>
                <a:cs typeface="Microsoft YaHei" charset="-122"/>
              </a:rPr>
              <a:t>肥料</a:t>
            </a:r>
            <a:r>
              <a:rPr kumimoji="1" lang="en-US" altLang="zh-CN" sz="2000" dirty="0" smtClean="0">
                <a:latin typeface="Microsoft YaHei" charset="-122"/>
                <a:ea typeface="Microsoft YaHei" charset="-122"/>
                <a:cs typeface="Microsoft YaHei" charset="-122"/>
              </a:rPr>
              <a:t>=900/2=450</a:t>
            </a:r>
          </a:p>
          <a:p>
            <a:pPr>
              <a:lnSpc>
                <a:spcPct val="150000"/>
              </a:lnSpc>
            </a:pPr>
            <a:r>
              <a:rPr kumimoji="1" lang="en-US" altLang="zh-CN" sz="2000" dirty="0" smtClean="0">
                <a:latin typeface="Microsoft YaHei" charset="-122"/>
                <a:ea typeface="Microsoft YaHei" charset="-122"/>
                <a:cs typeface="Microsoft YaHei" charset="-122"/>
              </a:rPr>
              <a:t>P</a:t>
            </a:r>
            <a:r>
              <a:rPr kumimoji="1" lang="zh-CN" altLang="en-US" sz="2000" baseline="-25000" dirty="0" smtClean="0">
                <a:latin typeface="Microsoft YaHei" charset="-122"/>
                <a:ea typeface="Microsoft YaHei" charset="-122"/>
                <a:cs typeface="Microsoft YaHei" charset="-122"/>
              </a:rPr>
              <a:t>肥料</a:t>
            </a:r>
            <a:r>
              <a:rPr kumimoji="1" lang="en-US" altLang="zh-CN" sz="2000" dirty="0" smtClean="0">
                <a:latin typeface="Microsoft YaHei" charset="-122"/>
                <a:ea typeface="Microsoft YaHei" charset="-122"/>
                <a:cs typeface="Microsoft YaHei" charset="-122"/>
              </a:rPr>
              <a:t>=25</a:t>
            </a:r>
          </a:p>
          <a:p>
            <a:pPr>
              <a:lnSpc>
                <a:spcPct val="150000"/>
              </a:lnSpc>
            </a:pPr>
            <a:r>
              <a:rPr kumimoji="1" lang="en-US" altLang="zh-CN" sz="2000" dirty="0">
                <a:latin typeface="Microsoft YaHei" charset="-122"/>
                <a:ea typeface="Microsoft YaHei" charset="-122"/>
                <a:cs typeface="Microsoft YaHei" charset="-122"/>
              </a:rPr>
              <a:t>MP</a:t>
            </a:r>
            <a:r>
              <a:rPr kumimoji="1" lang="zh-CN" altLang="en-US" sz="2000" baseline="-25000" dirty="0" smtClean="0">
                <a:latin typeface="Microsoft YaHei" charset="-122"/>
                <a:ea typeface="Microsoft YaHei" charset="-122"/>
                <a:cs typeface="Microsoft YaHei" charset="-122"/>
              </a:rPr>
              <a:t>肥料</a:t>
            </a:r>
            <a:r>
              <a:rPr kumimoji="1" lang="en-US" altLang="zh-CN" sz="2000" dirty="0" smtClean="0">
                <a:latin typeface="Microsoft YaHei" charset="-122"/>
                <a:ea typeface="Microsoft YaHei" charset="-122"/>
                <a:cs typeface="Microsoft YaHei" charset="-122"/>
              </a:rPr>
              <a:t>/P</a:t>
            </a:r>
            <a:r>
              <a:rPr kumimoji="1" lang="zh-CN" altLang="en-US" sz="2000" baseline="-25000" dirty="0">
                <a:latin typeface="Microsoft YaHei" charset="-122"/>
                <a:ea typeface="Microsoft YaHei" charset="-122"/>
                <a:cs typeface="Microsoft YaHei" charset="-122"/>
              </a:rPr>
              <a:t>肥料</a:t>
            </a:r>
            <a:r>
              <a:rPr kumimoji="1" lang="en-US" altLang="zh-CN" sz="2000" dirty="0" smtClean="0">
                <a:latin typeface="Microsoft YaHei" charset="-122"/>
                <a:ea typeface="Microsoft YaHei" charset="-122"/>
                <a:cs typeface="Microsoft YaHei" charset="-122"/>
              </a:rPr>
              <a:t>=18</a:t>
            </a:r>
            <a:endParaRPr kumimoji="1" lang="en-US" altLang="zh-CN" sz="2000" dirty="0">
              <a:latin typeface="Microsoft YaHei" charset="-122"/>
              <a:ea typeface="Microsoft YaHei" charset="-122"/>
              <a:cs typeface="Microsoft YaHei" charset="-122"/>
            </a:endParaRPr>
          </a:p>
          <a:p>
            <a:pPr>
              <a:lnSpc>
                <a:spcPct val="150000"/>
              </a:lnSpc>
            </a:pPr>
            <a:r>
              <a:rPr kumimoji="1" lang="en-US" altLang="zh-CN" sz="2000" dirty="0" smtClean="0">
                <a:latin typeface="Microsoft YaHei" charset="-122"/>
                <a:ea typeface="Microsoft YaHei" charset="-122"/>
                <a:cs typeface="Microsoft YaHei" charset="-122"/>
              </a:rPr>
              <a:t>25</a:t>
            </a:r>
            <a:r>
              <a:rPr kumimoji="1" lang="zh-CN" altLang="en-US" sz="2000" dirty="0" smtClean="0">
                <a:latin typeface="Microsoft YaHei" charset="-122"/>
                <a:ea typeface="Microsoft YaHei" charset="-122"/>
                <a:cs typeface="Microsoft YaHei" charset="-122"/>
              </a:rPr>
              <a:t>＞</a:t>
            </a:r>
            <a:r>
              <a:rPr kumimoji="1" lang="en-US" altLang="zh-CN" sz="2000" dirty="0" smtClean="0">
                <a:latin typeface="Microsoft YaHei" charset="-122"/>
                <a:ea typeface="Microsoft YaHei" charset="-122"/>
                <a:cs typeface="Microsoft YaHei" charset="-122"/>
              </a:rPr>
              <a:t>18</a:t>
            </a:r>
            <a:r>
              <a:rPr kumimoji="1" lang="zh-CN" altLang="en-US" sz="2000" dirty="0" smtClean="0">
                <a:latin typeface="Microsoft YaHei" charset="-122"/>
                <a:ea typeface="Microsoft YaHei" charset="-122"/>
                <a:cs typeface="Microsoft YaHei" charset="-122"/>
              </a:rPr>
              <a:t>，不是最优，增加水，减少肥料。</a:t>
            </a:r>
            <a:endParaRPr kumimoji="1" lang="zh-CN" altLang="en-US" sz="2000" dirty="0">
              <a:latin typeface="Microsoft YaHei" charset="-122"/>
              <a:ea typeface="Microsoft YaHei" charset="-122"/>
              <a:cs typeface="Microsoft YaHei" charset="-122"/>
            </a:endParaRPr>
          </a:p>
        </p:txBody>
      </p:sp>
      <p:graphicFrame>
        <p:nvGraphicFramePr>
          <p:cNvPr id="4" name="对象 3"/>
          <p:cNvGraphicFramePr>
            <a:graphicFrameLocks noChangeAspect="1"/>
          </p:cNvGraphicFramePr>
          <p:nvPr/>
        </p:nvGraphicFramePr>
        <p:xfrm>
          <a:off x="8880230" y="5235401"/>
          <a:ext cx="3054304" cy="1622599"/>
        </p:xfrm>
        <a:graphic>
          <a:graphicData uri="http://schemas.openxmlformats.org/presentationml/2006/ole">
            <mc:AlternateContent xmlns:mc="http://schemas.openxmlformats.org/markup-compatibility/2006">
              <mc:Choice xmlns:v="urn:schemas-microsoft-com:vml" Requires="v">
                <p:oleObj spid="_x0000_s2063" r:id="rId4" imgW="812520" imgH="431640" progId="Equation.KSEE3">
                  <p:embed/>
                </p:oleObj>
              </mc:Choice>
              <mc:Fallback>
                <p:oleObj r:id="rId4" imgW="812520" imgH="431640" progId="Equation.KSEE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80230" y="5235401"/>
                        <a:ext cx="3054304" cy="1622599"/>
                      </a:xfrm>
                      <a:prstGeom prst="rect">
                        <a:avLst/>
                      </a:prstGeom>
                      <a:noFill/>
                    </p:spPr>
                  </p:pic>
                </p:oleObj>
              </mc:Fallback>
            </mc:AlternateContent>
          </a:graphicData>
        </a:graphic>
      </p:graphicFrame>
    </p:spTree>
    <p:extLst>
      <p:ext uri="{BB962C8B-B14F-4D97-AF65-F5344CB8AC3E}">
        <p14:creationId xmlns:p14="http://schemas.microsoft.com/office/powerpoint/2010/main" val="1164534925"/>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smtClean="0">
                <a:latin typeface="Microsoft YaHei" charset="-122"/>
                <a:ea typeface="Microsoft YaHei" charset="-122"/>
                <a:cs typeface="Microsoft YaHei" charset="-122"/>
              </a:rPr>
              <a:t>6.1.3</a:t>
            </a:r>
            <a:r>
              <a:rPr lang="zh-CN" altLang="en-US" sz="2800" dirty="0" smtClean="0">
                <a:latin typeface="Microsoft YaHei" charset="-122"/>
                <a:ea typeface="Microsoft YaHei" charset="-122"/>
                <a:cs typeface="Microsoft YaHei" charset="-122"/>
              </a:rPr>
              <a:t> 利润</a:t>
            </a:r>
            <a:endParaRPr lang="zh-CN" altLang="en-US" sz="2800" dirty="0">
              <a:latin typeface="Microsoft YaHei" charset="-122"/>
              <a:ea typeface="Microsoft YaHei" charset="-122"/>
              <a:cs typeface="Microsoft YaHei" charset="-122"/>
            </a:endParaRPr>
          </a:p>
        </p:txBody>
      </p:sp>
      <p:sp>
        <p:nvSpPr>
          <p:cNvPr id="17" name="圆角矩形 16"/>
          <p:cNvSpPr/>
          <p:nvPr/>
        </p:nvSpPr>
        <p:spPr>
          <a:xfrm>
            <a:off x="334127" y="1676667"/>
            <a:ext cx="4407994"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smtClean="0">
                <a:latin typeface="Microsoft YaHei" charset="-122"/>
                <a:ea typeface="Microsoft YaHei" charset="-122"/>
                <a:cs typeface="Microsoft YaHei" charset="-122"/>
              </a:rPr>
              <a:t>一、正常利润</a:t>
            </a:r>
            <a:r>
              <a:rPr kumimoji="1" lang="en-US" altLang="zh-CN" sz="2000" dirty="0" smtClean="0">
                <a:latin typeface="Microsoft YaHei" charset="-122"/>
                <a:ea typeface="Microsoft YaHei" charset="-122"/>
                <a:cs typeface="Microsoft YaHei" charset="-122"/>
              </a:rPr>
              <a:t>【</a:t>
            </a:r>
            <a:r>
              <a:rPr kumimoji="1" lang="zh-CN" altLang="en-US" sz="2000" dirty="0" smtClean="0">
                <a:latin typeface="Microsoft YaHei" charset="-122"/>
                <a:ea typeface="Microsoft YaHei" charset="-122"/>
                <a:cs typeface="Microsoft YaHei" charset="-122"/>
              </a:rPr>
              <a:t>选择</a:t>
            </a:r>
            <a:r>
              <a:rPr kumimoji="1" lang="en-US" altLang="zh-CN" sz="2000" dirty="0" smtClean="0">
                <a:latin typeface="Microsoft YaHei" charset="-122"/>
                <a:ea typeface="Microsoft YaHei" charset="-122"/>
                <a:cs typeface="Microsoft YaHei" charset="-122"/>
              </a:rPr>
              <a:t>】</a:t>
            </a:r>
            <a:endParaRPr kumimoji="1" lang="zh-CN" altLang="en-US" sz="2000" dirty="0">
              <a:latin typeface="Microsoft YaHei" charset="-122"/>
              <a:ea typeface="Microsoft YaHei" charset="-122"/>
              <a:cs typeface="Microsoft YaHei" charset="-122"/>
            </a:endParaRPr>
          </a:p>
        </p:txBody>
      </p:sp>
      <p:graphicFrame>
        <p:nvGraphicFramePr>
          <p:cNvPr id="7" name="图表 6"/>
          <p:cNvGraphicFramePr/>
          <p:nvPr>
            <p:extLst/>
          </p:nvPr>
        </p:nvGraphicFramePr>
        <p:xfrm>
          <a:off x="8694820" y="-78125"/>
          <a:ext cx="4219074" cy="14820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文本框 5"/>
          <p:cNvSpPr txBox="1"/>
          <p:nvPr/>
        </p:nvSpPr>
        <p:spPr>
          <a:xfrm>
            <a:off x="771222" y="2832180"/>
            <a:ext cx="10775736" cy="1200329"/>
          </a:xfrm>
          <a:prstGeom prst="rect">
            <a:avLst/>
          </a:prstGeom>
          <a:noFill/>
        </p:spPr>
        <p:txBody>
          <a:bodyPr wrap="square" rtlCol="0">
            <a:spAutoFit/>
          </a:bodyPr>
          <a:lstStyle/>
          <a:p>
            <a:pPr>
              <a:lnSpc>
                <a:spcPct val="150000"/>
              </a:lnSpc>
            </a:pPr>
            <a:r>
              <a:rPr kumimoji="1" lang="zh-CN" altLang="en-US" sz="2400" dirty="0">
                <a:latin typeface="Microsoft YaHei" charset="-122"/>
                <a:ea typeface="Microsoft YaHei" charset="-122"/>
                <a:cs typeface="Microsoft YaHei" charset="-122"/>
              </a:rPr>
              <a:t>正常利润</a:t>
            </a:r>
            <a:r>
              <a:rPr kumimoji="1" lang="zh-CN" altLang="en-US" sz="2400" dirty="0" smtClean="0">
                <a:latin typeface="Microsoft YaHei" charset="-122"/>
                <a:ea typeface="Microsoft YaHei" charset="-122"/>
                <a:cs typeface="Microsoft YaHei" charset="-122"/>
              </a:rPr>
              <a:t>：企业家</a:t>
            </a:r>
            <a:r>
              <a:rPr kumimoji="1" lang="zh-CN" altLang="en-US" sz="2400" dirty="0">
                <a:latin typeface="Microsoft YaHei" charset="-122"/>
                <a:ea typeface="Microsoft YaHei" charset="-122"/>
                <a:cs typeface="Microsoft YaHei" charset="-122"/>
              </a:rPr>
              <a:t>才能的报酬</a:t>
            </a:r>
            <a:r>
              <a:rPr kumimoji="1" lang="zh-CN" altLang="en-US" sz="2400" dirty="0" smtClean="0">
                <a:latin typeface="Microsoft YaHei" charset="-122"/>
                <a:ea typeface="Microsoft YaHei" charset="-122"/>
                <a:cs typeface="Microsoft YaHei" charset="-122"/>
              </a:rPr>
              <a:t>，承担</a:t>
            </a:r>
            <a:r>
              <a:rPr kumimoji="1" lang="zh-CN" altLang="en-US" sz="2400" dirty="0">
                <a:latin typeface="Microsoft YaHei" charset="-122"/>
                <a:ea typeface="Microsoft YaHei" charset="-122"/>
                <a:cs typeface="Microsoft YaHei" charset="-122"/>
              </a:rPr>
              <a:t>风险的报酬</a:t>
            </a:r>
            <a:r>
              <a:rPr kumimoji="1" lang="zh-CN" altLang="en-US" sz="2400" dirty="0" smtClean="0">
                <a:latin typeface="Microsoft YaHei" charset="-122"/>
                <a:ea typeface="Microsoft YaHei" charset="-122"/>
                <a:cs typeface="Microsoft YaHei" charset="-122"/>
              </a:rPr>
              <a:t>，企业家</a:t>
            </a:r>
            <a:r>
              <a:rPr kumimoji="1" lang="zh-CN" altLang="en-US" sz="2400" dirty="0">
                <a:latin typeface="Microsoft YaHei" charset="-122"/>
                <a:ea typeface="Microsoft YaHei" charset="-122"/>
                <a:cs typeface="Microsoft YaHei" charset="-122"/>
              </a:rPr>
              <a:t>人才的价格</a:t>
            </a:r>
            <a:r>
              <a:rPr kumimoji="1" lang="zh-CN" altLang="en-US" sz="2400" dirty="0" smtClean="0">
                <a:latin typeface="Microsoft YaHei" charset="-122"/>
                <a:ea typeface="Microsoft YaHei" charset="-122"/>
                <a:cs typeface="Microsoft YaHei" charset="-122"/>
              </a:rPr>
              <a:t>，企业家</a:t>
            </a:r>
            <a:r>
              <a:rPr kumimoji="1" lang="zh-CN" altLang="en-US" sz="2400" dirty="0">
                <a:latin typeface="Microsoft YaHei" charset="-122"/>
                <a:ea typeface="Microsoft YaHei" charset="-122"/>
                <a:cs typeface="Microsoft YaHei" charset="-122"/>
              </a:rPr>
              <a:t>人才的机会成本。 </a:t>
            </a:r>
            <a:endParaRPr kumimoji="1" lang="en-US" altLang="zh-CN" sz="2400" dirty="0" smtClean="0">
              <a:latin typeface="Microsoft YaHei" charset="-122"/>
              <a:ea typeface="Microsoft YaHei" charset="-122"/>
              <a:cs typeface="Microsoft YaHei" charset="-122"/>
            </a:endParaRPr>
          </a:p>
        </p:txBody>
      </p:sp>
      <p:sp>
        <p:nvSpPr>
          <p:cNvPr id="2" name="矩形 1"/>
          <p:cNvSpPr/>
          <p:nvPr/>
        </p:nvSpPr>
        <p:spPr>
          <a:xfrm>
            <a:off x="0" y="33973"/>
            <a:ext cx="1338828" cy="276999"/>
          </a:xfrm>
          <a:prstGeom prst="rect">
            <a:avLst/>
          </a:prstGeom>
        </p:spPr>
        <p:txBody>
          <a:bodyPr wrap="none">
            <a:spAutoFit/>
          </a:bodyPr>
          <a:lstStyle/>
          <a:p>
            <a:r>
              <a:rPr lang="en-US" altLang="zh-CN" sz="1200" dirty="0">
                <a:solidFill>
                  <a:schemeClr val="bg1">
                    <a:lumMod val="75000"/>
                  </a:schemeClr>
                </a:solidFill>
                <a:latin typeface="SimSun" charset="-122"/>
                <a:ea typeface="SimSun" charset="-122"/>
                <a:cs typeface="SimSun" charset="-122"/>
              </a:rPr>
              <a:t>6.1.3.1</a:t>
            </a:r>
            <a:r>
              <a:rPr lang="zh-CN" altLang="en-US" sz="1200" dirty="0">
                <a:solidFill>
                  <a:schemeClr val="bg1">
                    <a:lumMod val="75000"/>
                  </a:schemeClr>
                </a:solidFill>
                <a:latin typeface="SimSun" charset="-122"/>
                <a:ea typeface="SimSun" charset="-122"/>
                <a:cs typeface="SimSun" charset="-122"/>
              </a:rPr>
              <a:t>正常利润</a:t>
            </a:r>
          </a:p>
        </p:txBody>
      </p:sp>
    </p:spTree>
    <p:extLst>
      <p:ext uri="{BB962C8B-B14F-4D97-AF65-F5344CB8AC3E}">
        <p14:creationId xmlns:p14="http://schemas.microsoft.com/office/powerpoint/2010/main" val="10221949"/>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smtClean="0">
                <a:latin typeface="Microsoft YaHei" charset="-122"/>
                <a:ea typeface="Microsoft YaHei" charset="-122"/>
                <a:cs typeface="Microsoft YaHei" charset="-122"/>
              </a:rPr>
              <a:t>6.1.3</a:t>
            </a:r>
            <a:r>
              <a:rPr lang="zh-CN" altLang="en-US" sz="2800" dirty="0" smtClean="0">
                <a:latin typeface="Microsoft YaHei" charset="-122"/>
                <a:ea typeface="Microsoft YaHei" charset="-122"/>
                <a:cs typeface="Microsoft YaHei" charset="-122"/>
              </a:rPr>
              <a:t> 利润</a:t>
            </a:r>
            <a:endParaRPr lang="zh-CN" altLang="en-US" sz="2800" dirty="0">
              <a:latin typeface="Microsoft YaHei" charset="-122"/>
              <a:ea typeface="Microsoft YaHei" charset="-122"/>
              <a:cs typeface="Microsoft YaHei" charset="-122"/>
            </a:endParaRPr>
          </a:p>
        </p:txBody>
      </p:sp>
      <p:sp>
        <p:nvSpPr>
          <p:cNvPr id="17" name="圆角矩形 16"/>
          <p:cNvSpPr/>
          <p:nvPr/>
        </p:nvSpPr>
        <p:spPr>
          <a:xfrm>
            <a:off x="334127" y="1676667"/>
            <a:ext cx="4407994"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smtClean="0">
                <a:latin typeface="Microsoft YaHei" charset="-122"/>
                <a:ea typeface="Microsoft YaHei" charset="-122"/>
                <a:cs typeface="Microsoft YaHei" charset="-122"/>
              </a:rPr>
              <a:t>二、经济利润</a:t>
            </a:r>
            <a:r>
              <a:rPr kumimoji="1" lang="en-US" altLang="zh-CN" sz="2000" dirty="0" smtClean="0">
                <a:latin typeface="Microsoft YaHei" charset="-122"/>
                <a:ea typeface="Microsoft YaHei" charset="-122"/>
                <a:cs typeface="Microsoft YaHei" charset="-122"/>
              </a:rPr>
              <a:t>【</a:t>
            </a:r>
            <a:r>
              <a:rPr kumimoji="1" lang="zh-CN" altLang="en-US" sz="2000" dirty="0" smtClean="0">
                <a:latin typeface="Microsoft YaHei" charset="-122"/>
                <a:ea typeface="Microsoft YaHei" charset="-122"/>
                <a:cs typeface="Microsoft YaHei" charset="-122"/>
              </a:rPr>
              <a:t>选择</a:t>
            </a:r>
            <a:r>
              <a:rPr kumimoji="1" lang="en-US" altLang="zh-CN" sz="2000" dirty="0" smtClean="0">
                <a:latin typeface="Microsoft YaHei" charset="-122"/>
                <a:ea typeface="Microsoft YaHei" charset="-122"/>
                <a:cs typeface="Microsoft YaHei" charset="-122"/>
              </a:rPr>
              <a:t>】</a:t>
            </a:r>
            <a:endParaRPr kumimoji="1" lang="zh-CN" altLang="en-US" sz="2000" dirty="0">
              <a:latin typeface="Microsoft YaHei" charset="-122"/>
              <a:ea typeface="Microsoft YaHei" charset="-122"/>
              <a:cs typeface="Microsoft YaHei" charset="-122"/>
            </a:endParaRPr>
          </a:p>
        </p:txBody>
      </p:sp>
      <p:graphicFrame>
        <p:nvGraphicFramePr>
          <p:cNvPr id="7" name="图表 6"/>
          <p:cNvGraphicFramePr/>
          <p:nvPr>
            <p:extLst/>
          </p:nvPr>
        </p:nvGraphicFramePr>
        <p:xfrm>
          <a:off x="8694820" y="-78125"/>
          <a:ext cx="4219074" cy="14820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文本框 5"/>
          <p:cNvSpPr txBox="1"/>
          <p:nvPr/>
        </p:nvSpPr>
        <p:spPr>
          <a:xfrm>
            <a:off x="771222" y="2832180"/>
            <a:ext cx="10775736" cy="581057"/>
          </a:xfrm>
          <a:prstGeom prst="rect">
            <a:avLst/>
          </a:prstGeom>
          <a:noFill/>
        </p:spPr>
        <p:txBody>
          <a:bodyPr wrap="square" rtlCol="0">
            <a:spAutoFit/>
          </a:bodyPr>
          <a:lstStyle/>
          <a:p>
            <a:pPr>
              <a:lnSpc>
                <a:spcPct val="150000"/>
              </a:lnSpc>
            </a:pPr>
            <a:r>
              <a:rPr kumimoji="1" lang="zh-CN" altLang="en-US" sz="2400" dirty="0">
                <a:latin typeface="Microsoft YaHei" charset="-122"/>
                <a:ea typeface="Microsoft YaHei" charset="-122"/>
                <a:cs typeface="Microsoft YaHei" charset="-122"/>
              </a:rPr>
              <a:t>经济</a:t>
            </a:r>
            <a:r>
              <a:rPr kumimoji="1" lang="zh-CN" altLang="en-US" sz="2400" dirty="0" smtClean="0">
                <a:latin typeface="Microsoft YaHei" charset="-122"/>
                <a:ea typeface="Microsoft YaHei" charset="-122"/>
                <a:cs typeface="Microsoft YaHei" charset="-122"/>
              </a:rPr>
              <a:t>利润</a:t>
            </a:r>
            <a:r>
              <a:rPr kumimoji="1" lang="en-US" altLang="zh-CN" sz="2400" dirty="0" smtClean="0">
                <a:latin typeface="Microsoft YaHei" charset="-122"/>
                <a:ea typeface="Microsoft YaHei" charset="-122"/>
                <a:cs typeface="Microsoft YaHei" charset="-122"/>
              </a:rPr>
              <a:t>(</a:t>
            </a:r>
            <a:r>
              <a:rPr kumimoji="1" lang="zh-CN" altLang="en-US" sz="2400" dirty="0" smtClean="0">
                <a:latin typeface="Microsoft YaHei" charset="-122"/>
                <a:ea typeface="Microsoft YaHei" charset="-122"/>
                <a:cs typeface="Microsoft YaHei" charset="-122"/>
              </a:rPr>
              <a:t>超额利润</a:t>
            </a:r>
            <a:r>
              <a:rPr kumimoji="1" lang="en-US" altLang="zh-CN" sz="2400" dirty="0" smtClean="0">
                <a:latin typeface="Microsoft YaHei" charset="-122"/>
                <a:ea typeface="Microsoft YaHei" charset="-122"/>
                <a:cs typeface="Microsoft YaHei" charset="-122"/>
              </a:rPr>
              <a:t>)</a:t>
            </a:r>
            <a:r>
              <a:rPr kumimoji="1" lang="zh-CN" altLang="en-US" sz="2400" dirty="0" smtClean="0">
                <a:latin typeface="Microsoft YaHei" charset="-122"/>
                <a:ea typeface="Microsoft YaHei" charset="-122"/>
                <a:cs typeface="Microsoft YaHei" charset="-122"/>
              </a:rPr>
              <a:t>：指</a:t>
            </a:r>
            <a:r>
              <a:rPr kumimoji="1" lang="zh-CN" altLang="en-US" sz="2400" dirty="0">
                <a:latin typeface="Microsoft YaHei" charset="-122"/>
                <a:ea typeface="Microsoft YaHei" charset="-122"/>
                <a:cs typeface="Microsoft YaHei" charset="-122"/>
              </a:rPr>
              <a:t>企业的总收益和总成本之间的</a:t>
            </a:r>
            <a:r>
              <a:rPr kumimoji="1" lang="zh-CN" altLang="en-US" sz="2400" dirty="0" smtClean="0">
                <a:latin typeface="Microsoft YaHei" charset="-122"/>
                <a:ea typeface="Microsoft YaHei" charset="-122"/>
                <a:cs typeface="Microsoft YaHei" charset="-122"/>
              </a:rPr>
              <a:t>差额。</a:t>
            </a:r>
            <a:endParaRPr kumimoji="1" lang="en-US" altLang="zh-CN" sz="2400" dirty="0" smtClean="0">
              <a:latin typeface="Microsoft YaHei" charset="-122"/>
              <a:ea typeface="Microsoft YaHei" charset="-122"/>
              <a:cs typeface="Microsoft YaHei" charset="-122"/>
            </a:endParaRPr>
          </a:p>
        </p:txBody>
      </p:sp>
      <p:sp>
        <p:nvSpPr>
          <p:cNvPr id="2" name="矩形 1"/>
          <p:cNvSpPr/>
          <p:nvPr/>
        </p:nvSpPr>
        <p:spPr>
          <a:xfrm>
            <a:off x="101808" y="33973"/>
            <a:ext cx="1338828" cy="276999"/>
          </a:xfrm>
          <a:prstGeom prst="rect">
            <a:avLst/>
          </a:prstGeom>
        </p:spPr>
        <p:txBody>
          <a:bodyPr wrap="none">
            <a:spAutoFit/>
          </a:bodyPr>
          <a:lstStyle/>
          <a:p>
            <a:r>
              <a:rPr lang="en-US" altLang="zh-CN" sz="1200" dirty="0">
                <a:solidFill>
                  <a:schemeClr val="bg1">
                    <a:lumMod val="75000"/>
                  </a:schemeClr>
                </a:solidFill>
                <a:latin typeface="SimSun" charset="-122"/>
                <a:ea typeface="SimSun" charset="-122"/>
                <a:cs typeface="SimSun" charset="-122"/>
              </a:rPr>
              <a:t>6.1.3.2</a:t>
            </a:r>
            <a:r>
              <a:rPr lang="zh-CN" altLang="en-US" sz="1200" dirty="0">
                <a:solidFill>
                  <a:schemeClr val="bg1">
                    <a:lumMod val="75000"/>
                  </a:schemeClr>
                </a:solidFill>
                <a:latin typeface="SimSun" charset="-122"/>
                <a:ea typeface="SimSun" charset="-122"/>
                <a:cs typeface="SimSun" charset="-122"/>
              </a:rPr>
              <a:t>经济利润</a:t>
            </a:r>
          </a:p>
        </p:txBody>
      </p:sp>
    </p:spTree>
    <p:extLst>
      <p:ext uri="{BB962C8B-B14F-4D97-AF65-F5344CB8AC3E}">
        <p14:creationId xmlns:p14="http://schemas.microsoft.com/office/powerpoint/2010/main" val="2060896270"/>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smtClean="0">
                <a:latin typeface="Microsoft YaHei" charset="-122"/>
                <a:ea typeface="Microsoft YaHei" charset="-122"/>
                <a:cs typeface="Microsoft YaHei" charset="-122"/>
              </a:rPr>
              <a:t>6.1.3</a:t>
            </a:r>
            <a:r>
              <a:rPr lang="zh-CN" altLang="en-US" sz="2800" dirty="0" smtClean="0">
                <a:latin typeface="Microsoft YaHei" charset="-122"/>
                <a:ea typeface="Microsoft YaHei" charset="-122"/>
                <a:cs typeface="Microsoft YaHei" charset="-122"/>
              </a:rPr>
              <a:t> 利润</a:t>
            </a:r>
            <a:endParaRPr lang="zh-CN" altLang="en-US" sz="2800" dirty="0">
              <a:latin typeface="Microsoft YaHei" charset="-122"/>
              <a:ea typeface="Microsoft YaHei" charset="-122"/>
              <a:cs typeface="Microsoft YaHei" charset="-122"/>
            </a:endParaRPr>
          </a:p>
        </p:txBody>
      </p:sp>
      <p:sp>
        <p:nvSpPr>
          <p:cNvPr id="17" name="圆角矩形 16"/>
          <p:cNvSpPr/>
          <p:nvPr/>
        </p:nvSpPr>
        <p:spPr>
          <a:xfrm>
            <a:off x="334127" y="1676667"/>
            <a:ext cx="4407994"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smtClean="0">
                <a:latin typeface="Microsoft YaHei" charset="-122"/>
                <a:ea typeface="Microsoft YaHei" charset="-122"/>
                <a:cs typeface="Microsoft YaHei" charset="-122"/>
              </a:rPr>
              <a:t>二、经济利润</a:t>
            </a:r>
            <a:r>
              <a:rPr kumimoji="1" lang="en-US" altLang="zh-CN" sz="2000" dirty="0" smtClean="0">
                <a:latin typeface="Microsoft YaHei" charset="-122"/>
                <a:ea typeface="Microsoft YaHei" charset="-122"/>
                <a:cs typeface="Microsoft YaHei" charset="-122"/>
              </a:rPr>
              <a:t>【</a:t>
            </a:r>
            <a:r>
              <a:rPr kumimoji="1" lang="zh-CN" altLang="en-US" sz="2000" dirty="0" smtClean="0">
                <a:latin typeface="Microsoft YaHei" charset="-122"/>
                <a:ea typeface="Microsoft YaHei" charset="-122"/>
                <a:cs typeface="Microsoft YaHei" charset="-122"/>
              </a:rPr>
              <a:t>选择</a:t>
            </a:r>
            <a:r>
              <a:rPr kumimoji="1" lang="en-US" altLang="zh-CN" sz="2000" dirty="0" smtClean="0">
                <a:latin typeface="Microsoft YaHei" charset="-122"/>
                <a:ea typeface="Microsoft YaHei" charset="-122"/>
                <a:cs typeface="Microsoft YaHei" charset="-122"/>
              </a:rPr>
              <a:t>】</a:t>
            </a:r>
            <a:endParaRPr kumimoji="1" lang="zh-CN" altLang="en-US" sz="2000" dirty="0">
              <a:latin typeface="Microsoft YaHei" charset="-122"/>
              <a:ea typeface="Microsoft YaHei" charset="-122"/>
              <a:cs typeface="Microsoft YaHei" charset="-122"/>
            </a:endParaRPr>
          </a:p>
        </p:txBody>
      </p:sp>
      <p:graphicFrame>
        <p:nvGraphicFramePr>
          <p:cNvPr id="7" name="图表 6"/>
          <p:cNvGraphicFramePr/>
          <p:nvPr>
            <p:extLst/>
          </p:nvPr>
        </p:nvGraphicFramePr>
        <p:xfrm>
          <a:off x="8694820" y="-78125"/>
          <a:ext cx="4219074" cy="14820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文本框 5"/>
          <p:cNvSpPr txBox="1"/>
          <p:nvPr/>
        </p:nvSpPr>
        <p:spPr>
          <a:xfrm>
            <a:off x="771222" y="2832180"/>
            <a:ext cx="10775736" cy="2308324"/>
          </a:xfrm>
          <a:prstGeom prst="rect">
            <a:avLst/>
          </a:prstGeom>
          <a:noFill/>
        </p:spPr>
        <p:txBody>
          <a:bodyPr wrap="square" rtlCol="0">
            <a:spAutoFit/>
          </a:bodyPr>
          <a:lstStyle/>
          <a:p>
            <a:pPr>
              <a:lnSpc>
                <a:spcPct val="150000"/>
              </a:lnSpc>
            </a:pPr>
            <a:r>
              <a:rPr kumimoji="1" lang="zh-CN" altLang="en-US" sz="2400" dirty="0">
                <a:latin typeface="Microsoft YaHei" charset="-122"/>
                <a:ea typeface="Microsoft YaHei" charset="-122"/>
                <a:cs typeface="Microsoft YaHei" charset="-122"/>
              </a:rPr>
              <a:t>经济</a:t>
            </a:r>
            <a:r>
              <a:rPr kumimoji="1" lang="zh-CN" altLang="en-US" sz="2400" dirty="0" smtClean="0">
                <a:latin typeface="Microsoft YaHei" charset="-122"/>
                <a:ea typeface="Microsoft YaHei" charset="-122"/>
                <a:cs typeface="Microsoft YaHei" charset="-122"/>
              </a:rPr>
              <a:t>利润</a:t>
            </a:r>
            <a:r>
              <a:rPr kumimoji="1" lang="en-US" altLang="zh-CN" sz="2400" dirty="0" smtClean="0">
                <a:latin typeface="Microsoft YaHei" charset="-122"/>
                <a:ea typeface="Microsoft YaHei" charset="-122"/>
                <a:cs typeface="Microsoft YaHei" charset="-122"/>
              </a:rPr>
              <a:t>(</a:t>
            </a:r>
            <a:r>
              <a:rPr kumimoji="1" lang="zh-CN" altLang="en-US" sz="2400" dirty="0" smtClean="0">
                <a:latin typeface="Microsoft YaHei" charset="-122"/>
                <a:ea typeface="Microsoft YaHei" charset="-122"/>
                <a:cs typeface="Microsoft YaHei" charset="-122"/>
              </a:rPr>
              <a:t>超额利润</a:t>
            </a:r>
            <a:r>
              <a:rPr kumimoji="1" lang="en-US" altLang="zh-CN" sz="2400" dirty="0" smtClean="0">
                <a:latin typeface="Microsoft YaHei" charset="-122"/>
                <a:ea typeface="Microsoft YaHei" charset="-122"/>
                <a:cs typeface="Microsoft YaHei" charset="-122"/>
              </a:rPr>
              <a:t>)</a:t>
            </a:r>
            <a:r>
              <a:rPr kumimoji="1" lang="zh-CN" altLang="en-US" sz="2400" dirty="0" smtClean="0">
                <a:latin typeface="Microsoft YaHei" charset="-122"/>
                <a:ea typeface="Microsoft YaHei" charset="-122"/>
                <a:cs typeface="Microsoft YaHei" charset="-122"/>
              </a:rPr>
              <a:t>：指</a:t>
            </a:r>
            <a:r>
              <a:rPr kumimoji="1" lang="zh-CN" altLang="en-US" sz="2400" dirty="0">
                <a:latin typeface="Microsoft YaHei" charset="-122"/>
                <a:ea typeface="Microsoft YaHei" charset="-122"/>
                <a:cs typeface="Microsoft YaHei" charset="-122"/>
              </a:rPr>
              <a:t>企业的总收益和总成本之间的</a:t>
            </a:r>
            <a:r>
              <a:rPr kumimoji="1" lang="zh-CN" altLang="en-US" sz="2400" dirty="0" smtClean="0">
                <a:latin typeface="Microsoft YaHei" charset="-122"/>
                <a:ea typeface="Microsoft YaHei" charset="-122"/>
                <a:cs typeface="Microsoft YaHei" charset="-122"/>
              </a:rPr>
              <a:t>差额。</a:t>
            </a:r>
            <a:endParaRPr kumimoji="1" lang="en-US" altLang="zh-CN" sz="2400" dirty="0" smtClean="0">
              <a:latin typeface="Microsoft YaHei" charset="-122"/>
              <a:ea typeface="Microsoft YaHei" charset="-122"/>
              <a:cs typeface="Microsoft YaHei" charset="-122"/>
            </a:endParaRPr>
          </a:p>
          <a:p>
            <a:pPr>
              <a:lnSpc>
                <a:spcPct val="150000"/>
              </a:lnSpc>
            </a:pPr>
            <a:r>
              <a:rPr kumimoji="1" lang="zh-CN" altLang="en-US" sz="2400" dirty="0" smtClean="0">
                <a:latin typeface="Microsoft YaHei" charset="-122"/>
                <a:ea typeface="Microsoft YaHei" charset="-122"/>
                <a:cs typeface="Microsoft YaHei" charset="-122"/>
              </a:rPr>
              <a:t>即</a:t>
            </a:r>
            <a:r>
              <a:rPr kumimoji="1" lang="zh-CN" altLang="en-US" sz="2400" dirty="0">
                <a:latin typeface="Microsoft YaHei" charset="-122"/>
                <a:ea typeface="Microsoft YaHei" charset="-122"/>
                <a:cs typeface="Microsoft YaHei" charset="-122"/>
              </a:rPr>
              <a:t>：</a:t>
            </a:r>
          </a:p>
          <a:p>
            <a:pPr>
              <a:lnSpc>
                <a:spcPct val="150000"/>
              </a:lnSpc>
            </a:pPr>
            <a:r>
              <a:rPr kumimoji="1" lang="zh-CN" altLang="en-US" sz="2400" dirty="0" smtClean="0">
                <a:solidFill>
                  <a:srgbClr val="C00000"/>
                </a:solidFill>
                <a:latin typeface="Microsoft YaHei" charset="-122"/>
                <a:ea typeface="Microsoft YaHei" charset="-122"/>
                <a:cs typeface="Microsoft YaHei" charset="-122"/>
              </a:rPr>
              <a:t>     经济</a:t>
            </a:r>
            <a:r>
              <a:rPr kumimoji="1" lang="zh-CN" altLang="en-US" sz="2400" dirty="0">
                <a:solidFill>
                  <a:srgbClr val="C00000"/>
                </a:solidFill>
                <a:latin typeface="Microsoft YaHei" charset="-122"/>
                <a:ea typeface="Microsoft YaHei" charset="-122"/>
                <a:cs typeface="Microsoft YaHei" charset="-122"/>
              </a:rPr>
              <a:t>利润</a:t>
            </a:r>
            <a:r>
              <a:rPr kumimoji="1" lang="en-US" altLang="zh-CN" sz="2400" dirty="0">
                <a:solidFill>
                  <a:srgbClr val="C00000"/>
                </a:solidFill>
                <a:latin typeface="Microsoft YaHei" charset="-122"/>
                <a:ea typeface="Microsoft YaHei" charset="-122"/>
                <a:cs typeface="Microsoft YaHei" charset="-122"/>
              </a:rPr>
              <a:t>=</a:t>
            </a:r>
            <a:r>
              <a:rPr kumimoji="1" lang="zh-CN" altLang="en-US" sz="2400" dirty="0">
                <a:solidFill>
                  <a:srgbClr val="C00000"/>
                </a:solidFill>
                <a:latin typeface="Microsoft YaHei" charset="-122"/>
                <a:ea typeface="Microsoft YaHei" charset="-122"/>
                <a:cs typeface="Microsoft YaHei" charset="-122"/>
              </a:rPr>
              <a:t>总收益－总</a:t>
            </a:r>
            <a:r>
              <a:rPr kumimoji="1" lang="zh-CN" altLang="en-US" sz="2400" dirty="0" smtClean="0">
                <a:solidFill>
                  <a:srgbClr val="C00000"/>
                </a:solidFill>
                <a:latin typeface="Microsoft YaHei" charset="-122"/>
                <a:ea typeface="Microsoft YaHei" charset="-122"/>
                <a:cs typeface="Microsoft YaHei" charset="-122"/>
              </a:rPr>
              <a:t>成本</a:t>
            </a:r>
            <a:endParaRPr kumimoji="1" lang="en-US" altLang="zh-CN" sz="2400" dirty="0" smtClean="0">
              <a:solidFill>
                <a:srgbClr val="C00000"/>
              </a:solidFill>
              <a:latin typeface="Microsoft YaHei" charset="-122"/>
              <a:ea typeface="Microsoft YaHei" charset="-122"/>
              <a:cs typeface="Microsoft YaHei" charset="-122"/>
            </a:endParaRPr>
          </a:p>
          <a:p>
            <a:pPr>
              <a:lnSpc>
                <a:spcPct val="150000"/>
              </a:lnSpc>
            </a:pPr>
            <a:r>
              <a:rPr kumimoji="1" lang="zh-CN" altLang="en-US" sz="2400" dirty="0">
                <a:solidFill>
                  <a:srgbClr val="C00000"/>
                </a:solidFill>
                <a:latin typeface="Microsoft YaHei" charset="-122"/>
                <a:ea typeface="Microsoft YaHei" charset="-122"/>
                <a:cs typeface="Microsoft YaHei" charset="-122"/>
              </a:rPr>
              <a:t> </a:t>
            </a:r>
            <a:r>
              <a:rPr kumimoji="1" lang="zh-CN" altLang="en-US" sz="2400" dirty="0" smtClean="0">
                <a:solidFill>
                  <a:srgbClr val="C00000"/>
                </a:solidFill>
                <a:latin typeface="Microsoft YaHei" charset="-122"/>
                <a:ea typeface="Microsoft YaHei" charset="-122"/>
                <a:cs typeface="Microsoft YaHei" charset="-122"/>
              </a:rPr>
              <a:t>                  </a:t>
            </a:r>
            <a:r>
              <a:rPr kumimoji="1" lang="en-US" altLang="zh-CN" sz="2400" dirty="0" smtClean="0">
                <a:solidFill>
                  <a:srgbClr val="C00000"/>
                </a:solidFill>
                <a:latin typeface="Microsoft YaHei" charset="-122"/>
                <a:ea typeface="Microsoft YaHei" charset="-122"/>
                <a:cs typeface="Microsoft YaHei" charset="-122"/>
              </a:rPr>
              <a:t>=</a:t>
            </a:r>
            <a:r>
              <a:rPr kumimoji="1" lang="zh-CN" altLang="en-US" sz="2400" dirty="0">
                <a:solidFill>
                  <a:srgbClr val="C00000"/>
                </a:solidFill>
                <a:latin typeface="Microsoft YaHei" charset="-122"/>
                <a:ea typeface="Microsoft YaHei" charset="-122"/>
                <a:cs typeface="Microsoft YaHei" charset="-122"/>
              </a:rPr>
              <a:t>总收益－（显性成本</a:t>
            </a:r>
            <a:r>
              <a:rPr kumimoji="1" lang="en-US" altLang="zh-CN" sz="2400" dirty="0">
                <a:solidFill>
                  <a:srgbClr val="C00000"/>
                </a:solidFill>
                <a:latin typeface="Microsoft YaHei" charset="-122"/>
                <a:ea typeface="Microsoft YaHei" charset="-122"/>
                <a:cs typeface="Microsoft YaHei" charset="-122"/>
              </a:rPr>
              <a:t>+</a:t>
            </a:r>
            <a:r>
              <a:rPr kumimoji="1" lang="zh-CN" altLang="en-US" sz="2400" dirty="0">
                <a:solidFill>
                  <a:srgbClr val="C00000"/>
                </a:solidFill>
                <a:latin typeface="Microsoft YaHei" charset="-122"/>
                <a:ea typeface="Microsoft YaHei" charset="-122"/>
                <a:cs typeface="Microsoft YaHei" charset="-122"/>
              </a:rPr>
              <a:t>隐性成本）</a:t>
            </a:r>
          </a:p>
        </p:txBody>
      </p:sp>
      <p:sp>
        <p:nvSpPr>
          <p:cNvPr id="2" name="矩形 1"/>
          <p:cNvSpPr/>
          <p:nvPr/>
        </p:nvSpPr>
        <p:spPr>
          <a:xfrm>
            <a:off x="101808" y="33973"/>
            <a:ext cx="1338828" cy="276999"/>
          </a:xfrm>
          <a:prstGeom prst="rect">
            <a:avLst/>
          </a:prstGeom>
        </p:spPr>
        <p:txBody>
          <a:bodyPr wrap="none">
            <a:spAutoFit/>
          </a:bodyPr>
          <a:lstStyle/>
          <a:p>
            <a:r>
              <a:rPr lang="en-US" altLang="zh-CN" sz="1200" dirty="0">
                <a:solidFill>
                  <a:schemeClr val="bg1">
                    <a:lumMod val="75000"/>
                  </a:schemeClr>
                </a:solidFill>
                <a:latin typeface="SimSun" charset="-122"/>
                <a:ea typeface="SimSun" charset="-122"/>
                <a:cs typeface="SimSun" charset="-122"/>
              </a:rPr>
              <a:t>6.1.3.2</a:t>
            </a:r>
            <a:r>
              <a:rPr lang="zh-CN" altLang="en-US" sz="1200" dirty="0">
                <a:solidFill>
                  <a:schemeClr val="bg1">
                    <a:lumMod val="75000"/>
                  </a:schemeClr>
                </a:solidFill>
                <a:latin typeface="SimSun" charset="-122"/>
                <a:ea typeface="SimSun" charset="-122"/>
                <a:cs typeface="SimSun" charset="-122"/>
              </a:rPr>
              <a:t>经济利润</a:t>
            </a:r>
          </a:p>
        </p:txBody>
      </p:sp>
    </p:spTree>
    <p:extLst>
      <p:ext uri="{BB962C8B-B14F-4D97-AF65-F5344CB8AC3E}">
        <p14:creationId xmlns:p14="http://schemas.microsoft.com/office/powerpoint/2010/main" val="380702316"/>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smtClean="0">
                <a:latin typeface="Microsoft YaHei" charset="-122"/>
                <a:ea typeface="Microsoft YaHei" charset="-122"/>
                <a:cs typeface="Microsoft YaHei" charset="-122"/>
              </a:rPr>
              <a:t>6.1.3</a:t>
            </a:r>
            <a:r>
              <a:rPr lang="zh-CN" altLang="en-US" sz="2800" dirty="0" smtClean="0">
                <a:latin typeface="Microsoft YaHei" charset="-122"/>
                <a:ea typeface="Microsoft YaHei" charset="-122"/>
                <a:cs typeface="Microsoft YaHei" charset="-122"/>
              </a:rPr>
              <a:t> 利润</a:t>
            </a:r>
            <a:endParaRPr lang="zh-CN" altLang="en-US" sz="2800" dirty="0">
              <a:latin typeface="Microsoft YaHei" charset="-122"/>
              <a:ea typeface="Microsoft YaHei" charset="-122"/>
              <a:cs typeface="Microsoft YaHei" charset="-122"/>
            </a:endParaRPr>
          </a:p>
        </p:txBody>
      </p:sp>
      <p:sp>
        <p:nvSpPr>
          <p:cNvPr id="17" name="圆角矩形 16"/>
          <p:cNvSpPr/>
          <p:nvPr/>
        </p:nvSpPr>
        <p:spPr>
          <a:xfrm>
            <a:off x="334127" y="1676667"/>
            <a:ext cx="4407994"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smtClean="0">
                <a:latin typeface="Microsoft YaHei" charset="-122"/>
                <a:ea typeface="Microsoft YaHei" charset="-122"/>
                <a:cs typeface="Microsoft YaHei" charset="-122"/>
              </a:rPr>
              <a:t>三、会计利润</a:t>
            </a:r>
            <a:r>
              <a:rPr kumimoji="1" lang="en-US" altLang="zh-CN" sz="2000" dirty="0" smtClean="0">
                <a:latin typeface="Microsoft YaHei" charset="-122"/>
                <a:ea typeface="Microsoft YaHei" charset="-122"/>
                <a:cs typeface="Microsoft YaHei" charset="-122"/>
              </a:rPr>
              <a:t>【</a:t>
            </a:r>
            <a:r>
              <a:rPr kumimoji="1" lang="zh-CN" altLang="en-US" sz="2000" dirty="0" smtClean="0">
                <a:latin typeface="Microsoft YaHei" charset="-122"/>
                <a:ea typeface="Microsoft YaHei" charset="-122"/>
                <a:cs typeface="Microsoft YaHei" charset="-122"/>
              </a:rPr>
              <a:t>选择</a:t>
            </a:r>
            <a:r>
              <a:rPr kumimoji="1" lang="en-US" altLang="zh-CN" sz="2000" dirty="0" smtClean="0">
                <a:latin typeface="Microsoft YaHei" charset="-122"/>
                <a:ea typeface="Microsoft YaHei" charset="-122"/>
                <a:cs typeface="Microsoft YaHei" charset="-122"/>
              </a:rPr>
              <a:t>】</a:t>
            </a:r>
            <a:endParaRPr kumimoji="1" lang="zh-CN" altLang="en-US" sz="2000" dirty="0">
              <a:latin typeface="Microsoft YaHei" charset="-122"/>
              <a:ea typeface="Microsoft YaHei" charset="-122"/>
              <a:cs typeface="Microsoft YaHei" charset="-122"/>
            </a:endParaRPr>
          </a:p>
        </p:txBody>
      </p:sp>
      <p:graphicFrame>
        <p:nvGraphicFramePr>
          <p:cNvPr id="7" name="图表 6"/>
          <p:cNvGraphicFramePr/>
          <p:nvPr>
            <p:extLst/>
          </p:nvPr>
        </p:nvGraphicFramePr>
        <p:xfrm>
          <a:off x="8694820" y="-78125"/>
          <a:ext cx="4219074" cy="14820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文本框 5"/>
          <p:cNvSpPr txBox="1"/>
          <p:nvPr/>
        </p:nvSpPr>
        <p:spPr>
          <a:xfrm>
            <a:off x="334127" y="2832180"/>
            <a:ext cx="11784193" cy="1754326"/>
          </a:xfrm>
          <a:prstGeom prst="rect">
            <a:avLst/>
          </a:prstGeom>
          <a:noFill/>
        </p:spPr>
        <p:txBody>
          <a:bodyPr wrap="square" rtlCol="0">
            <a:spAutoFit/>
          </a:bodyPr>
          <a:lstStyle/>
          <a:p>
            <a:pPr>
              <a:lnSpc>
                <a:spcPct val="150000"/>
              </a:lnSpc>
            </a:pPr>
            <a:r>
              <a:rPr kumimoji="1" lang="zh-CN" altLang="en-US" sz="2400" dirty="0">
                <a:latin typeface="Microsoft YaHei" charset="-122"/>
                <a:ea typeface="Microsoft YaHei" charset="-122"/>
                <a:cs typeface="Microsoft YaHei" charset="-122"/>
              </a:rPr>
              <a:t>会计</a:t>
            </a:r>
            <a:r>
              <a:rPr kumimoji="1" lang="zh-CN" altLang="en-US" sz="2400" dirty="0" smtClean="0">
                <a:latin typeface="Microsoft YaHei" charset="-122"/>
                <a:ea typeface="Microsoft YaHei" charset="-122"/>
                <a:cs typeface="Microsoft YaHei" charset="-122"/>
              </a:rPr>
              <a:t>利润</a:t>
            </a:r>
            <a:r>
              <a:rPr kumimoji="1" lang="en-US" altLang="zh-CN" sz="2400" dirty="0" smtClean="0">
                <a:latin typeface="Microsoft YaHei" charset="-122"/>
                <a:ea typeface="Microsoft YaHei" charset="-122"/>
                <a:cs typeface="Microsoft YaHei" charset="-122"/>
              </a:rPr>
              <a:t>(</a:t>
            </a:r>
            <a:r>
              <a:rPr kumimoji="1" lang="zh-CN" altLang="en-US" sz="2400" dirty="0" smtClean="0">
                <a:latin typeface="Microsoft YaHei" charset="-122"/>
                <a:ea typeface="Microsoft YaHei" charset="-122"/>
                <a:cs typeface="Microsoft YaHei" charset="-122"/>
              </a:rPr>
              <a:t>账面利润</a:t>
            </a:r>
            <a:r>
              <a:rPr kumimoji="1" lang="en-US" altLang="zh-CN" sz="2400" dirty="0" smtClean="0">
                <a:latin typeface="Microsoft YaHei" charset="-122"/>
                <a:ea typeface="Microsoft YaHei" charset="-122"/>
                <a:cs typeface="Microsoft YaHei" charset="-122"/>
              </a:rPr>
              <a:t>)</a:t>
            </a:r>
            <a:r>
              <a:rPr kumimoji="1" lang="zh-CN" altLang="en-US" sz="2400" dirty="0" smtClean="0">
                <a:latin typeface="Microsoft YaHei" charset="-122"/>
                <a:ea typeface="Microsoft YaHei" charset="-122"/>
                <a:cs typeface="Microsoft YaHei" charset="-122"/>
              </a:rPr>
              <a:t>：企业</a:t>
            </a:r>
            <a:r>
              <a:rPr kumimoji="1" lang="zh-CN" altLang="en-US" sz="2400" dirty="0">
                <a:latin typeface="Microsoft YaHei" charset="-122"/>
                <a:ea typeface="Microsoft YaHei" charset="-122"/>
                <a:cs typeface="Microsoft YaHei" charset="-122"/>
              </a:rPr>
              <a:t>销售产品的</a:t>
            </a:r>
            <a:r>
              <a:rPr kumimoji="1" lang="zh-CN" altLang="en-US" sz="2400" dirty="0" smtClean="0">
                <a:latin typeface="Microsoft YaHei" charset="-122"/>
                <a:ea typeface="Microsoft YaHei" charset="-122"/>
                <a:cs typeface="Microsoft YaHei" charset="-122"/>
              </a:rPr>
              <a:t>总收益减去</a:t>
            </a:r>
            <a:r>
              <a:rPr kumimoji="1" lang="zh-CN" altLang="en-US" sz="2400" dirty="0">
                <a:latin typeface="Microsoft YaHei" charset="-122"/>
                <a:ea typeface="Microsoft YaHei" charset="-122"/>
                <a:cs typeface="Microsoft YaHei" charset="-122"/>
              </a:rPr>
              <a:t>会计成本（显性成本）后的</a:t>
            </a:r>
            <a:r>
              <a:rPr kumimoji="1" lang="zh-CN" altLang="en-US" sz="2400" dirty="0" smtClean="0">
                <a:latin typeface="Microsoft YaHei" charset="-122"/>
                <a:ea typeface="Microsoft YaHei" charset="-122"/>
                <a:cs typeface="Microsoft YaHei" charset="-122"/>
              </a:rPr>
              <a:t>余额</a:t>
            </a:r>
            <a:r>
              <a:rPr kumimoji="1" lang="zh-CN" altLang="en-US" sz="2400" dirty="0">
                <a:latin typeface="Microsoft YaHei" charset="-122"/>
                <a:ea typeface="Microsoft YaHei" charset="-122"/>
                <a:cs typeface="Microsoft YaHei" charset="-122"/>
              </a:rPr>
              <a:t>。</a:t>
            </a:r>
            <a:endParaRPr kumimoji="1" lang="en-US" altLang="zh-CN" sz="2400" dirty="0" smtClean="0">
              <a:latin typeface="Microsoft YaHei" charset="-122"/>
              <a:ea typeface="Microsoft YaHei" charset="-122"/>
              <a:cs typeface="Microsoft YaHei" charset="-122"/>
            </a:endParaRPr>
          </a:p>
          <a:p>
            <a:pPr>
              <a:lnSpc>
                <a:spcPct val="150000"/>
              </a:lnSpc>
            </a:pPr>
            <a:r>
              <a:rPr kumimoji="1" lang="zh-CN" altLang="en-US" sz="2400" dirty="0" smtClean="0">
                <a:latin typeface="Microsoft YaHei" charset="-122"/>
                <a:ea typeface="Microsoft YaHei" charset="-122"/>
                <a:cs typeface="Microsoft YaHei" charset="-122"/>
              </a:rPr>
              <a:t>即：</a:t>
            </a:r>
            <a:endParaRPr kumimoji="1" lang="en-US" altLang="zh-CN" sz="2400" dirty="0" smtClean="0">
              <a:latin typeface="Microsoft YaHei" charset="-122"/>
              <a:ea typeface="Microsoft YaHei" charset="-122"/>
              <a:cs typeface="Microsoft YaHei" charset="-122"/>
            </a:endParaRPr>
          </a:p>
          <a:p>
            <a:pPr>
              <a:lnSpc>
                <a:spcPct val="150000"/>
              </a:lnSpc>
            </a:pPr>
            <a:r>
              <a:rPr kumimoji="1" lang="zh-CN" altLang="en-US" sz="2400" dirty="0" smtClean="0">
                <a:solidFill>
                  <a:srgbClr val="C00000"/>
                </a:solidFill>
                <a:latin typeface="Microsoft YaHei" charset="-122"/>
                <a:ea typeface="Microsoft YaHei" charset="-122"/>
                <a:cs typeface="Microsoft YaHei" charset="-122"/>
              </a:rPr>
              <a:t>     会计</a:t>
            </a:r>
            <a:r>
              <a:rPr kumimoji="1" lang="zh-CN" altLang="en-US" sz="2400" dirty="0">
                <a:solidFill>
                  <a:srgbClr val="C00000"/>
                </a:solidFill>
                <a:latin typeface="Microsoft YaHei" charset="-122"/>
                <a:ea typeface="Microsoft YaHei" charset="-122"/>
                <a:cs typeface="Microsoft YaHei" charset="-122"/>
              </a:rPr>
              <a:t>利润</a:t>
            </a:r>
            <a:r>
              <a:rPr kumimoji="1" lang="en-US" altLang="zh-CN" sz="2400" dirty="0">
                <a:solidFill>
                  <a:srgbClr val="C00000"/>
                </a:solidFill>
                <a:latin typeface="Microsoft YaHei" charset="-122"/>
                <a:ea typeface="Microsoft YaHei" charset="-122"/>
                <a:cs typeface="Microsoft YaHei" charset="-122"/>
              </a:rPr>
              <a:t>=</a:t>
            </a:r>
            <a:r>
              <a:rPr kumimoji="1" lang="zh-CN" altLang="en-US" sz="2400" dirty="0">
                <a:solidFill>
                  <a:srgbClr val="C00000"/>
                </a:solidFill>
                <a:latin typeface="Microsoft YaHei" charset="-122"/>
                <a:ea typeface="Microsoft YaHei" charset="-122"/>
                <a:cs typeface="Microsoft YaHei" charset="-122"/>
              </a:rPr>
              <a:t>总收益－显性</a:t>
            </a:r>
            <a:r>
              <a:rPr kumimoji="1" lang="zh-CN" altLang="en-US" sz="2400" dirty="0" smtClean="0">
                <a:solidFill>
                  <a:srgbClr val="C00000"/>
                </a:solidFill>
                <a:latin typeface="Microsoft YaHei" charset="-122"/>
                <a:ea typeface="Microsoft YaHei" charset="-122"/>
                <a:cs typeface="Microsoft YaHei" charset="-122"/>
              </a:rPr>
              <a:t>成本</a:t>
            </a:r>
            <a:endParaRPr kumimoji="1" lang="zh-CN" altLang="en-US" sz="2400" dirty="0">
              <a:solidFill>
                <a:srgbClr val="C00000"/>
              </a:solidFill>
              <a:latin typeface="Microsoft YaHei" charset="-122"/>
              <a:ea typeface="Microsoft YaHei" charset="-122"/>
              <a:cs typeface="Microsoft YaHei" charset="-122"/>
            </a:endParaRPr>
          </a:p>
        </p:txBody>
      </p:sp>
      <p:sp>
        <p:nvSpPr>
          <p:cNvPr id="2" name="矩形 1"/>
          <p:cNvSpPr/>
          <p:nvPr/>
        </p:nvSpPr>
        <p:spPr>
          <a:xfrm>
            <a:off x="101808" y="104499"/>
            <a:ext cx="1338828" cy="276999"/>
          </a:xfrm>
          <a:prstGeom prst="rect">
            <a:avLst/>
          </a:prstGeom>
        </p:spPr>
        <p:txBody>
          <a:bodyPr wrap="none">
            <a:spAutoFit/>
          </a:bodyPr>
          <a:lstStyle/>
          <a:p>
            <a:r>
              <a:rPr lang="en-US" altLang="zh-CN" sz="1200" dirty="0">
                <a:solidFill>
                  <a:schemeClr val="bg1">
                    <a:lumMod val="75000"/>
                  </a:schemeClr>
                </a:solidFill>
                <a:latin typeface="SimSun" charset="-122"/>
                <a:ea typeface="SimSun" charset="-122"/>
                <a:cs typeface="SimSun" charset="-122"/>
              </a:rPr>
              <a:t>6.1.3.3</a:t>
            </a:r>
            <a:r>
              <a:rPr lang="zh-CN" altLang="en-US" sz="1200" dirty="0">
                <a:solidFill>
                  <a:schemeClr val="bg1">
                    <a:lumMod val="75000"/>
                  </a:schemeClr>
                </a:solidFill>
                <a:latin typeface="SimSun" charset="-122"/>
                <a:ea typeface="SimSun" charset="-122"/>
                <a:cs typeface="SimSun" charset="-122"/>
              </a:rPr>
              <a:t>会计利润</a:t>
            </a:r>
          </a:p>
        </p:txBody>
      </p:sp>
    </p:spTree>
    <p:extLst>
      <p:ext uri="{BB962C8B-B14F-4D97-AF65-F5344CB8AC3E}">
        <p14:creationId xmlns:p14="http://schemas.microsoft.com/office/powerpoint/2010/main" val="1502782596"/>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626319"/>
            <a:ext cx="8821420" cy="543062"/>
          </a:xfrm>
          <a:prstGeom prst="rect">
            <a:avLst/>
          </a:prstGeom>
          <a:noFill/>
        </p:spPr>
        <p:txBody>
          <a:bodyPr wrap="square" lIns="111090" tIns="55545" rIns="111090" bIns="55545" rtlCol="0">
            <a:spAutoFit/>
          </a:bodyPr>
          <a:lstStyle/>
          <a:p>
            <a:pPr lvl="0"/>
            <a:r>
              <a:rPr lang="en-US" altLang="zh-CN" sz="2800" dirty="0" smtClean="0">
                <a:latin typeface="Microsoft YaHei" charset="-122"/>
                <a:ea typeface="Microsoft YaHei" charset="-122"/>
                <a:cs typeface="Microsoft YaHei" charset="-122"/>
              </a:rPr>
              <a:t>6.1.3</a:t>
            </a:r>
            <a:r>
              <a:rPr lang="zh-CN" altLang="en-US" sz="2800" dirty="0" smtClean="0">
                <a:latin typeface="Microsoft YaHei" charset="-122"/>
                <a:ea typeface="Microsoft YaHei" charset="-122"/>
                <a:cs typeface="Microsoft YaHei" charset="-122"/>
              </a:rPr>
              <a:t> 利润</a:t>
            </a:r>
            <a:endParaRPr lang="zh-CN" altLang="en-US" sz="2800" dirty="0">
              <a:latin typeface="Microsoft YaHei" charset="-122"/>
              <a:ea typeface="Microsoft YaHei" charset="-122"/>
              <a:cs typeface="Microsoft YaHei" charset="-122"/>
            </a:endParaRPr>
          </a:p>
        </p:txBody>
      </p:sp>
      <p:sp>
        <p:nvSpPr>
          <p:cNvPr id="17" name="圆角矩形 16"/>
          <p:cNvSpPr/>
          <p:nvPr/>
        </p:nvSpPr>
        <p:spPr>
          <a:xfrm>
            <a:off x="2723823" y="2642983"/>
            <a:ext cx="1898710"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zh-CN" altLang="en-US" sz="2400" smtClean="0">
                <a:latin typeface="Microsoft YaHei" charset="-122"/>
                <a:ea typeface="Microsoft YaHei" charset="-122"/>
                <a:cs typeface="Microsoft YaHei" charset="-122"/>
              </a:rPr>
              <a:t>会计利润</a:t>
            </a:r>
            <a:endParaRPr kumimoji="1" lang="zh-CN" altLang="en-US" sz="2400" dirty="0">
              <a:latin typeface="Microsoft YaHei" charset="-122"/>
              <a:ea typeface="Microsoft YaHei" charset="-122"/>
              <a:cs typeface="Microsoft YaHei" charset="-122"/>
            </a:endParaRPr>
          </a:p>
        </p:txBody>
      </p:sp>
      <p:graphicFrame>
        <p:nvGraphicFramePr>
          <p:cNvPr id="7" name="图表 6"/>
          <p:cNvGraphicFramePr/>
          <p:nvPr>
            <p:extLst/>
          </p:nvPr>
        </p:nvGraphicFramePr>
        <p:xfrm>
          <a:off x="8694820" y="-78125"/>
          <a:ext cx="4219074" cy="14820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圆角矩形 8"/>
          <p:cNvSpPr/>
          <p:nvPr/>
        </p:nvSpPr>
        <p:spPr>
          <a:xfrm>
            <a:off x="7256837" y="2642982"/>
            <a:ext cx="1898710"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zh-CN" altLang="en-US" sz="2400" dirty="0" smtClean="0">
                <a:latin typeface="Microsoft YaHei" charset="-122"/>
                <a:ea typeface="Microsoft YaHei" charset="-122"/>
                <a:cs typeface="Microsoft YaHei" charset="-122"/>
              </a:rPr>
              <a:t>经济利润</a:t>
            </a:r>
            <a:endParaRPr kumimoji="1" lang="zh-CN" altLang="en-US" sz="2400" dirty="0">
              <a:latin typeface="Microsoft YaHei" charset="-122"/>
              <a:ea typeface="Microsoft YaHei" charset="-122"/>
              <a:cs typeface="Microsoft YaHei" charset="-122"/>
            </a:endParaRPr>
          </a:p>
        </p:txBody>
      </p:sp>
      <p:sp>
        <p:nvSpPr>
          <p:cNvPr id="10" name="圆角矩形 9"/>
          <p:cNvSpPr/>
          <p:nvPr/>
        </p:nvSpPr>
        <p:spPr>
          <a:xfrm>
            <a:off x="4990330" y="2642982"/>
            <a:ext cx="1898710"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zh-CN" altLang="en-US" sz="2400" dirty="0" smtClean="0">
                <a:latin typeface="Microsoft YaHei" charset="-122"/>
                <a:ea typeface="Microsoft YaHei" charset="-122"/>
                <a:cs typeface="Microsoft YaHei" charset="-122"/>
              </a:rPr>
              <a:t> </a:t>
            </a:r>
            <a:endParaRPr kumimoji="1" lang="zh-CN" altLang="en-US" sz="2400" dirty="0">
              <a:latin typeface="Microsoft YaHei" charset="-122"/>
              <a:ea typeface="Microsoft YaHei" charset="-122"/>
              <a:cs typeface="Microsoft YaHei" charset="-122"/>
            </a:endParaRPr>
          </a:p>
        </p:txBody>
      </p:sp>
      <p:sp>
        <p:nvSpPr>
          <p:cNvPr id="2" name="矩形 1"/>
          <p:cNvSpPr/>
          <p:nvPr/>
        </p:nvSpPr>
        <p:spPr>
          <a:xfrm>
            <a:off x="517532" y="3736106"/>
            <a:ext cx="6903175" cy="1135054"/>
          </a:xfrm>
          <a:prstGeom prst="rect">
            <a:avLst/>
          </a:prstGeom>
        </p:spPr>
        <p:txBody>
          <a:bodyPr wrap="square">
            <a:spAutoFit/>
          </a:bodyPr>
          <a:lstStyle/>
          <a:p>
            <a:pPr>
              <a:lnSpc>
                <a:spcPct val="150000"/>
              </a:lnSpc>
            </a:pPr>
            <a:r>
              <a:rPr kumimoji="1" lang="zh-CN" altLang="en-US" sz="2400" b="1" dirty="0">
                <a:latin typeface="Microsoft YaHei" charset="-122"/>
                <a:ea typeface="Microsoft YaHei" charset="-122"/>
                <a:cs typeface="Microsoft YaHei" charset="-122"/>
              </a:rPr>
              <a:t>会计利润</a:t>
            </a:r>
            <a:r>
              <a:rPr kumimoji="1" lang="en-US" altLang="zh-CN" sz="2400" b="1" dirty="0" smtClean="0">
                <a:latin typeface="Microsoft YaHei" charset="-122"/>
                <a:ea typeface="Microsoft YaHei" charset="-122"/>
                <a:cs typeface="Microsoft YaHei" charset="-122"/>
              </a:rPr>
              <a:t>=</a:t>
            </a:r>
          </a:p>
          <a:p>
            <a:pPr>
              <a:lnSpc>
                <a:spcPct val="150000"/>
              </a:lnSpc>
            </a:pPr>
            <a:r>
              <a:rPr kumimoji="1" lang="zh-CN" altLang="en-US" sz="2400" b="1" dirty="0" smtClean="0">
                <a:latin typeface="Microsoft YaHei" charset="-122"/>
                <a:ea typeface="Microsoft YaHei" charset="-122"/>
                <a:cs typeface="Microsoft YaHei" charset="-122"/>
              </a:rPr>
              <a:t>经济</a:t>
            </a:r>
            <a:r>
              <a:rPr kumimoji="1" lang="zh-CN" altLang="en-US" sz="2400" b="1" dirty="0">
                <a:latin typeface="Microsoft YaHei" charset="-122"/>
                <a:ea typeface="Microsoft YaHei" charset="-122"/>
                <a:cs typeface="Microsoft YaHei" charset="-122"/>
              </a:rPr>
              <a:t>利润</a:t>
            </a:r>
            <a:r>
              <a:rPr kumimoji="1" lang="en-US" altLang="zh-CN" sz="2400" b="1" dirty="0" smtClean="0">
                <a:latin typeface="Microsoft YaHei" charset="-122"/>
                <a:ea typeface="Microsoft YaHei" charset="-122"/>
                <a:cs typeface="Microsoft YaHei" charset="-122"/>
              </a:rPr>
              <a:t>=</a:t>
            </a:r>
          </a:p>
        </p:txBody>
      </p:sp>
      <p:sp>
        <p:nvSpPr>
          <p:cNvPr id="11" name="矩形 10"/>
          <p:cNvSpPr/>
          <p:nvPr/>
        </p:nvSpPr>
        <p:spPr>
          <a:xfrm>
            <a:off x="101808" y="104499"/>
            <a:ext cx="1338828" cy="276999"/>
          </a:xfrm>
          <a:prstGeom prst="rect">
            <a:avLst/>
          </a:prstGeom>
        </p:spPr>
        <p:txBody>
          <a:bodyPr wrap="none">
            <a:spAutoFit/>
          </a:bodyPr>
          <a:lstStyle/>
          <a:p>
            <a:r>
              <a:rPr lang="en-US" altLang="zh-CN" sz="1200" dirty="0">
                <a:solidFill>
                  <a:schemeClr val="bg1">
                    <a:lumMod val="75000"/>
                  </a:schemeClr>
                </a:solidFill>
                <a:latin typeface="SimSun" charset="-122"/>
                <a:ea typeface="SimSun" charset="-122"/>
                <a:cs typeface="SimSun" charset="-122"/>
              </a:rPr>
              <a:t>6.1.3.3</a:t>
            </a:r>
            <a:r>
              <a:rPr lang="zh-CN" altLang="en-US" sz="1200" dirty="0">
                <a:solidFill>
                  <a:schemeClr val="bg1">
                    <a:lumMod val="75000"/>
                  </a:schemeClr>
                </a:solidFill>
                <a:latin typeface="SimSun" charset="-122"/>
                <a:ea typeface="SimSun" charset="-122"/>
                <a:cs typeface="SimSun" charset="-122"/>
              </a:rPr>
              <a:t>会计利润</a:t>
            </a:r>
          </a:p>
        </p:txBody>
      </p:sp>
    </p:spTree>
    <p:extLst>
      <p:ext uri="{BB962C8B-B14F-4D97-AF65-F5344CB8AC3E}">
        <p14:creationId xmlns:p14="http://schemas.microsoft.com/office/powerpoint/2010/main" val="1972900021"/>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626319"/>
            <a:ext cx="8821420" cy="543062"/>
          </a:xfrm>
          <a:prstGeom prst="rect">
            <a:avLst/>
          </a:prstGeom>
          <a:noFill/>
        </p:spPr>
        <p:txBody>
          <a:bodyPr wrap="square" lIns="111090" tIns="55545" rIns="111090" bIns="55545" rtlCol="0">
            <a:spAutoFit/>
          </a:bodyPr>
          <a:lstStyle/>
          <a:p>
            <a:pPr lvl="0"/>
            <a:r>
              <a:rPr lang="en-US" altLang="zh-CN" sz="2800" dirty="0" smtClean="0">
                <a:latin typeface="Microsoft YaHei" charset="-122"/>
                <a:ea typeface="Microsoft YaHei" charset="-122"/>
                <a:cs typeface="Microsoft YaHei" charset="-122"/>
              </a:rPr>
              <a:t>6.1.3</a:t>
            </a:r>
            <a:r>
              <a:rPr lang="zh-CN" altLang="en-US" sz="2800" dirty="0" smtClean="0">
                <a:latin typeface="Microsoft YaHei" charset="-122"/>
                <a:ea typeface="Microsoft YaHei" charset="-122"/>
                <a:cs typeface="Microsoft YaHei" charset="-122"/>
              </a:rPr>
              <a:t> 利润</a:t>
            </a:r>
            <a:endParaRPr lang="zh-CN" altLang="en-US" sz="2800" dirty="0">
              <a:latin typeface="Microsoft YaHei" charset="-122"/>
              <a:ea typeface="Microsoft YaHei" charset="-122"/>
              <a:cs typeface="Microsoft YaHei" charset="-122"/>
            </a:endParaRPr>
          </a:p>
        </p:txBody>
      </p:sp>
      <p:sp>
        <p:nvSpPr>
          <p:cNvPr id="17" name="圆角矩形 16"/>
          <p:cNvSpPr/>
          <p:nvPr/>
        </p:nvSpPr>
        <p:spPr>
          <a:xfrm>
            <a:off x="2723823" y="2642983"/>
            <a:ext cx="1898710"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zh-CN" altLang="en-US" sz="2400" smtClean="0">
                <a:latin typeface="Microsoft YaHei" charset="-122"/>
                <a:ea typeface="Microsoft YaHei" charset="-122"/>
                <a:cs typeface="Microsoft YaHei" charset="-122"/>
              </a:rPr>
              <a:t>会计利润</a:t>
            </a:r>
            <a:endParaRPr kumimoji="1" lang="zh-CN" altLang="en-US" sz="2400" dirty="0">
              <a:latin typeface="Microsoft YaHei" charset="-122"/>
              <a:ea typeface="Microsoft YaHei" charset="-122"/>
              <a:cs typeface="Microsoft YaHei" charset="-122"/>
            </a:endParaRPr>
          </a:p>
        </p:txBody>
      </p:sp>
      <p:graphicFrame>
        <p:nvGraphicFramePr>
          <p:cNvPr id="7" name="图表 6"/>
          <p:cNvGraphicFramePr/>
          <p:nvPr>
            <p:extLst/>
          </p:nvPr>
        </p:nvGraphicFramePr>
        <p:xfrm>
          <a:off x="8694820" y="-78125"/>
          <a:ext cx="4219074" cy="14820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圆角矩形 8"/>
          <p:cNvSpPr/>
          <p:nvPr/>
        </p:nvSpPr>
        <p:spPr>
          <a:xfrm>
            <a:off x="7256837" y="2642982"/>
            <a:ext cx="1898710"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zh-CN" altLang="en-US" sz="2400" dirty="0" smtClean="0">
                <a:latin typeface="Microsoft YaHei" charset="-122"/>
                <a:ea typeface="Microsoft YaHei" charset="-122"/>
                <a:cs typeface="Microsoft YaHei" charset="-122"/>
              </a:rPr>
              <a:t>经济利润</a:t>
            </a:r>
            <a:endParaRPr kumimoji="1" lang="zh-CN" altLang="en-US" sz="2400" dirty="0">
              <a:latin typeface="Microsoft YaHei" charset="-122"/>
              <a:ea typeface="Microsoft YaHei" charset="-122"/>
              <a:cs typeface="Microsoft YaHei" charset="-122"/>
            </a:endParaRPr>
          </a:p>
        </p:txBody>
      </p:sp>
      <p:sp>
        <p:nvSpPr>
          <p:cNvPr id="10" name="圆角矩形 9"/>
          <p:cNvSpPr/>
          <p:nvPr/>
        </p:nvSpPr>
        <p:spPr>
          <a:xfrm>
            <a:off x="4990330" y="2642982"/>
            <a:ext cx="1898710"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zh-CN" altLang="en-US" sz="2400" dirty="0" smtClean="0">
                <a:latin typeface="Microsoft YaHei" charset="-122"/>
                <a:ea typeface="Microsoft YaHei" charset="-122"/>
                <a:cs typeface="Microsoft YaHei" charset="-122"/>
              </a:rPr>
              <a:t> </a:t>
            </a:r>
            <a:endParaRPr kumimoji="1" lang="zh-CN" altLang="en-US" sz="2400" dirty="0">
              <a:latin typeface="Microsoft YaHei" charset="-122"/>
              <a:ea typeface="Microsoft YaHei" charset="-122"/>
              <a:cs typeface="Microsoft YaHei" charset="-122"/>
            </a:endParaRPr>
          </a:p>
        </p:txBody>
      </p:sp>
      <p:sp>
        <p:nvSpPr>
          <p:cNvPr id="2" name="矩形 1"/>
          <p:cNvSpPr/>
          <p:nvPr/>
        </p:nvSpPr>
        <p:spPr>
          <a:xfrm>
            <a:off x="517532" y="3736106"/>
            <a:ext cx="6903175" cy="1200329"/>
          </a:xfrm>
          <a:prstGeom prst="rect">
            <a:avLst/>
          </a:prstGeom>
        </p:spPr>
        <p:txBody>
          <a:bodyPr wrap="square">
            <a:spAutoFit/>
          </a:bodyPr>
          <a:lstStyle/>
          <a:p>
            <a:pPr>
              <a:lnSpc>
                <a:spcPct val="150000"/>
              </a:lnSpc>
            </a:pPr>
            <a:r>
              <a:rPr kumimoji="1" lang="zh-CN" altLang="en-US" sz="2400" b="1" dirty="0">
                <a:latin typeface="Microsoft YaHei" charset="-122"/>
                <a:ea typeface="Microsoft YaHei" charset="-122"/>
                <a:cs typeface="Microsoft YaHei" charset="-122"/>
              </a:rPr>
              <a:t>会计利润</a:t>
            </a:r>
            <a:r>
              <a:rPr kumimoji="1" lang="en-US" altLang="zh-CN" sz="2400" b="1" dirty="0">
                <a:latin typeface="Microsoft YaHei" charset="-122"/>
                <a:ea typeface="Microsoft YaHei" charset="-122"/>
                <a:cs typeface="Microsoft YaHei" charset="-122"/>
              </a:rPr>
              <a:t>=</a:t>
            </a:r>
            <a:r>
              <a:rPr kumimoji="1" lang="zh-CN" altLang="en-US" sz="2400" b="1" dirty="0">
                <a:latin typeface="Microsoft YaHei" charset="-122"/>
                <a:ea typeface="Microsoft YaHei" charset="-122"/>
                <a:cs typeface="Microsoft YaHei" charset="-122"/>
              </a:rPr>
              <a:t>总收益－显性</a:t>
            </a:r>
            <a:r>
              <a:rPr kumimoji="1" lang="zh-CN" altLang="en-US" sz="2400" b="1" dirty="0" smtClean="0">
                <a:latin typeface="Microsoft YaHei" charset="-122"/>
                <a:ea typeface="Microsoft YaHei" charset="-122"/>
                <a:cs typeface="Microsoft YaHei" charset="-122"/>
              </a:rPr>
              <a:t>成本</a:t>
            </a:r>
            <a:endParaRPr kumimoji="1" lang="en-US" altLang="zh-CN" sz="2400" b="1" dirty="0" smtClean="0">
              <a:latin typeface="Microsoft YaHei" charset="-122"/>
              <a:ea typeface="Microsoft YaHei" charset="-122"/>
              <a:cs typeface="Microsoft YaHei" charset="-122"/>
            </a:endParaRPr>
          </a:p>
          <a:p>
            <a:pPr>
              <a:lnSpc>
                <a:spcPct val="150000"/>
              </a:lnSpc>
            </a:pPr>
            <a:r>
              <a:rPr kumimoji="1" lang="zh-CN" altLang="en-US" sz="2400" b="1" dirty="0">
                <a:latin typeface="Microsoft YaHei" charset="-122"/>
                <a:ea typeface="Microsoft YaHei" charset="-122"/>
                <a:cs typeface="Microsoft YaHei" charset="-122"/>
              </a:rPr>
              <a:t>经济利润</a:t>
            </a:r>
            <a:r>
              <a:rPr kumimoji="1" lang="en-US" altLang="zh-CN" sz="2400" b="1" smtClean="0">
                <a:latin typeface="Microsoft YaHei" charset="-122"/>
                <a:ea typeface="Microsoft YaHei" charset="-122"/>
                <a:cs typeface="Microsoft YaHei" charset="-122"/>
              </a:rPr>
              <a:t>=</a:t>
            </a:r>
            <a:endParaRPr kumimoji="1" lang="en-US" altLang="zh-CN" sz="2400" b="1" dirty="0" smtClean="0">
              <a:latin typeface="Microsoft YaHei" charset="-122"/>
              <a:ea typeface="Microsoft YaHei" charset="-122"/>
              <a:cs typeface="Microsoft YaHei" charset="-122"/>
            </a:endParaRPr>
          </a:p>
        </p:txBody>
      </p:sp>
      <p:sp>
        <p:nvSpPr>
          <p:cNvPr id="11" name="矩形 10"/>
          <p:cNvSpPr/>
          <p:nvPr/>
        </p:nvSpPr>
        <p:spPr>
          <a:xfrm>
            <a:off x="101808" y="104499"/>
            <a:ext cx="1338828" cy="276999"/>
          </a:xfrm>
          <a:prstGeom prst="rect">
            <a:avLst/>
          </a:prstGeom>
        </p:spPr>
        <p:txBody>
          <a:bodyPr wrap="none">
            <a:spAutoFit/>
          </a:bodyPr>
          <a:lstStyle/>
          <a:p>
            <a:r>
              <a:rPr lang="en-US" altLang="zh-CN" sz="1200" dirty="0">
                <a:solidFill>
                  <a:schemeClr val="bg1">
                    <a:lumMod val="75000"/>
                  </a:schemeClr>
                </a:solidFill>
                <a:latin typeface="SimSun" charset="-122"/>
                <a:ea typeface="SimSun" charset="-122"/>
                <a:cs typeface="SimSun" charset="-122"/>
              </a:rPr>
              <a:t>6.1.3.3</a:t>
            </a:r>
            <a:r>
              <a:rPr lang="zh-CN" altLang="en-US" sz="1200" dirty="0">
                <a:solidFill>
                  <a:schemeClr val="bg1">
                    <a:lumMod val="75000"/>
                  </a:schemeClr>
                </a:solidFill>
                <a:latin typeface="SimSun" charset="-122"/>
                <a:ea typeface="SimSun" charset="-122"/>
                <a:cs typeface="SimSun" charset="-122"/>
              </a:rPr>
              <a:t>会计利润</a:t>
            </a:r>
          </a:p>
        </p:txBody>
      </p:sp>
    </p:spTree>
    <p:extLst>
      <p:ext uri="{BB962C8B-B14F-4D97-AF65-F5344CB8AC3E}">
        <p14:creationId xmlns:p14="http://schemas.microsoft.com/office/powerpoint/2010/main" val="6369585"/>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626319"/>
            <a:ext cx="8821420" cy="543062"/>
          </a:xfrm>
          <a:prstGeom prst="rect">
            <a:avLst/>
          </a:prstGeom>
          <a:noFill/>
        </p:spPr>
        <p:txBody>
          <a:bodyPr wrap="square" lIns="111090" tIns="55545" rIns="111090" bIns="55545" rtlCol="0">
            <a:spAutoFit/>
          </a:bodyPr>
          <a:lstStyle/>
          <a:p>
            <a:pPr lvl="0"/>
            <a:r>
              <a:rPr lang="en-US" altLang="zh-CN" sz="2800" dirty="0" smtClean="0">
                <a:latin typeface="Microsoft YaHei" charset="-122"/>
                <a:ea typeface="Microsoft YaHei" charset="-122"/>
                <a:cs typeface="Microsoft YaHei" charset="-122"/>
              </a:rPr>
              <a:t>6.1.3</a:t>
            </a:r>
            <a:r>
              <a:rPr lang="zh-CN" altLang="en-US" sz="2800" dirty="0" smtClean="0">
                <a:latin typeface="Microsoft YaHei" charset="-122"/>
                <a:ea typeface="Microsoft YaHei" charset="-122"/>
                <a:cs typeface="Microsoft YaHei" charset="-122"/>
              </a:rPr>
              <a:t> 利润</a:t>
            </a:r>
            <a:endParaRPr lang="zh-CN" altLang="en-US" sz="2800" dirty="0">
              <a:latin typeface="Microsoft YaHei" charset="-122"/>
              <a:ea typeface="Microsoft YaHei" charset="-122"/>
              <a:cs typeface="Microsoft YaHei" charset="-122"/>
            </a:endParaRPr>
          </a:p>
        </p:txBody>
      </p:sp>
      <p:sp>
        <p:nvSpPr>
          <p:cNvPr id="17" name="圆角矩形 16"/>
          <p:cNvSpPr/>
          <p:nvPr/>
        </p:nvSpPr>
        <p:spPr>
          <a:xfrm>
            <a:off x="2723823" y="2642983"/>
            <a:ext cx="1898710"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zh-CN" altLang="en-US" sz="2400" smtClean="0">
                <a:latin typeface="Microsoft YaHei" charset="-122"/>
                <a:ea typeface="Microsoft YaHei" charset="-122"/>
                <a:cs typeface="Microsoft YaHei" charset="-122"/>
              </a:rPr>
              <a:t>会计利润</a:t>
            </a:r>
            <a:endParaRPr kumimoji="1" lang="zh-CN" altLang="en-US" sz="2400" dirty="0">
              <a:latin typeface="Microsoft YaHei" charset="-122"/>
              <a:ea typeface="Microsoft YaHei" charset="-122"/>
              <a:cs typeface="Microsoft YaHei" charset="-122"/>
            </a:endParaRPr>
          </a:p>
        </p:txBody>
      </p:sp>
      <p:graphicFrame>
        <p:nvGraphicFramePr>
          <p:cNvPr id="7" name="图表 6"/>
          <p:cNvGraphicFramePr/>
          <p:nvPr>
            <p:extLst/>
          </p:nvPr>
        </p:nvGraphicFramePr>
        <p:xfrm>
          <a:off x="8694820" y="-78125"/>
          <a:ext cx="4219074" cy="14820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圆角矩形 8"/>
          <p:cNvSpPr/>
          <p:nvPr/>
        </p:nvSpPr>
        <p:spPr>
          <a:xfrm>
            <a:off x="7256837" y="2642982"/>
            <a:ext cx="1898710"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zh-CN" altLang="en-US" sz="2400" dirty="0" smtClean="0">
                <a:latin typeface="Microsoft YaHei" charset="-122"/>
                <a:ea typeface="Microsoft YaHei" charset="-122"/>
                <a:cs typeface="Microsoft YaHei" charset="-122"/>
              </a:rPr>
              <a:t>经济利润</a:t>
            </a:r>
            <a:endParaRPr kumimoji="1" lang="zh-CN" altLang="en-US" sz="2400" dirty="0">
              <a:latin typeface="Microsoft YaHei" charset="-122"/>
              <a:ea typeface="Microsoft YaHei" charset="-122"/>
              <a:cs typeface="Microsoft YaHei" charset="-122"/>
            </a:endParaRPr>
          </a:p>
        </p:txBody>
      </p:sp>
      <p:sp>
        <p:nvSpPr>
          <p:cNvPr id="10" name="圆角矩形 9"/>
          <p:cNvSpPr/>
          <p:nvPr/>
        </p:nvSpPr>
        <p:spPr>
          <a:xfrm>
            <a:off x="4990330" y="2642982"/>
            <a:ext cx="1898710"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zh-CN" altLang="en-US" sz="2400" dirty="0" smtClean="0">
                <a:latin typeface="Microsoft YaHei" charset="-122"/>
                <a:ea typeface="Microsoft YaHei" charset="-122"/>
                <a:cs typeface="Microsoft YaHei" charset="-122"/>
              </a:rPr>
              <a:t> </a:t>
            </a:r>
            <a:endParaRPr kumimoji="1" lang="zh-CN" altLang="en-US" sz="2400" dirty="0">
              <a:latin typeface="Microsoft YaHei" charset="-122"/>
              <a:ea typeface="Microsoft YaHei" charset="-122"/>
              <a:cs typeface="Microsoft YaHei" charset="-122"/>
            </a:endParaRPr>
          </a:p>
        </p:txBody>
      </p:sp>
      <p:sp>
        <p:nvSpPr>
          <p:cNvPr id="2" name="矩形 1"/>
          <p:cNvSpPr/>
          <p:nvPr/>
        </p:nvSpPr>
        <p:spPr>
          <a:xfrm>
            <a:off x="517532" y="3736106"/>
            <a:ext cx="6903175" cy="1754326"/>
          </a:xfrm>
          <a:prstGeom prst="rect">
            <a:avLst/>
          </a:prstGeom>
        </p:spPr>
        <p:txBody>
          <a:bodyPr wrap="square">
            <a:spAutoFit/>
          </a:bodyPr>
          <a:lstStyle/>
          <a:p>
            <a:pPr>
              <a:lnSpc>
                <a:spcPct val="150000"/>
              </a:lnSpc>
            </a:pPr>
            <a:r>
              <a:rPr kumimoji="1" lang="zh-CN" altLang="en-US" sz="2400" b="1" dirty="0">
                <a:latin typeface="Microsoft YaHei" charset="-122"/>
                <a:ea typeface="Microsoft YaHei" charset="-122"/>
                <a:cs typeface="Microsoft YaHei" charset="-122"/>
              </a:rPr>
              <a:t>会计利润</a:t>
            </a:r>
            <a:r>
              <a:rPr kumimoji="1" lang="en-US" altLang="zh-CN" sz="2400" b="1" dirty="0">
                <a:latin typeface="Microsoft YaHei" charset="-122"/>
                <a:ea typeface="Microsoft YaHei" charset="-122"/>
                <a:cs typeface="Microsoft YaHei" charset="-122"/>
              </a:rPr>
              <a:t>=</a:t>
            </a:r>
            <a:r>
              <a:rPr kumimoji="1" lang="zh-CN" altLang="en-US" sz="2400" b="1" dirty="0">
                <a:latin typeface="Microsoft YaHei" charset="-122"/>
                <a:ea typeface="Microsoft YaHei" charset="-122"/>
                <a:cs typeface="Microsoft YaHei" charset="-122"/>
              </a:rPr>
              <a:t>总收益－显性</a:t>
            </a:r>
            <a:r>
              <a:rPr kumimoji="1" lang="zh-CN" altLang="en-US" sz="2400" b="1" dirty="0" smtClean="0">
                <a:latin typeface="Microsoft YaHei" charset="-122"/>
                <a:ea typeface="Microsoft YaHei" charset="-122"/>
                <a:cs typeface="Microsoft YaHei" charset="-122"/>
              </a:rPr>
              <a:t>成本</a:t>
            </a:r>
            <a:endParaRPr kumimoji="1" lang="en-US" altLang="zh-CN" sz="2400" b="1" dirty="0" smtClean="0">
              <a:latin typeface="Microsoft YaHei" charset="-122"/>
              <a:ea typeface="Microsoft YaHei" charset="-122"/>
              <a:cs typeface="Microsoft YaHei" charset="-122"/>
            </a:endParaRPr>
          </a:p>
          <a:p>
            <a:pPr>
              <a:lnSpc>
                <a:spcPct val="150000"/>
              </a:lnSpc>
            </a:pPr>
            <a:r>
              <a:rPr kumimoji="1" lang="zh-CN" altLang="en-US" sz="2400" b="1" dirty="0">
                <a:latin typeface="Microsoft YaHei" charset="-122"/>
                <a:ea typeface="Microsoft YaHei" charset="-122"/>
                <a:cs typeface="Microsoft YaHei" charset="-122"/>
              </a:rPr>
              <a:t>经济利润</a:t>
            </a:r>
            <a:r>
              <a:rPr kumimoji="1" lang="en-US" altLang="zh-CN" sz="2400" b="1" dirty="0">
                <a:latin typeface="Microsoft YaHei" charset="-122"/>
                <a:ea typeface="Microsoft YaHei" charset="-122"/>
                <a:cs typeface="Microsoft YaHei" charset="-122"/>
              </a:rPr>
              <a:t>=</a:t>
            </a:r>
            <a:r>
              <a:rPr kumimoji="1" lang="zh-CN" altLang="en-US" sz="2400" b="1" dirty="0">
                <a:latin typeface="Microsoft YaHei" charset="-122"/>
                <a:ea typeface="Microsoft YaHei" charset="-122"/>
                <a:cs typeface="Microsoft YaHei" charset="-122"/>
              </a:rPr>
              <a:t>总收益－总</a:t>
            </a:r>
            <a:r>
              <a:rPr kumimoji="1" lang="zh-CN" altLang="en-US" sz="2400" b="1" dirty="0" smtClean="0">
                <a:latin typeface="Microsoft YaHei" charset="-122"/>
                <a:ea typeface="Microsoft YaHei" charset="-122"/>
                <a:cs typeface="Microsoft YaHei" charset="-122"/>
              </a:rPr>
              <a:t>成本</a:t>
            </a:r>
            <a:endParaRPr kumimoji="1" lang="en-US" altLang="zh-CN" sz="2400" b="1" dirty="0" smtClean="0">
              <a:latin typeface="Microsoft YaHei" charset="-122"/>
              <a:ea typeface="Microsoft YaHei" charset="-122"/>
              <a:cs typeface="Microsoft YaHei" charset="-122"/>
            </a:endParaRPr>
          </a:p>
          <a:p>
            <a:pPr>
              <a:lnSpc>
                <a:spcPct val="150000"/>
              </a:lnSpc>
            </a:pPr>
            <a:r>
              <a:rPr kumimoji="1" lang="zh-CN" altLang="en-US" sz="2400" b="1" dirty="0">
                <a:latin typeface="Microsoft YaHei" charset="-122"/>
                <a:ea typeface="Microsoft YaHei" charset="-122"/>
                <a:cs typeface="Microsoft YaHei" charset="-122"/>
              </a:rPr>
              <a:t> </a:t>
            </a:r>
            <a:r>
              <a:rPr kumimoji="1" lang="zh-CN" altLang="en-US" sz="2400" b="1" dirty="0" smtClean="0">
                <a:latin typeface="Microsoft YaHei" charset="-122"/>
                <a:ea typeface="Microsoft YaHei" charset="-122"/>
                <a:cs typeface="Microsoft YaHei" charset="-122"/>
              </a:rPr>
              <a:t>            </a:t>
            </a:r>
            <a:r>
              <a:rPr kumimoji="1" lang="en-US" altLang="zh-CN" sz="2400" b="1" dirty="0" smtClean="0">
                <a:latin typeface="Microsoft YaHei" charset="-122"/>
                <a:ea typeface="Microsoft YaHei" charset="-122"/>
                <a:cs typeface="Microsoft YaHei" charset="-122"/>
              </a:rPr>
              <a:t>=</a:t>
            </a:r>
            <a:r>
              <a:rPr kumimoji="1" lang="zh-CN" altLang="en-US" sz="2400" b="1" dirty="0">
                <a:latin typeface="Microsoft YaHei" charset="-122"/>
                <a:ea typeface="Microsoft YaHei" charset="-122"/>
                <a:cs typeface="Microsoft YaHei" charset="-122"/>
              </a:rPr>
              <a:t>总收益－（显性成本</a:t>
            </a:r>
            <a:r>
              <a:rPr kumimoji="1" lang="en-US" altLang="zh-CN" sz="2400" b="1" dirty="0">
                <a:latin typeface="Microsoft YaHei" charset="-122"/>
                <a:ea typeface="Microsoft YaHei" charset="-122"/>
                <a:cs typeface="Microsoft YaHei" charset="-122"/>
              </a:rPr>
              <a:t>+</a:t>
            </a:r>
            <a:r>
              <a:rPr kumimoji="1" lang="zh-CN" altLang="en-US" sz="2400" b="1" dirty="0">
                <a:latin typeface="Microsoft YaHei" charset="-122"/>
                <a:ea typeface="Microsoft YaHei" charset="-122"/>
                <a:cs typeface="Microsoft YaHei" charset="-122"/>
              </a:rPr>
              <a:t>隐性成本</a:t>
            </a:r>
            <a:r>
              <a:rPr kumimoji="1" lang="zh-CN" altLang="en-US" sz="2400" b="1" dirty="0" smtClean="0">
                <a:latin typeface="Microsoft YaHei" charset="-122"/>
                <a:ea typeface="Microsoft YaHei" charset="-122"/>
                <a:cs typeface="Microsoft YaHei" charset="-122"/>
              </a:rPr>
              <a:t>）</a:t>
            </a:r>
            <a:endParaRPr kumimoji="1" lang="en-US" altLang="zh-CN" sz="2400" b="1" dirty="0" smtClean="0">
              <a:latin typeface="Microsoft YaHei" charset="-122"/>
              <a:ea typeface="Microsoft YaHei" charset="-122"/>
              <a:cs typeface="Microsoft YaHei" charset="-122"/>
            </a:endParaRPr>
          </a:p>
        </p:txBody>
      </p:sp>
      <p:sp>
        <p:nvSpPr>
          <p:cNvPr id="11" name="矩形 10"/>
          <p:cNvSpPr/>
          <p:nvPr/>
        </p:nvSpPr>
        <p:spPr>
          <a:xfrm>
            <a:off x="101808" y="104499"/>
            <a:ext cx="1338828" cy="276999"/>
          </a:xfrm>
          <a:prstGeom prst="rect">
            <a:avLst/>
          </a:prstGeom>
        </p:spPr>
        <p:txBody>
          <a:bodyPr wrap="none">
            <a:spAutoFit/>
          </a:bodyPr>
          <a:lstStyle/>
          <a:p>
            <a:r>
              <a:rPr lang="en-US" altLang="zh-CN" sz="1200" dirty="0">
                <a:solidFill>
                  <a:schemeClr val="bg1">
                    <a:lumMod val="75000"/>
                  </a:schemeClr>
                </a:solidFill>
                <a:latin typeface="SimSun" charset="-122"/>
                <a:ea typeface="SimSun" charset="-122"/>
                <a:cs typeface="SimSun" charset="-122"/>
              </a:rPr>
              <a:t>6.1.3.3</a:t>
            </a:r>
            <a:r>
              <a:rPr lang="zh-CN" altLang="en-US" sz="1200" dirty="0">
                <a:solidFill>
                  <a:schemeClr val="bg1">
                    <a:lumMod val="75000"/>
                  </a:schemeClr>
                </a:solidFill>
                <a:latin typeface="SimSun" charset="-122"/>
                <a:ea typeface="SimSun" charset="-122"/>
                <a:cs typeface="SimSun" charset="-122"/>
              </a:rPr>
              <a:t>会计利润</a:t>
            </a:r>
          </a:p>
        </p:txBody>
      </p:sp>
    </p:spTree>
    <p:extLst>
      <p:ext uri="{BB962C8B-B14F-4D97-AF65-F5344CB8AC3E}">
        <p14:creationId xmlns:p14="http://schemas.microsoft.com/office/powerpoint/2010/main" val="1230924817"/>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626319"/>
            <a:ext cx="8821420" cy="543062"/>
          </a:xfrm>
          <a:prstGeom prst="rect">
            <a:avLst/>
          </a:prstGeom>
          <a:noFill/>
        </p:spPr>
        <p:txBody>
          <a:bodyPr wrap="square" lIns="111090" tIns="55545" rIns="111090" bIns="55545" rtlCol="0">
            <a:spAutoFit/>
          </a:bodyPr>
          <a:lstStyle/>
          <a:p>
            <a:pPr lvl="0"/>
            <a:r>
              <a:rPr lang="en-US" altLang="zh-CN" sz="2800" dirty="0" smtClean="0">
                <a:latin typeface="Microsoft YaHei" charset="-122"/>
                <a:ea typeface="Microsoft YaHei" charset="-122"/>
                <a:cs typeface="Microsoft YaHei" charset="-122"/>
              </a:rPr>
              <a:t>6.1.3</a:t>
            </a:r>
            <a:r>
              <a:rPr lang="zh-CN" altLang="en-US" sz="2800" dirty="0" smtClean="0">
                <a:latin typeface="Microsoft YaHei" charset="-122"/>
                <a:ea typeface="Microsoft YaHei" charset="-122"/>
                <a:cs typeface="Microsoft YaHei" charset="-122"/>
              </a:rPr>
              <a:t> 利润</a:t>
            </a:r>
            <a:endParaRPr lang="zh-CN" altLang="en-US" sz="2800" dirty="0">
              <a:latin typeface="Microsoft YaHei" charset="-122"/>
              <a:ea typeface="Microsoft YaHei" charset="-122"/>
              <a:cs typeface="Microsoft YaHei" charset="-122"/>
            </a:endParaRPr>
          </a:p>
        </p:txBody>
      </p:sp>
      <p:sp>
        <p:nvSpPr>
          <p:cNvPr id="17" name="圆角矩形 16"/>
          <p:cNvSpPr/>
          <p:nvPr/>
        </p:nvSpPr>
        <p:spPr>
          <a:xfrm>
            <a:off x="2723823" y="2642983"/>
            <a:ext cx="1898710"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zh-CN" altLang="en-US" sz="2400" smtClean="0">
                <a:latin typeface="Microsoft YaHei" charset="-122"/>
                <a:ea typeface="Microsoft YaHei" charset="-122"/>
                <a:cs typeface="Microsoft YaHei" charset="-122"/>
              </a:rPr>
              <a:t>会计利润</a:t>
            </a:r>
            <a:endParaRPr kumimoji="1" lang="zh-CN" altLang="en-US" sz="2400" dirty="0">
              <a:latin typeface="Microsoft YaHei" charset="-122"/>
              <a:ea typeface="Microsoft YaHei" charset="-122"/>
              <a:cs typeface="Microsoft YaHei" charset="-122"/>
            </a:endParaRPr>
          </a:p>
        </p:txBody>
      </p:sp>
      <p:graphicFrame>
        <p:nvGraphicFramePr>
          <p:cNvPr id="7" name="图表 6"/>
          <p:cNvGraphicFramePr/>
          <p:nvPr>
            <p:extLst/>
          </p:nvPr>
        </p:nvGraphicFramePr>
        <p:xfrm>
          <a:off x="8694820" y="-78125"/>
          <a:ext cx="4219074" cy="14820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圆角矩形 8"/>
          <p:cNvSpPr/>
          <p:nvPr/>
        </p:nvSpPr>
        <p:spPr>
          <a:xfrm>
            <a:off x="7256837" y="2642982"/>
            <a:ext cx="1898710"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zh-CN" altLang="en-US" sz="2400" dirty="0" smtClean="0">
                <a:latin typeface="Microsoft YaHei" charset="-122"/>
                <a:ea typeface="Microsoft YaHei" charset="-122"/>
                <a:cs typeface="Microsoft YaHei" charset="-122"/>
              </a:rPr>
              <a:t>经济利润</a:t>
            </a:r>
            <a:endParaRPr kumimoji="1" lang="zh-CN" altLang="en-US" sz="2400" dirty="0">
              <a:latin typeface="Microsoft YaHei" charset="-122"/>
              <a:ea typeface="Microsoft YaHei" charset="-122"/>
              <a:cs typeface="Microsoft YaHei" charset="-122"/>
            </a:endParaRPr>
          </a:p>
        </p:txBody>
      </p:sp>
      <p:sp>
        <p:nvSpPr>
          <p:cNvPr id="10" name="圆角矩形 9"/>
          <p:cNvSpPr/>
          <p:nvPr/>
        </p:nvSpPr>
        <p:spPr>
          <a:xfrm>
            <a:off x="4990330" y="2642982"/>
            <a:ext cx="1898710"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zh-CN" altLang="en-US" sz="2400" dirty="0" smtClean="0">
                <a:latin typeface="Microsoft YaHei" charset="-122"/>
                <a:ea typeface="Microsoft YaHei" charset="-122"/>
                <a:cs typeface="Microsoft YaHei" charset="-122"/>
              </a:rPr>
              <a:t> </a:t>
            </a:r>
            <a:endParaRPr kumimoji="1" lang="zh-CN" altLang="en-US" sz="2400" dirty="0">
              <a:latin typeface="Microsoft YaHei" charset="-122"/>
              <a:ea typeface="Microsoft YaHei" charset="-122"/>
              <a:cs typeface="Microsoft YaHei" charset="-122"/>
            </a:endParaRPr>
          </a:p>
        </p:txBody>
      </p:sp>
      <p:sp>
        <p:nvSpPr>
          <p:cNvPr id="2" name="矩形 1"/>
          <p:cNvSpPr/>
          <p:nvPr/>
        </p:nvSpPr>
        <p:spPr>
          <a:xfrm>
            <a:off x="517532" y="3736106"/>
            <a:ext cx="6903175" cy="2308324"/>
          </a:xfrm>
          <a:prstGeom prst="rect">
            <a:avLst/>
          </a:prstGeom>
        </p:spPr>
        <p:txBody>
          <a:bodyPr wrap="square">
            <a:spAutoFit/>
          </a:bodyPr>
          <a:lstStyle/>
          <a:p>
            <a:pPr>
              <a:lnSpc>
                <a:spcPct val="150000"/>
              </a:lnSpc>
            </a:pPr>
            <a:r>
              <a:rPr kumimoji="1" lang="zh-CN" altLang="en-US" sz="2400" b="1" dirty="0">
                <a:latin typeface="Microsoft YaHei" charset="-122"/>
                <a:ea typeface="Microsoft YaHei" charset="-122"/>
                <a:cs typeface="Microsoft YaHei" charset="-122"/>
              </a:rPr>
              <a:t>会计利润</a:t>
            </a:r>
            <a:r>
              <a:rPr kumimoji="1" lang="en-US" altLang="zh-CN" sz="2400" b="1" dirty="0">
                <a:latin typeface="Microsoft YaHei" charset="-122"/>
                <a:ea typeface="Microsoft YaHei" charset="-122"/>
                <a:cs typeface="Microsoft YaHei" charset="-122"/>
              </a:rPr>
              <a:t>=</a:t>
            </a:r>
            <a:r>
              <a:rPr kumimoji="1" lang="zh-CN" altLang="en-US" sz="2400" b="1" dirty="0">
                <a:latin typeface="Microsoft YaHei" charset="-122"/>
                <a:ea typeface="Microsoft YaHei" charset="-122"/>
                <a:cs typeface="Microsoft YaHei" charset="-122"/>
              </a:rPr>
              <a:t>总收益－显性</a:t>
            </a:r>
            <a:r>
              <a:rPr kumimoji="1" lang="zh-CN" altLang="en-US" sz="2400" b="1" dirty="0" smtClean="0">
                <a:latin typeface="Microsoft YaHei" charset="-122"/>
                <a:ea typeface="Microsoft YaHei" charset="-122"/>
                <a:cs typeface="Microsoft YaHei" charset="-122"/>
              </a:rPr>
              <a:t>成本</a:t>
            </a:r>
            <a:endParaRPr kumimoji="1" lang="en-US" altLang="zh-CN" sz="2400" b="1" dirty="0" smtClean="0">
              <a:latin typeface="Microsoft YaHei" charset="-122"/>
              <a:ea typeface="Microsoft YaHei" charset="-122"/>
              <a:cs typeface="Microsoft YaHei" charset="-122"/>
            </a:endParaRPr>
          </a:p>
          <a:p>
            <a:pPr>
              <a:lnSpc>
                <a:spcPct val="150000"/>
              </a:lnSpc>
            </a:pPr>
            <a:r>
              <a:rPr kumimoji="1" lang="zh-CN" altLang="en-US" sz="2400" b="1" dirty="0">
                <a:latin typeface="Microsoft YaHei" charset="-122"/>
                <a:ea typeface="Microsoft YaHei" charset="-122"/>
                <a:cs typeface="Microsoft YaHei" charset="-122"/>
              </a:rPr>
              <a:t>经济利润</a:t>
            </a:r>
            <a:r>
              <a:rPr kumimoji="1" lang="en-US" altLang="zh-CN" sz="2400" b="1" dirty="0">
                <a:latin typeface="Microsoft YaHei" charset="-122"/>
                <a:ea typeface="Microsoft YaHei" charset="-122"/>
                <a:cs typeface="Microsoft YaHei" charset="-122"/>
              </a:rPr>
              <a:t>=</a:t>
            </a:r>
            <a:r>
              <a:rPr kumimoji="1" lang="zh-CN" altLang="en-US" sz="2400" b="1" dirty="0">
                <a:latin typeface="Microsoft YaHei" charset="-122"/>
                <a:ea typeface="Microsoft YaHei" charset="-122"/>
                <a:cs typeface="Microsoft YaHei" charset="-122"/>
              </a:rPr>
              <a:t>总收益－总</a:t>
            </a:r>
            <a:r>
              <a:rPr kumimoji="1" lang="zh-CN" altLang="en-US" sz="2400" b="1" dirty="0" smtClean="0">
                <a:latin typeface="Microsoft YaHei" charset="-122"/>
                <a:ea typeface="Microsoft YaHei" charset="-122"/>
                <a:cs typeface="Microsoft YaHei" charset="-122"/>
              </a:rPr>
              <a:t>成本</a:t>
            </a:r>
            <a:endParaRPr kumimoji="1" lang="en-US" altLang="zh-CN" sz="2400" b="1" dirty="0" smtClean="0">
              <a:latin typeface="Microsoft YaHei" charset="-122"/>
              <a:ea typeface="Microsoft YaHei" charset="-122"/>
              <a:cs typeface="Microsoft YaHei" charset="-122"/>
            </a:endParaRPr>
          </a:p>
          <a:p>
            <a:pPr>
              <a:lnSpc>
                <a:spcPct val="150000"/>
              </a:lnSpc>
            </a:pPr>
            <a:r>
              <a:rPr kumimoji="1" lang="zh-CN" altLang="en-US" sz="2400" b="1" dirty="0">
                <a:latin typeface="Microsoft YaHei" charset="-122"/>
                <a:ea typeface="Microsoft YaHei" charset="-122"/>
                <a:cs typeface="Microsoft YaHei" charset="-122"/>
              </a:rPr>
              <a:t> </a:t>
            </a:r>
            <a:r>
              <a:rPr kumimoji="1" lang="zh-CN" altLang="en-US" sz="2400" b="1" dirty="0" smtClean="0">
                <a:latin typeface="Microsoft YaHei" charset="-122"/>
                <a:ea typeface="Microsoft YaHei" charset="-122"/>
                <a:cs typeface="Microsoft YaHei" charset="-122"/>
              </a:rPr>
              <a:t>            </a:t>
            </a:r>
            <a:r>
              <a:rPr kumimoji="1" lang="en-US" altLang="zh-CN" sz="2400" b="1" dirty="0" smtClean="0">
                <a:latin typeface="Microsoft YaHei" charset="-122"/>
                <a:ea typeface="Microsoft YaHei" charset="-122"/>
                <a:cs typeface="Microsoft YaHei" charset="-122"/>
              </a:rPr>
              <a:t>=</a:t>
            </a:r>
            <a:r>
              <a:rPr kumimoji="1" lang="zh-CN" altLang="en-US" sz="2400" b="1" dirty="0">
                <a:latin typeface="Microsoft YaHei" charset="-122"/>
                <a:ea typeface="Microsoft YaHei" charset="-122"/>
                <a:cs typeface="Microsoft YaHei" charset="-122"/>
              </a:rPr>
              <a:t>总收益－（显性成本</a:t>
            </a:r>
            <a:r>
              <a:rPr kumimoji="1" lang="en-US" altLang="zh-CN" sz="2400" b="1" dirty="0">
                <a:latin typeface="Microsoft YaHei" charset="-122"/>
                <a:ea typeface="Microsoft YaHei" charset="-122"/>
                <a:cs typeface="Microsoft YaHei" charset="-122"/>
              </a:rPr>
              <a:t>+</a:t>
            </a:r>
            <a:r>
              <a:rPr kumimoji="1" lang="zh-CN" altLang="en-US" sz="2400" b="1" dirty="0">
                <a:latin typeface="Microsoft YaHei" charset="-122"/>
                <a:ea typeface="Microsoft YaHei" charset="-122"/>
                <a:cs typeface="Microsoft YaHei" charset="-122"/>
              </a:rPr>
              <a:t>隐性成本</a:t>
            </a:r>
            <a:r>
              <a:rPr kumimoji="1" lang="zh-CN" altLang="en-US" sz="2400" b="1" dirty="0" smtClean="0">
                <a:latin typeface="Microsoft YaHei" charset="-122"/>
                <a:ea typeface="Microsoft YaHei" charset="-122"/>
                <a:cs typeface="Microsoft YaHei" charset="-122"/>
              </a:rPr>
              <a:t>）</a:t>
            </a:r>
            <a:endParaRPr kumimoji="1" lang="en-US" altLang="zh-CN" sz="2400" b="1" dirty="0" smtClean="0">
              <a:latin typeface="Microsoft YaHei" charset="-122"/>
              <a:ea typeface="Microsoft YaHei" charset="-122"/>
              <a:cs typeface="Microsoft YaHei" charset="-122"/>
            </a:endParaRPr>
          </a:p>
          <a:p>
            <a:pPr>
              <a:lnSpc>
                <a:spcPct val="150000"/>
              </a:lnSpc>
            </a:pPr>
            <a:r>
              <a:rPr kumimoji="1" lang="zh-CN" altLang="en-US" sz="2400" b="1" dirty="0" smtClean="0">
                <a:latin typeface="Microsoft YaHei" charset="-122"/>
                <a:ea typeface="Microsoft YaHei" charset="-122"/>
                <a:cs typeface="Microsoft YaHei" charset="-122"/>
              </a:rPr>
              <a:t>             </a:t>
            </a:r>
            <a:r>
              <a:rPr kumimoji="1" lang="en-US" altLang="zh-CN" sz="2400" b="1" dirty="0" smtClean="0">
                <a:latin typeface="Microsoft YaHei" charset="-122"/>
                <a:ea typeface="Microsoft YaHei" charset="-122"/>
                <a:cs typeface="Microsoft YaHei" charset="-122"/>
              </a:rPr>
              <a:t>=</a:t>
            </a:r>
            <a:r>
              <a:rPr kumimoji="1" lang="zh-CN" altLang="en-US" sz="2400" b="1" dirty="0" smtClean="0">
                <a:latin typeface="Microsoft YaHei" charset="-122"/>
                <a:ea typeface="Microsoft YaHei" charset="-122"/>
                <a:cs typeface="Microsoft YaHei" charset="-122"/>
              </a:rPr>
              <a:t>总收益 </a:t>
            </a:r>
            <a:r>
              <a:rPr kumimoji="1" lang="en-US" altLang="zh-CN" sz="2400" b="1" dirty="0" smtClean="0">
                <a:latin typeface="Microsoft YaHei" charset="-122"/>
                <a:ea typeface="Microsoft YaHei" charset="-122"/>
                <a:cs typeface="Microsoft YaHei" charset="-122"/>
              </a:rPr>
              <a:t>-</a:t>
            </a:r>
            <a:r>
              <a:rPr kumimoji="1" lang="zh-CN" altLang="en-US" sz="2400" b="1" dirty="0" smtClean="0">
                <a:latin typeface="Microsoft YaHei" charset="-122"/>
                <a:ea typeface="Microsoft YaHei" charset="-122"/>
                <a:cs typeface="Microsoft YaHei" charset="-122"/>
              </a:rPr>
              <a:t> 显性成本</a:t>
            </a:r>
            <a:r>
              <a:rPr kumimoji="1" lang="en-US" altLang="zh-CN" sz="2400" b="1" dirty="0" smtClean="0">
                <a:latin typeface="Microsoft YaHei" charset="-122"/>
                <a:ea typeface="Microsoft YaHei" charset="-122"/>
                <a:cs typeface="Microsoft YaHei" charset="-122"/>
              </a:rPr>
              <a:t>-</a:t>
            </a:r>
            <a:r>
              <a:rPr kumimoji="1" lang="zh-CN" altLang="en-US" sz="2400" b="1" dirty="0" smtClean="0">
                <a:latin typeface="Microsoft YaHei" charset="-122"/>
                <a:ea typeface="Microsoft YaHei" charset="-122"/>
                <a:cs typeface="Microsoft YaHei" charset="-122"/>
              </a:rPr>
              <a:t>隐性成本</a:t>
            </a:r>
            <a:endParaRPr kumimoji="1" lang="en-US" altLang="zh-CN" sz="2400" b="1" dirty="0" smtClean="0">
              <a:latin typeface="Microsoft YaHei" charset="-122"/>
              <a:ea typeface="Microsoft YaHei" charset="-122"/>
              <a:cs typeface="Microsoft YaHei" charset="-122"/>
            </a:endParaRPr>
          </a:p>
        </p:txBody>
      </p:sp>
      <p:sp>
        <p:nvSpPr>
          <p:cNvPr id="11" name="矩形 10"/>
          <p:cNvSpPr/>
          <p:nvPr/>
        </p:nvSpPr>
        <p:spPr>
          <a:xfrm>
            <a:off x="101808" y="104499"/>
            <a:ext cx="1338828" cy="276999"/>
          </a:xfrm>
          <a:prstGeom prst="rect">
            <a:avLst/>
          </a:prstGeom>
        </p:spPr>
        <p:txBody>
          <a:bodyPr wrap="none">
            <a:spAutoFit/>
          </a:bodyPr>
          <a:lstStyle/>
          <a:p>
            <a:r>
              <a:rPr lang="en-US" altLang="zh-CN" sz="1200" dirty="0">
                <a:solidFill>
                  <a:schemeClr val="bg1">
                    <a:lumMod val="75000"/>
                  </a:schemeClr>
                </a:solidFill>
                <a:latin typeface="SimSun" charset="-122"/>
                <a:ea typeface="SimSun" charset="-122"/>
                <a:cs typeface="SimSun" charset="-122"/>
              </a:rPr>
              <a:t>6.1.3.3</a:t>
            </a:r>
            <a:r>
              <a:rPr lang="zh-CN" altLang="en-US" sz="1200" dirty="0">
                <a:solidFill>
                  <a:schemeClr val="bg1">
                    <a:lumMod val="75000"/>
                  </a:schemeClr>
                </a:solidFill>
                <a:latin typeface="SimSun" charset="-122"/>
                <a:ea typeface="SimSun" charset="-122"/>
                <a:cs typeface="SimSun" charset="-122"/>
              </a:rPr>
              <a:t>会计利润</a:t>
            </a:r>
          </a:p>
        </p:txBody>
      </p:sp>
    </p:spTree>
    <p:extLst>
      <p:ext uri="{BB962C8B-B14F-4D97-AF65-F5344CB8AC3E}">
        <p14:creationId xmlns:p14="http://schemas.microsoft.com/office/powerpoint/2010/main" val="730726227"/>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626319"/>
            <a:ext cx="8821420" cy="543062"/>
          </a:xfrm>
          <a:prstGeom prst="rect">
            <a:avLst/>
          </a:prstGeom>
          <a:noFill/>
        </p:spPr>
        <p:txBody>
          <a:bodyPr wrap="square" lIns="111090" tIns="55545" rIns="111090" bIns="55545" rtlCol="0">
            <a:spAutoFit/>
          </a:bodyPr>
          <a:lstStyle/>
          <a:p>
            <a:pPr lvl="0"/>
            <a:r>
              <a:rPr lang="en-US" altLang="zh-CN" sz="2800" dirty="0" smtClean="0">
                <a:latin typeface="Microsoft YaHei" charset="-122"/>
                <a:ea typeface="Microsoft YaHei" charset="-122"/>
                <a:cs typeface="Microsoft YaHei" charset="-122"/>
              </a:rPr>
              <a:t>6.1.3</a:t>
            </a:r>
            <a:r>
              <a:rPr lang="zh-CN" altLang="en-US" sz="2800" dirty="0" smtClean="0">
                <a:latin typeface="Microsoft YaHei" charset="-122"/>
                <a:ea typeface="Microsoft YaHei" charset="-122"/>
                <a:cs typeface="Microsoft YaHei" charset="-122"/>
              </a:rPr>
              <a:t> 利润</a:t>
            </a:r>
            <a:endParaRPr lang="zh-CN" altLang="en-US" sz="2800" dirty="0">
              <a:latin typeface="Microsoft YaHei" charset="-122"/>
              <a:ea typeface="Microsoft YaHei" charset="-122"/>
              <a:cs typeface="Microsoft YaHei" charset="-122"/>
            </a:endParaRPr>
          </a:p>
        </p:txBody>
      </p:sp>
      <p:sp>
        <p:nvSpPr>
          <p:cNvPr id="17" name="圆角矩形 16"/>
          <p:cNvSpPr/>
          <p:nvPr/>
        </p:nvSpPr>
        <p:spPr>
          <a:xfrm>
            <a:off x="2723823" y="2642983"/>
            <a:ext cx="1898710"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zh-CN" altLang="en-US" sz="2400" smtClean="0">
                <a:latin typeface="Microsoft YaHei" charset="-122"/>
                <a:ea typeface="Microsoft YaHei" charset="-122"/>
                <a:cs typeface="Microsoft YaHei" charset="-122"/>
              </a:rPr>
              <a:t>会计利润</a:t>
            </a:r>
            <a:endParaRPr kumimoji="1" lang="zh-CN" altLang="en-US" sz="2400" dirty="0">
              <a:latin typeface="Microsoft YaHei" charset="-122"/>
              <a:ea typeface="Microsoft YaHei" charset="-122"/>
              <a:cs typeface="Microsoft YaHei" charset="-122"/>
            </a:endParaRPr>
          </a:p>
        </p:txBody>
      </p:sp>
      <p:graphicFrame>
        <p:nvGraphicFramePr>
          <p:cNvPr id="7" name="图表 6"/>
          <p:cNvGraphicFramePr/>
          <p:nvPr>
            <p:extLst/>
          </p:nvPr>
        </p:nvGraphicFramePr>
        <p:xfrm>
          <a:off x="8694820" y="-78125"/>
          <a:ext cx="4219074" cy="14820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圆角矩形 8"/>
          <p:cNvSpPr/>
          <p:nvPr/>
        </p:nvSpPr>
        <p:spPr>
          <a:xfrm>
            <a:off x="7256837" y="2642982"/>
            <a:ext cx="1898710"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zh-CN" altLang="en-US" sz="2400" dirty="0" smtClean="0">
                <a:latin typeface="Microsoft YaHei" charset="-122"/>
                <a:ea typeface="Microsoft YaHei" charset="-122"/>
                <a:cs typeface="Microsoft YaHei" charset="-122"/>
              </a:rPr>
              <a:t>经济利润</a:t>
            </a:r>
            <a:endParaRPr kumimoji="1" lang="zh-CN" altLang="en-US" sz="2400" dirty="0">
              <a:latin typeface="Microsoft YaHei" charset="-122"/>
              <a:ea typeface="Microsoft YaHei" charset="-122"/>
              <a:cs typeface="Microsoft YaHei" charset="-122"/>
            </a:endParaRPr>
          </a:p>
        </p:txBody>
      </p:sp>
      <p:sp>
        <p:nvSpPr>
          <p:cNvPr id="10" name="圆角矩形 9"/>
          <p:cNvSpPr/>
          <p:nvPr/>
        </p:nvSpPr>
        <p:spPr>
          <a:xfrm>
            <a:off x="4990330" y="2642982"/>
            <a:ext cx="1898710"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zh-CN" altLang="en-US" sz="2400" dirty="0">
              <a:latin typeface="Microsoft YaHei" charset="-122"/>
              <a:ea typeface="Microsoft YaHei" charset="-122"/>
              <a:cs typeface="Microsoft YaHei" charset="-122"/>
            </a:endParaRPr>
          </a:p>
        </p:txBody>
      </p:sp>
      <p:sp>
        <p:nvSpPr>
          <p:cNvPr id="2" name="矩形 1"/>
          <p:cNvSpPr/>
          <p:nvPr/>
        </p:nvSpPr>
        <p:spPr>
          <a:xfrm>
            <a:off x="517532" y="3736106"/>
            <a:ext cx="6903175" cy="2308324"/>
          </a:xfrm>
          <a:prstGeom prst="rect">
            <a:avLst/>
          </a:prstGeom>
        </p:spPr>
        <p:txBody>
          <a:bodyPr wrap="square">
            <a:spAutoFit/>
          </a:bodyPr>
          <a:lstStyle/>
          <a:p>
            <a:pPr>
              <a:lnSpc>
                <a:spcPct val="150000"/>
              </a:lnSpc>
            </a:pPr>
            <a:r>
              <a:rPr kumimoji="1" lang="zh-CN" altLang="en-US" sz="2400" b="1" dirty="0">
                <a:latin typeface="Microsoft YaHei" charset="-122"/>
                <a:ea typeface="Microsoft YaHei" charset="-122"/>
                <a:cs typeface="Microsoft YaHei" charset="-122"/>
              </a:rPr>
              <a:t>会计利润</a:t>
            </a:r>
            <a:r>
              <a:rPr kumimoji="1" lang="en-US" altLang="zh-CN" sz="2400" b="1" dirty="0">
                <a:latin typeface="Microsoft YaHei" charset="-122"/>
                <a:ea typeface="Microsoft YaHei" charset="-122"/>
                <a:cs typeface="Microsoft YaHei" charset="-122"/>
              </a:rPr>
              <a:t>=</a:t>
            </a:r>
            <a:r>
              <a:rPr kumimoji="1" lang="zh-CN" altLang="en-US" sz="2400" b="1" dirty="0">
                <a:latin typeface="Microsoft YaHei" charset="-122"/>
                <a:ea typeface="Microsoft YaHei" charset="-122"/>
                <a:cs typeface="Microsoft YaHei" charset="-122"/>
              </a:rPr>
              <a:t>总收益－显性</a:t>
            </a:r>
            <a:r>
              <a:rPr kumimoji="1" lang="zh-CN" altLang="en-US" sz="2400" b="1" dirty="0" smtClean="0">
                <a:latin typeface="Microsoft YaHei" charset="-122"/>
                <a:ea typeface="Microsoft YaHei" charset="-122"/>
                <a:cs typeface="Microsoft YaHei" charset="-122"/>
              </a:rPr>
              <a:t>成本</a:t>
            </a:r>
            <a:endParaRPr kumimoji="1" lang="en-US" altLang="zh-CN" sz="2400" b="1" dirty="0" smtClean="0">
              <a:latin typeface="Microsoft YaHei" charset="-122"/>
              <a:ea typeface="Microsoft YaHei" charset="-122"/>
              <a:cs typeface="Microsoft YaHei" charset="-122"/>
            </a:endParaRPr>
          </a:p>
          <a:p>
            <a:pPr>
              <a:lnSpc>
                <a:spcPct val="150000"/>
              </a:lnSpc>
            </a:pPr>
            <a:r>
              <a:rPr kumimoji="1" lang="zh-CN" altLang="en-US" sz="2400" b="1" dirty="0">
                <a:latin typeface="Microsoft YaHei" charset="-122"/>
                <a:ea typeface="Microsoft YaHei" charset="-122"/>
                <a:cs typeface="Microsoft YaHei" charset="-122"/>
              </a:rPr>
              <a:t>经济利润</a:t>
            </a:r>
            <a:r>
              <a:rPr kumimoji="1" lang="en-US" altLang="zh-CN" sz="2400" b="1" dirty="0">
                <a:latin typeface="Microsoft YaHei" charset="-122"/>
                <a:ea typeface="Microsoft YaHei" charset="-122"/>
                <a:cs typeface="Microsoft YaHei" charset="-122"/>
              </a:rPr>
              <a:t>=</a:t>
            </a:r>
            <a:r>
              <a:rPr kumimoji="1" lang="zh-CN" altLang="en-US" sz="2400" b="1" dirty="0">
                <a:latin typeface="Microsoft YaHei" charset="-122"/>
                <a:ea typeface="Microsoft YaHei" charset="-122"/>
                <a:cs typeface="Microsoft YaHei" charset="-122"/>
              </a:rPr>
              <a:t>总收益－总</a:t>
            </a:r>
            <a:r>
              <a:rPr kumimoji="1" lang="zh-CN" altLang="en-US" sz="2400" b="1" dirty="0" smtClean="0">
                <a:latin typeface="Microsoft YaHei" charset="-122"/>
                <a:ea typeface="Microsoft YaHei" charset="-122"/>
                <a:cs typeface="Microsoft YaHei" charset="-122"/>
              </a:rPr>
              <a:t>成本</a:t>
            </a:r>
            <a:endParaRPr kumimoji="1" lang="en-US" altLang="zh-CN" sz="2400" b="1" dirty="0" smtClean="0">
              <a:latin typeface="Microsoft YaHei" charset="-122"/>
              <a:ea typeface="Microsoft YaHei" charset="-122"/>
              <a:cs typeface="Microsoft YaHei" charset="-122"/>
            </a:endParaRPr>
          </a:p>
          <a:p>
            <a:pPr>
              <a:lnSpc>
                <a:spcPct val="150000"/>
              </a:lnSpc>
            </a:pPr>
            <a:r>
              <a:rPr kumimoji="1" lang="zh-CN" altLang="en-US" sz="2400" b="1" dirty="0">
                <a:latin typeface="Microsoft YaHei" charset="-122"/>
                <a:ea typeface="Microsoft YaHei" charset="-122"/>
                <a:cs typeface="Microsoft YaHei" charset="-122"/>
              </a:rPr>
              <a:t> </a:t>
            </a:r>
            <a:r>
              <a:rPr kumimoji="1" lang="zh-CN" altLang="en-US" sz="2400" b="1" dirty="0" smtClean="0">
                <a:latin typeface="Microsoft YaHei" charset="-122"/>
                <a:ea typeface="Microsoft YaHei" charset="-122"/>
                <a:cs typeface="Microsoft YaHei" charset="-122"/>
              </a:rPr>
              <a:t>            </a:t>
            </a:r>
            <a:r>
              <a:rPr kumimoji="1" lang="en-US" altLang="zh-CN" sz="2400" b="1" dirty="0" smtClean="0">
                <a:latin typeface="Microsoft YaHei" charset="-122"/>
                <a:ea typeface="Microsoft YaHei" charset="-122"/>
                <a:cs typeface="Microsoft YaHei" charset="-122"/>
              </a:rPr>
              <a:t>=</a:t>
            </a:r>
            <a:r>
              <a:rPr kumimoji="1" lang="zh-CN" altLang="en-US" sz="2400" b="1" dirty="0">
                <a:latin typeface="Microsoft YaHei" charset="-122"/>
                <a:ea typeface="Microsoft YaHei" charset="-122"/>
                <a:cs typeface="Microsoft YaHei" charset="-122"/>
              </a:rPr>
              <a:t>总收益－（显性成本</a:t>
            </a:r>
            <a:r>
              <a:rPr kumimoji="1" lang="en-US" altLang="zh-CN" sz="2400" b="1" dirty="0">
                <a:latin typeface="Microsoft YaHei" charset="-122"/>
                <a:ea typeface="Microsoft YaHei" charset="-122"/>
                <a:cs typeface="Microsoft YaHei" charset="-122"/>
              </a:rPr>
              <a:t>+</a:t>
            </a:r>
            <a:r>
              <a:rPr kumimoji="1" lang="zh-CN" altLang="en-US" sz="2400" b="1" dirty="0">
                <a:latin typeface="Microsoft YaHei" charset="-122"/>
                <a:ea typeface="Microsoft YaHei" charset="-122"/>
                <a:cs typeface="Microsoft YaHei" charset="-122"/>
              </a:rPr>
              <a:t>隐性成本</a:t>
            </a:r>
            <a:r>
              <a:rPr kumimoji="1" lang="zh-CN" altLang="en-US" sz="2400" b="1" dirty="0" smtClean="0">
                <a:latin typeface="Microsoft YaHei" charset="-122"/>
                <a:ea typeface="Microsoft YaHei" charset="-122"/>
                <a:cs typeface="Microsoft YaHei" charset="-122"/>
              </a:rPr>
              <a:t>）</a:t>
            </a:r>
            <a:endParaRPr kumimoji="1" lang="en-US" altLang="zh-CN" sz="2400" b="1" dirty="0" smtClean="0">
              <a:latin typeface="Microsoft YaHei" charset="-122"/>
              <a:ea typeface="Microsoft YaHei" charset="-122"/>
              <a:cs typeface="Microsoft YaHei" charset="-122"/>
            </a:endParaRPr>
          </a:p>
          <a:p>
            <a:pPr>
              <a:lnSpc>
                <a:spcPct val="150000"/>
              </a:lnSpc>
            </a:pPr>
            <a:r>
              <a:rPr kumimoji="1" lang="zh-CN" altLang="en-US" sz="2400" b="1" dirty="0" smtClean="0">
                <a:latin typeface="Microsoft YaHei" charset="-122"/>
                <a:ea typeface="Microsoft YaHei" charset="-122"/>
                <a:cs typeface="Microsoft YaHei" charset="-122"/>
              </a:rPr>
              <a:t>             </a:t>
            </a:r>
            <a:r>
              <a:rPr kumimoji="1" lang="en-US" altLang="zh-CN" sz="2400" b="1" dirty="0" smtClean="0">
                <a:latin typeface="Microsoft YaHei" charset="-122"/>
                <a:ea typeface="Microsoft YaHei" charset="-122"/>
                <a:cs typeface="Microsoft YaHei" charset="-122"/>
              </a:rPr>
              <a:t>=</a:t>
            </a:r>
            <a:r>
              <a:rPr kumimoji="1" lang="zh-CN" altLang="en-US" sz="2400" b="1" dirty="0" smtClean="0">
                <a:latin typeface="Microsoft YaHei" charset="-122"/>
                <a:ea typeface="Microsoft YaHei" charset="-122"/>
                <a:cs typeface="Microsoft YaHei" charset="-122"/>
              </a:rPr>
              <a:t>总收益 </a:t>
            </a:r>
            <a:r>
              <a:rPr kumimoji="1" lang="en-US" altLang="zh-CN" sz="2400" b="1" dirty="0" smtClean="0">
                <a:latin typeface="Microsoft YaHei" charset="-122"/>
                <a:ea typeface="Microsoft YaHei" charset="-122"/>
                <a:cs typeface="Microsoft YaHei" charset="-122"/>
              </a:rPr>
              <a:t>-</a:t>
            </a:r>
            <a:r>
              <a:rPr kumimoji="1" lang="zh-CN" altLang="en-US" sz="2400" b="1" dirty="0" smtClean="0">
                <a:latin typeface="Microsoft YaHei" charset="-122"/>
                <a:ea typeface="Microsoft YaHei" charset="-122"/>
                <a:cs typeface="Microsoft YaHei" charset="-122"/>
              </a:rPr>
              <a:t> 显性成本</a:t>
            </a:r>
            <a:r>
              <a:rPr kumimoji="1" lang="en-US" altLang="zh-CN" sz="2400" b="1" dirty="0" smtClean="0">
                <a:latin typeface="Microsoft YaHei" charset="-122"/>
                <a:ea typeface="Microsoft YaHei" charset="-122"/>
                <a:cs typeface="Microsoft YaHei" charset="-122"/>
              </a:rPr>
              <a:t>-</a:t>
            </a:r>
            <a:r>
              <a:rPr kumimoji="1" lang="zh-CN" altLang="en-US" sz="2400" b="1" dirty="0" smtClean="0">
                <a:latin typeface="Microsoft YaHei" charset="-122"/>
                <a:ea typeface="Microsoft YaHei" charset="-122"/>
                <a:cs typeface="Microsoft YaHei" charset="-122"/>
              </a:rPr>
              <a:t>隐性成本</a:t>
            </a:r>
            <a:endParaRPr kumimoji="1" lang="en-US" altLang="zh-CN" sz="2400" b="1" dirty="0" smtClean="0">
              <a:latin typeface="Microsoft YaHei" charset="-122"/>
              <a:ea typeface="Microsoft YaHei" charset="-122"/>
              <a:cs typeface="Microsoft YaHei" charset="-122"/>
            </a:endParaRPr>
          </a:p>
        </p:txBody>
      </p:sp>
      <p:sp>
        <p:nvSpPr>
          <p:cNvPr id="11" name="矩形 10"/>
          <p:cNvSpPr/>
          <p:nvPr/>
        </p:nvSpPr>
        <p:spPr>
          <a:xfrm>
            <a:off x="101808" y="104499"/>
            <a:ext cx="1338828" cy="276999"/>
          </a:xfrm>
          <a:prstGeom prst="rect">
            <a:avLst/>
          </a:prstGeom>
        </p:spPr>
        <p:txBody>
          <a:bodyPr wrap="none">
            <a:spAutoFit/>
          </a:bodyPr>
          <a:lstStyle/>
          <a:p>
            <a:r>
              <a:rPr lang="en-US" altLang="zh-CN" sz="1200" dirty="0">
                <a:solidFill>
                  <a:schemeClr val="bg1">
                    <a:lumMod val="75000"/>
                  </a:schemeClr>
                </a:solidFill>
                <a:latin typeface="SimSun" charset="-122"/>
                <a:ea typeface="SimSun" charset="-122"/>
                <a:cs typeface="SimSun" charset="-122"/>
              </a:rPr>
              <a:t>6.1.3.3</a:t>
            </a:r>
            <a:r>
              <a:rPr lang="zh-CN" altLang="en-US" sz="1200" dirty="0">
                <a:solidFill>
                  <a:schemeClr val="bg1">
                    <a:lumMod val="75000"/>
                  </a:schemeClr>
                </a:solidFill>
                <a:latin typeface="SimSun" charset="-122"/>
                <a:ea typeface="SimSun" charset="-122"/>
                <a:cs typeface="SimSun" charset="-122"/>
              </a:rPr>
              <a:t>会计利润</a:t>
            </a:r>
          </a:p>
        </p:txBody>
      </p:sp>
      <p:sp>
        <p:nvSpPr>
          <p:cNvPr id="3" name="矩形 2"/>
          <p:cNvSpPr/>
          <p:nvPr/>
        </p:nvSpPr>
        <p:spPr>
          <a:xfrm>
            <a:off x="7630864" y="4431751"/>
            <a:ext cx="4238661" cy="581057"/>
          </a:xfrm>
          <a:prstGeom prst="rect">
            <a:avLst/>
          </a:prstGeom>
          <a:ln>
            <a:solidFill>
              <a:srgbClr val="C00000"/>
            </a:solidFill>
          </a:ln>
        </p:spPr>
        <p:txBody>
          <a:bodyPr wrap="none">
            <a:spAutoFit/>
          </a:bodyPr>
          <a:lstStyle/>
          <a:p>
            <a:pPr>
              <a:lnSpc>
                <a:spcPct val="150000"/>
              </a:lnSpc>
            </a:pPr>
            <a:r>
              <a:rPr kumimoji="1" lang="zh-CN" altLang="en-US" sz="2400" b="1" dirty="0">
                <a:solidFill>
                  <a:srgbClr val="C00000"/>
                </a:solidFill>
                <a:latin typeface="Microsoft YaHei" charset="-122"/>
                <a:ea typeface="Microsoft YaHei" charset="-122"/>
                <a:cs typeface="Microsoft YaHei" charset="-122"/>
              </a:rPr>
              <a:t>经济利润</a:t>
            </a:r>
            <a:r>
              <a:rPr kumimoji="1" lang="en-US" altLang="zh-CN" sz="2400" b="1" dirty="0">
                <a:solidFill>
                  <a:srgbClr val="C00000"/>
                </a:solidFill>
                <a:latin typeface="Microsoft YaHei" charset="-122"/>
                <a:ea typeface="Microsoft YaHei" charset="-122"/>
                <a:cs typeface="Microsoft YaHei" charset="-122"/>
              </a:rPr>
              <a:t>=</a:t>
            </a:r>
            <a:r>
              <a:rPr kumimoji="1" lang="zh-CN" altLang="en-US" sz="2400" b="1" dirty="0">
                <a:solidFill>
                  <a:srgbClr val="C00000"/>
                </a:solidFill>
                <a:latin typeface="Microsoft YaHei" charset="-122"/>
                <a:ea typeface="Microsoft YaHei" charset="-122"/>
                <a:cs typeface="Microsoft YaHei" charset="-122"/>
              </a:rPr>
              <a:t>会计利润</a:t>
            </a:r>
            <a:r>
              <a:rPr kumimoji="1" lang="en-US" altLang="zh-CN" sz="2400" b="1" dirty="0">
                <a:solidFill>
                  <a:srgbClr val="C00000"/>
                </a:solidFill>
                <a:latin typeface="Microsoft YaHei" charset="-122"/>
                <a:ea typeface="Microsoft YaHei" charset="-122"/>
                <a:cs typeface="Microsoft YaHei" charset="-122"/>
              </a:rPr>
              <a:t>-</a:t>
            </a:r>
            <a:r>
              <a:rPr kumimoji="1" lang="zh-CN" altLang="en-US" sz="2400" b="1" dirty="0">
                <a:solidFill>
                  <a:srgbClr val="C00000"/>
                </a:solidFill>
                <a:latin typeface="Microsoft YaHei" charset="-122"/>
                <a:ea typeface="Microsoft YaHei" charset="-122"/>
                <a:cs typeface="Microsoft YaHei" charset="-122"/>
              </a:rPr>
              <a:t>隐性成本</a:t>
            </a:r>
          </a:p>
        </p:txBody>
      </p:sp>
    </p:spTree>
    <p:extLst>
      <p:ext uri="{BB962C8B-B14F-4D97-AF65-F5344CB8AC3E}">
        <p14:creationId xmlns:p14="http://schemas.microsoft.com/office/powerpoint/2010/main" val="597710712"/>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626319"/>
            <a:ext cx="8821420" cy="543062"/>
          </a:xfrm>
          <a:prstGeom prst="rect">
            <a:avLst/>
          </a:prstGeom>
          <a:noFill/>
        </p:spPr>
        <p:txBody>
          <a:bodyPr wrap="square" lIns="111090" tIns="55545" rIns="111090" bIns="55545" rtlCol="0">
            <a:spAutoFit/>
          </a:bodyPr>
          <a:lstStyle/>
          <a:p>
            <a:pPr lvl="0"/>
            <a:r>
              <a:rPr lang="en-US" altLang="zh-CN" sz="2800" dirty="0" smtClean="0">
                <a:latin typeface="Microsoft YaHei" charset="-122"/>
                <a:ea typeface="Microsoft YaHei" charset="-122"/>
                <a:cs typeface="Microsoft YaHei" charset="-122"/>
              </a:rPr>
              <a:t>6.1.3</a:t>
            </a:r>
            <a:r>
              <a:rPr lang="zh-CN" altLang="en-US" sz="2800" dirty="0" smtClean="0">
                <a:latin typeface="Microsoft YaHei" charset="-122"/>
                <a:ea typeface="Microsoft YaHei" charset="-122"/>
                <a:cs typeface="Microsoft YaHei" charset="-122"/>
              </a:rPr>
              <a:t> 利润</a:t>
            </a:r>
            <a:endParaRPr lang="zh-CN" altLang="en-US" sz="2800" dirty="0">
              <a:latin typeface="Microsoft YaHei" charset="-122"/>
              <a:ea typeface="Microsoft YaHei" charset="-122"/>
              <a:cs typeface="Microsoft YaHei" charset="-122"/>
            </a:endParaRPr>
          </a:p>
        </p:txBody>
      </p:sp>
      <p:sp>
        <p:nvSpPr>
          <p:cNvPr id="17" name="圆角矩形 16"/>
          <p:cNvSpPr/>
          <p:nvPr/>
        </p:nvSpPr>
        <p:spPr>
          <a:xfrm>
            <a:off x="2723823" y="2642983"/>
            <a:ext cx="1898710"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zh-CN" altLang="en-US" sz="2400" smtClean="0">
                <a:latin typeface="Microsoft YaHei" charset="-122"/>
                <a:ea typeface="Microsoft YaHei" charset="-122"/>
                <a:cs typeface="Microsoft YaHei" charset="-122"/>
              </a:rPr>
              <a:t>会计利润</a:t>
            </a:r>
            <a:endParaRPr kumimoji="1" lang="zh-CN" altLang="en-US" sz="2400" dirty="0">
              <a:latin typeface="Microsoft YaHei" charset="-122"/>
              <a:ea typeface="Microsoft YaHei" charset="-122"/>
              <a:cs typeface="Microsoft YaHei" charset="-122"/>
            </a:endParaRPr>
          </a:p>
        </p:txBody>
      </p:sp>
      <p:graphicFrame>
        <p:nvGraphicFramePr>
          <p:cNvPr id="7" name="图表 6"/>
          <p:cNvGraphicFramePr/>
          <p:nvPr>
            <p:extLst/>
          </p:nvPr>
        </p:nvGraphicFramePr>
        <p:xfrm>
          <a:off x="8694820" y="-78125"/>
          <a:ext cx="4219074" cy="14820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圆角矩形 8"/>
          <p:cNvSpPr/>
          <p:nvPr/>
        </p:nvSpPr>
        <p:spPr>
          <a:xfrm>
            <a:off x="7256837" y="2642982"/>
            <a:ext cx="1898710"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zh-CN" altLang="en-US" sz="2400" dirty="0" smtClean="0">
                <a:latin typeface="Microsoft YaHei" charset="-122"/>
                <a:ea typeface="Microsoft YaHei" charset="-122"/>
                <a:cs typeface="Microsoft YaHei" charset="-122"/>
              </a:rPr>
              <a:t>经济利润</a:t>
            </a:r>
            <a:endParaRPr kumimoji="1" lang="zh-CN" altLang="en-US" sz="2400" dirty="0">
              <a:latin typeface="Microsoft YaHei" charset="-122"/>
              <a:ea typeface="Microsoft YaHei" charset="-122"/>
              <a:cs typeface="Microsoft YaHei" charset="-122"/>
            </a:endParaRPr>
          </a:p>
        </p:txBody>
      </p:sp>
      <p:sp>
        <p:nvSpPr>
          <p:cNvPr id="10" name="圆角矩形 9"/>
          <p:cNvSpPr/>
          <p:nvPr/>
        </p:nvSpPr>
        <p:spPr>
          <a:xfrm>
            <a:off x="4990330" y="2642982"/>
            <a:ext cx="1898710"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zh-CN" altLang="en-US" sz="2400" smtClean="0">
                <a:latin typeface="Microsoft YaHei" charset="-122"/>
                <a:ea typeface="Microsoft YaHei" charset="-122"/>
                <a:cs typeface="Microsoft YaHei" charset="-122"/>
              </a:rPr>
              <a:t>＞</a:t>
            </a:r>
            <a:endParaRPr kumimoji="1" lang="zh-CN" altLang="en-US" sz="2400" dirty="0">
              <a:latin typeface="Microsoft YaHei" charset="-122"/>
              <a:ea typeface="Microsoft YaHei" charset="-122"/>
              <a:cs typeface="Microsoft YaHei" charset="-122"/>
            </a:endParaRPr>
          </a:p>
        </p:txBody>
      </p:sp>
      <p:sp>
        <p:nvSpPr>
          <p:cNvPr id="2" name="矩形 1"/>
          <p:cNvSpPr/>
          <p:nvPr/>
        </p:nvSpPr>
        <p:spPr>
          <a:xfrm>
            <a:off x="517532" y="3736106"/>
            <a:ext cx="6903175" cy="2308324"/>
          </a:xfrm>
          <a:prstGeom prst="rect">
            <a:avLst/>
          </a:prstGeom>
        </p:spPr>
        <p:txBody>
          <a:bodyPr wrap="square">
            <a:spAutoFit/>
          </a:bodyPr>
          <a:lstStyle/>
          <a:p>
            <a:pPr>
              <a:lnSpc>
                <a:spcPct val="150000"/>
              </a:lnSpc>
            </a:pPr>
            <a:r>
              <a:rPr kumimoji="1" lang="zh-CN" altLang="en-US" sz="2400" b="1" dirty="0">
                <a:latin typeface="Microsoft YaHei" charset="-122"/>
                <a:ea typeface="Microsoft YaHei" charset="-122"/>
                <a:cs typeface="Microsoft YaHei" charset="-122"/>
              </a:rPr>
              <a:t>会计利润</a:t>
            </a:r>
            <a:r>
              <a:rPr kumimoji="1" lang="en-US" altLang="zh-CN" sz="2400" b="1" dirty="0">
                <a:latin typeface="Microsoft YaHei" charset="-122"/>
                <a:ea typeface="Microsoft YaHei" charset="-122"/>
                <a:cs typeface="Microsoft YaHei" charset="-122"/>
              </a:rPr>
              <a:t>=</a:t>
            </a:r>
            <a:r>
              <a:rPr kumimoji="1" lang="zh-CN" altLang="en-US" sz="2400" b="1" dirty="0">
                <a:latin typeface="Microsoft YaHei" charset="-122"/>
                <a:ea typeface="Microsoft YaHei" charset="-122"/>
                <a:cs typeface="Microsoft YaHei" charset="-122"/>
              </a:rPr>
              <a:t>总收益－显性</a:t>
            </a:r>
            <a:r>
              <a:rPr kumimoji="1" lang="zh-CN" altLang="en-US" sz="2400" b="1" dirty="0" smtClean="0">
                <a:latin typeface="Microsoft YaHei" charset="-122"/>
                <a:ea typeface="Microsoft YaHei" charset="-122"/>
                <a:cs typeface="Microsoft YaHei" charset="-122"/>
              </a:rPr>
              <a:t>成本</a:t>
            </a:r>
            <a:endParaRPr kumimoji="1" lang="en-US" altLang="zh-CN" sz="2400" b="1" dirty="0" smtClean="0">
              <a:latin typeface="Microsoft YaHei" charset="-122"/>
              <a:ea typeface="Microsoft YaHei" charset="-122"/>
              <a:cs typeface="Microsoft YaHei" charset="-122"/>
            </a:endParaRPr>
          </a:p>
          <a:p>
            <a:pPr>
              <a:lnSpc>
                <a:spcPct val="150000"/>
              </a:lnSpc>
            </a:pPr>
            <a:r>
              <a:rPr kumimoji="1" lang="zh-CN" altLang="en-US" sz="2400" b="1" dirty="0">
                <a:latin typeface="Microsoft YaHei" charset="-122"/>
                <a:ea typeface="Microsoft YaHei" charset="-122"/>
                <a:cs typeface="Microsoft YaHei" charset="-122"/>
              </a:rPr>
              <a:t>经济利润</a:t>
            </a:r>
            <a:r>
              <a:rPr kumimoji="1" lang="en-US" altLang="zh-CN" sz="2400" b="1" dirty="0">
                <a:latin typeface="Microsoft YaHei" charset="-122"/>
                <a:ea typeface="Microsoft YaHei" charset="-122"/>
                <a:cs typeface="Microsoft YaHei" charset="-122"/>
              </a:rPr>
              <a:t>=</a:t>
            </a:r>
            <a:r>
              <a:rPr kumimoji="1" lang="zh-CN" altLang="en-US" sz="2400" b="1" dirty="0">
                <a:latin typeface="Microsoft YaHei" charset="-122"/>
                <a:ea typeface="Microsoft YaHei" charset="-122"/>
                <a:cs typeface="Microsoft YaHei" charset="-122"/>
              </a:rPr>
              <a:t>总收益－总</a:t>
            </a:r>
            <a:r>
              <a:rPr kumimoji="1" lang="zh-CN" altLang="en-US" sz="2400" b="1" dirty="0" smtClean="0">
                <a:latin typeface="Microsoft YaHei" charset="-122"/>
                <a:ea typeface="Microsoft YaHei" charset="-122"/>
                <a:cs typeface="Microsoft YaHei" charset="-122"/>
              </a:rPr>
              <a:t>成本</a:t>
            </a:r>
            <a:endParaRPr kumimoji="1" lang="en-US" altLang="zh-CN" sz="2400" b="1" dirty="0" smtClean="0">
              <a:latin typeface="Microsoft YaHei" charset="-122"/>
              <a:ea typeface="Microsoft YaHei" charset="-122"/>
              <a:cs typeface="Microsoft YaHei" charset="-122"/>
            </a:endParaRPr>
          </a:p>
          <a:p>
            <a:pPr>
              <a:lnSpc>
                <a:spcPct val="150000"/>
              </a:lnSpc>
            </a:pPr>
            <a:r>
              <a:rPr kumimoji="1" lang="zh-CN" altLang="en-US" sz="2400" b="1" dirty="0">
                <a:latin typeface="Microsoft YaHei" charset="-122"/>
                <a:ea typeface="Microsoft YaHei" charset="-122"/>
                <a:cs typeface="Microsoft YaHei" charset="-122"/>
              </a:rPr>
              <a:t> </a:t>
            </a:r>
            <a:r>
              <a:rPr kumimoji="1" lang="zh-CN" altLang="en-US" sz="2400" b="1" dirty="0" smtClean="0">
                <a:latin typeface="Microsoft YaHei" charset="-122"/>
                <a:ea typeface="Microsoft YaHei" charset="-122"/>
                <a:cs typeface="Microsoft YaHei" charset="-122"/>
              </a:rPr>
              <a:t>            </a:t>
            </a:r>
            <a:r>
              <a:rPr kumimoji="1" lang="en-US" altLang="zh-CN" sz="2400" b="1" dirty="0" smtClean="0">
                <a:latin typeface="Microsoft YaHei" charset="-122"/>
                <a:ea typeface="Microsoft YaHei" charset="-122"/>
                <a:cs typeface="Microsoft YaHei" charset="-122"/>
              </a:rPr>
              <a:t>=</a:t>
            </a:r>
            <a:r>
              <a:rPr kumimoji="1" lang="zh-CN" altLang="en-US" sz="2400" b="1" dirty="0">
                <a:latin typeface="Microsoft YaHei" charset="-122"/>
                <a:ea typeface="Microsoft YaHei" charset="-122"/>
                <a:cs typeface="Microsoft YaHei" charset="-122"/>
              </a:rPr>
              <a:t>总收益－（显性成本</a:t>
            </a:r>
            <a:r>
              <a:rPr kumimoji="1" lang="en-US" altLang="zh-CN" sz="2400" b="1" dirty="0">
                <a:latin typeface="Microsoft YaHei" charset="-122"/>
                <a:ea typeface="Microsoft YaHei" charset="-122"/>
                <a:cs typeface="Microsoft YaHei" charset="-122"/>
              </a:rPr>
              <a:t>+</a:t>
            </a:r>
            <a:r>
              <a:rPr kumimoji="1" lang="zh-CN" altLang="en-US" sz="2400" b="1" dirty="0">
                <a:latin typeface="Microsoft YaHei" charset="-122"/>
                <a:ea typeface="Microsoft YaHei" charset="-122"/>
                <a:cs typeface="Microsoft YaHei" charset="-122"/>
              </a:rPr>
              <a:t>隐性成本</a:t>
            </a:r>
            <a:r>
              <a:rPr kumimoji="1" lang="zh-CN" altLang="en-US" sz="2400" b="1" dirty="0" smtClean="0">
                <a:latin typeface="Microsoft YaHei" charset="-122"/>
                <a:ea typeface="Microsoft YaHei" charset="-122"/>
                <a:cs typeface="Microsoft YaHei" charset="-122"/>
              </a:rPr>
              <a:t>）</a:t>
            </a:r>
            <a:endParaRPr kumimoji="1" lang="en-US" altLang="zh-CN" sz="2400" b="1" dirty="0" smtClean="0">
              <a:latin typeface="Microsoft YaHei" charset="-122"/>
              <a:ea typeface="Microsoft YaHei" charset="-122"/>
              <a:cs typeface="Microsoft YaHei" charset="-122"/>
            </a:endParaRPr>
          </a:p>
          <a:p>
            <a:pPr>
              <a:lnSpc>
                <a:spcPct val="150000"/>
              </a:lnSpc>
            </a:pPr>
            <a:r>
              <a:rPr kumimoji="1" lang="zh-CN" altLang="en-US" sz="2400" b="1" dirty="0" smtClean="0">
                <a:latin typeface="Microsoft YaHei" charset="-122"/>
                <a:ea typeface="Microsoft YaHei" charset="-122"/>
                <a:cs typeface="Microsoft YaHei" charset="-122"/>
              </a:rPr>
              <a:t>             </a:t>
            </a:r>
            <a:r>
              <a:rPr kumimoji="1" lang="en-US" altLang="zh-CN" sz="2400" b="1" dirty="0" smtClean="0">
                <a:latin typeface="Microsoft YaHei" charset="-122"/>
                <a:ea typeface="Microsoft YaHei" charset="-122"/>
                <a:cs typeface="Microsoft YaHei" charset="-122"/>
              </a:rPr>
              <a:t>=</a:t>
            </a:r>
            <a:r>
              <a:rPr kumimoji="1" lang="zh-CN" altLang="en-US" sz="2400" b="1" dirty="0" smtClean="0">
                <a:latin typeface="Microsoft YaHei" charset="-122"/>
                <a:ea typeface="Microsoft YaHei" charset="-122"/>
                <a:cs typeface="Microsoft YaHei" charset="-122"/>
              </a:rPr>
              <a:t>总收益 </a:t>
            </a:r>
            <a:r>
              <a:rPr kumimoji="1" lang="en-US" altLang="zh-CN" sz="2400" b="1" dirty="0" smtClean="0">
                <a:latin typeface="Microsoft YaHei" charset="-122"/>
                <a:ea typeface="Microsoft YaHei" charset="-122"/>
                <a:cs typeface="Microsoft YaHei" charset="-122"/>
              </a:rPr>
              <a:t>-</a:t>
            </a:r>
            <a:r>
              <a:rPr kumimoji="1" lang="zh-CN" altLang="en-US" sz="2400" b="1" dirty="0" smtClean="0">
                <a:latin typeface="Microsoft YaHei" charset="-122"/>
                <a:ea typeface="Microsoft YaHei" charset="-122"/>
                <a:cs typeface="Microsoft YaHei" charset="-122"/>
              </a:rPr>
              <a:t> 显性成本</a:t>
            </a:r>
            <a:r>
              <a:rPr kumimoji="1" lang="en-US" altLang="zh-CN" sz="2400" b="1" dirty="0" smtClean="0">
                <a:latin typeface="Microsoft YaHei" charset="-122"/>
                <a:ea typeface="Microsoft YaHei" charset="-122"/>
                <a:cs typeface="Microsoft YaHei" charset="-122"/>
              </a:rPr>
              <a:t>-</a:t>
            </a:r>
            <a:r>
              <a:rPr kumimoji="1" lang="zh-CN" altLang="en-US" sz="2400" b="1" dirty="0" smtClean="0">
                <a:latin typeface="Microsoft YaHei" charset="-122"/>
                <a:ea typeface="Microsoft YaHei" charset="-122"/>
                <a:cs typeface="Microsoft YaHei" charset="-122"/>
              </a:rPr>
              <a:t>隐性成本</a:t>
            </a:r>
            <a:endParaRPr kumimoji="1" lang="en-US" altLang="zh-CN" sz="2400" b="1" dirty="0" smtClean="0">
              <a:latin typeface="Microsoft YaHei" charset="-122"/>
              <a:ea typeface="Microsoft YaHei" charset="-122"/>
              <a:cs typeface="Microsoft YaHei" charset="-122"/>
            </a:endParaRPr>
          </a:p>
        </p:txBody>
      </p:sp>
      <p:sp>
        <p:nvSpPr>
          <p:cNvPr id="11" name="矩形 10"/>
          <p:cNvSpPr/>
          <p:nvPr/>
        </p:nvSpPr>
        <p:spPr>
          <a:xfrm>
            <a:off x="101808" y="104499"/>
            <a:ext cx="1338828" cy="276999"/>
          </a:xfrm>
          <a:prstGeom prst="rect">
            <a:avLst/>
          </a:prstGeom>
        </p:spPr>
        <p:txBody>
          <a:bodyPr wrap="none">
            <a:spAutoFit/>
          </a:bodyPr>
          <a:lstStyle/>
          <a:p>
            <a:r>
              <a:rPr lang="en-US" altLang="zh-CN" sz="1200" dirty="0">
                <a:solidFill>
                  <a:schemeClr val="bg1">
                    <a:lumMod val="75000"/>
                  </a:schemeClr>
                </a:solidFill>
                <a:latin typeface="SimSun" charset="-122"/>
                <a:ea typeface="SimSun" charset="-122"/>
                <a:cs typeface="SimSun" charset="-122"/>
              </a:rPr>
              <a:t>6.1.3.3</a:t>
            </a:r>
            <a:r>
              <a:rPr lang="zh-CN" altLang="en-US" sz="1200" dirty="0">
                <a:solidFill>
                  <a:schemeClr val="bg1">
                    <a:lumMod val="75000"/>
                  </a:schemeClr>
                </a:solidFill>
                <a:latin typeface="SimSun" charset="-122"/>
                <a:ea typeface="SimSun" charset="-122"/>
                <a:cs typeface="SimSun" charset="-122"/>
              </a:rPr>
              <a:t>会计利润</a:t>
            </a:r>
          </a:p>
        </p:txBody>
      </p:sp>
      <p:sp>
        <p:nvSpPr>
          <p:cNvPr id="12" name="矩形 11"/>
          <p:cNvSpPr/>
          <p:nvPr/>
        </p:nvSpPr>
        <p:spPr>
          <a:xfrm>
            <a:off x="7630864" y="4431751"/>
            <a:ext cx="4238661" cy="581057"/>
          </a:xfrm>
          <a:prstGeom prst="rect">
            <a:avLst/>
          </a:prstGeom>
          <a:ln>
            <a:solidFill>
              <a:srgbClr val="C00000"/>
            </a:solidFill>
          </a:ln>
        </p:spPr>
        <p:txBody>
          <a:bodyPr wrap="none">
            <a:spAutoFit/>
          </a:bodyPr>
          <a:lstStyle/>
          <a:p>
            <a:pPr>
              <a:lnSpc>
                <a:spcPct val="150000"/>
              </a:lnSpc>
            </a:pPr>
            <a:r>
              <a:rPr kumimoji="1" lang="zh-CN" altLang="en-US" sz="2400" b="1" dirty="0">
                <a:solidFill>
                  <a:srgbClr val="C00000"/>
                </a:solidFill>
                <a:latin typeface="Microsoft YaHei" charset="-122"/>
                <a:ea typeface="Microsoft YaHei" charset="-122"/>
                <a:cs typeface="Microsoft YaHei" charset="-122"/>
              </a:rPr>
              <a:t>经济利润</a:t>
            </a:r>
            <a:r>
              <a:rPr kumimoji="1" lang="en-US" altLang="zh-CN" sz="2400" b="1" dirty="0">
                <a:solidFill>
                  <a:srgbClr val="C00000"/>
                </a:solidFill>
                <a:latin typeface="Microsoft YaHei" charset="-122"/>
                <a:ea typeface="Microsoft YaHei" charset="-122"/>
                <a:cs typeface="Microsoft YaHei" charset="-122"/>
              </a:rPr>
              <a:t>=</a:t>
            </a:r>
            <a:r>
              <a:rPr kumimoji="1" lang="zh-CN" altLang="en-US" sz="2400" b="1" dirty="0">
                <a:solidFill>
                  <a:srgbClr val="C00000"/>
                </a:solidFill>
                <a:latin typeface="Microsoft YaHei" charset="-122"/>
                <a:ea typeface="Microsoft YaHei" charset="-122"/>
                <a:cs typeface="Microsoft YaHei" charset="-122"/>
              </a:rPr>
              <a:t>会计利润</a:t>
            </a:r>
            <a:r>
              <a:rPr kumimoji="1" lang="en-US" altLang="zh-CN" sz="2400" b="1" dirty="0">
                <a:solidFill>
                  <a:srgbClr val="C00000"/>
                </a:solidFill>
                <a:latin typeface="Microsoft YaHei" charset="-122"/>
                <a:ea typeface="Microsoft YaHei" charset="-122"/>
                <a:cs typeface="Microsoft YaHei" charset="-122"/>
              </a:rPr>
              <a:t>-</a:t>
            </a:r>
            <a:r>
              <a:rPr kumimoji="1" lang="zh-CN" altLang="en-US" sz="2400" b="1" dirty="0">
                <a:solidFill>
                  <a:srgbClr val="C00000"/>
                </a:solidFill>
                <a:latin typeface="Microsoft YaHei" charset="-122"/>
                <a:ea typeface="Microsoft YaHei" charset="-122"/>
                <a:cs typeface="Microsoft YaHei" charset="-122"/>
              </a:rPr>
              <a:t>隐性成本</a:t>
            </a:r>
          </a:p>
        </p:txBody>
      </p:sp>
    </p:spTree>
    <p:extLst>
      <p:ext uri="{BB962C8B-B14F-4D97-AF65-F5344CB8AC3E}">
        <p14:creationId xmlns:p14="http://schemas.microsoft.com/office/powerpoint/2010/main" val="137382789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图表 1"/>
          <p:cNvGraphicFramePr/>
          <p:nvPr>
            <p:extLst>
              <p:ext uri="{D42A27DB-BD31-4B8C-83A1-F6EECF244321}">
                <p14:modId xmlns:p14="http://schemas.microsoft.com/office/powerpoint/2010/main" val="2075728272"/>
              </p:ext>
            </p:extLst>
          </p:nvPr>
        </p:nvGraphicFramePr>
        <p:xfrm>
          <a:off x="556125" y="783834"/>
          <a:ext cx="9855201" cy="541866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ustDataLst>
      <p:tags r:id="rId1"/>
    </p:custDataLst>
    <p:extLst>
      <p:ext uri="{BB962C8B-B14F-4D97-AF65-F5344CB8AC3E}">
        <p14:creationId xmlns:p14="http://schemas.microsoft.com/office/powerpoint/2010/main" val="324372792"/>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smtClean="0">
                <a:latin typeface="Microsoft YaHei" charset="-122"/>
                <a:ea typeface="Microsoft YaHei" charset="-122"/>
                <a:cs typeface="Microsoft YaHei" charset="-122"/>
              </a:rPr>
              <a:t>6.1.3</a:t>
            </a:r>
            <a:r>
              <a:rPr lang="zh-CN" altLang="en-US" sz="2800" dirty="0" smtClean="0">
                <a:latin typeface="Microsoft YaHei" charset="-122"/>
                <a:ea typeface="Microsoft YaHei" charset="-122"/>
                <a:cs typeface="Microsoft YaHei" charset="-122"/>
              </a:rPr>
              <a:t> 利润</a:t>
            </a:r>
            <a:endParaRPr lang="zh-CN" altLang="en-US" sz="2800" dirty="0">
              <a:latin typeface="Microsoft YaHei" charset="-122"/>
              <a:ea typeface="Microsoft YaHei" charset="-122"/>
              <a:cs typeface="Microsoft YaHei" charset="-122"/>
            </a:endParaRPr>
          </a:p>
        </p:txBody>
      </p:sp>
      <p:sp>
        <p:nvSpPr>
          <p:cNvPr id="17" name="圆角矩形 16"/>
          <p:cNvSpPr/>
          <p:nvPr/>
        </p:nvSpPr>
        <p:spPr>
          <a:xfrm>
            <a:off x="334127" y="1676667"/>
            <a:ext cx="4407994"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smtClean="0">
                <a:latin typeface="Microsoft YaHei" charset="-122"/>
                <a:ea typeface="Microsoft YaHei" charset="-122"/>
                <a:cs typeface="Microsoft YaHei" charset="-122"/>
              </a:rPr>
              <a:t>四、利润贡献</a:t>
            </a:r>
            <a:r>
              <a:rPr kumimoji="1" lang="en-US" altLang="zh-CN" sz="2000" dirty="0" smtClean="0">
                <a:latin typeface="Microsoft YaHei" charset="-122"/>
                <a:ea typeface="Microsoft YaHei" charset="-122"/>
                <a:cs typeface="Microsoft YaHei" charset="-122"/>
              </a:rPr>
              <a:t>【</a:t>
            </a:r>
            <a:r>
              <a:rPr kumimoji="1" lang="zh-CN" altLang="en-US" sz="2000" dirty="0" smtClean="0">
                <a:latin typeface="Microsoft YaHei" charset="-122"/>
                <a:ea typeface="Microsoft YaHei" charset="-122"/>
                <a:cs typeface="Microsoft YaHei" charset="-122"/>
              </a:rPr>
              <a:t>选择</a:t>
            </a:r>
            <a:r>
              <a:rPr kumimoji="1" lang="en-US" altLang="zh-CN" sz="2000" dirty="0" smtClean="0">
                <a:latin typeface="Microsoft YaHei" charset="-122"/>
                <a:ea typeface="Microsoft YaHei" charset="-122"/>
                <a:cs typeface="Microsoft YaHei" charset="-122"/>
              </a:rPr>
              <a:t>】</a:t>
            </a:r>
            <a:endParaRPr kumimoji="1" lang="zh-CN" altLang="en-US" sz="2000" dirty="0">
              <a:latin typeface="Microsoft YaHei" charset="-122"/>
              <a:ea typeface="Microsoft YaHei" charset="-122"/>
              <a:cs typeface="Microsoft YaHei" charset="-122"/>
            </a:endParaRPr>
          </a:p>
        </p:txBody>
      </p:sp>
      <p:graphicFrame>
        <p:nvGraphicFramePr>
          <p:cNvPr id="7" name="图表 6"/>
          <p:cNvGraphicFramePr/>
          <p:nvPr>
            <p:extLst/>
          </p:nvPr>
        </p:nvGraphicFramePr>
        <p:xfrm>
          <a:off x="8694820" y="-78125"/>
          <a:ext cx="4219074" cy="14820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文本框 5"/>
          <p:cNvSpPr txBox="1"/>
          <p:nvPr/>
        </p:nvSpPr>
        <p:spPr>
          <a:xfrm>
            <a:off x="771222" y="2832180"/>
            <a:ext cx="10775736" cy="1754326"/>
          </a:xfrm>
          <a:prstGeom prst="rect">
            <a:avLst/>
          </a:prstGeom>
          <a:noFill/>
        </p:spPr>
        <p:txBody>
          <a:bodyPr wrap="square" rtlCol="0">
            <a:spAutoFit/>
          </a:bodyPr>
          <a:lstStyle/>
          <a:p>
            <a:pPr>
              <a:lnSpc>
                <a:spcPct val="150000"/>
              </a:lnSpc>
            </a:pPr>
            <a:r>
              <a:rPr kumimoji="1" lang="zh-CN" altLang="en-US" sz="2400" dirty="0">
                <a:latin typeface="Microsoft YaHei" charset="-122"/>
                <a:ea typeface="Microsoft YaHei" charset="-122"/>
                <a:cs typeface="Microsoft YaHei" charset="-122"/>
              </a:rPr>
              <a:t>利润</a:t>
            </a:r>
            <a:r>
              <a:rPr kumimoji="1" lang="zh-CN" altLang="en-US" sz="2400" dirty="0" smtClean="0">
                <a:latin typeface="Microsoft YaHei" charset="-122"/>
                <a:ea typeface="Microsoft YaHei" charset="-122"/>
                <a:cs typeface="Microsoft YaHei" charset="-122"/>
              </a:rPr>
              <a:t>贡献</a:t>
            </a:r>
            <a:r>
              <a:rPr kumimoji="1" lang="en-US" altLang="zh-CN" sz="2400" dirty="0" smtClean="0">
                <a:latin typeface="Microsoft YaHei" charset="-122"/>
                <a:ea typeface="Microsoft YaHei" charset="-122"/>
                <a:cs typeface="Microsoft YaHei" charset="-122"/>
              </a:rPr>
              <a:t>(</a:t>
            </a:r>
            <a:r>
              <a:rPr kumimoji="1" lang="zh-CN" altLang="en-US" sz="2400" dirty="0">
                <a:latin typeface="Microsoft YaHei" charset="-122"/>
                <a:ea typeface="Microsoft YaHei" charset="-122"/>
                <a:cs typeface="Microsoft YaHei" charset="-122"/>
              </a:rPr>
              <a:t>毛利</a:t>
            </a:r>
            <a:r>
              <a:rPr kumimoji="1" lang="en-US" altLang="zh-CN" sz="2400" dirty="0" smtClean="0">
                <a:latin typeface="Microsoft YaHei" charset="-122"/>
                <a:ea typeface="Microsoft YaHei" charset="-122"/>
                <a:cs typeface="Microsoft YaHei" charset="-122"/>
              </a:rPr>
              <a:t>)</a:t>
            </a:r>
            <a:r>
              <a:rPr kumimoji="1" lang="zh-CN" altLang="en-US" sz="2400" dirty="0" smtClean="0">
                <a:latin typeface="Microsoft YaHei" charset="-122"/>
                <a:ea typeface="Microsoft YaHei" charset="-122"/>
                <a:cs typeface="Microsoft YaHei" charset="-122"/>
              </a:rPr>
              <a:t>：</a:t>
            </a:r>
            <a:r>
              <a:rPr kumimoji="1" lang="zh-CN" altLang="en-US" sz="2400" dirty="0" smtClean="0">
                <a:solidFill>
                  <a:srgbClr val="C00000"/>
                </a:solidFill>
                <a:latin typeface="Microsoft YaHei" charset="-122"/>
                <a:ea typeface="Microsoft YaHei" charset="-122"/>
                <a:cs typeface="Microsoft YaHei" charset="-122"/>
              </a:rPr>
              <a:t>总收益</a:t>
            </a:r>
            <a:r>
              <a:rPr kumimoji="1" lang="zh-CN" altLang="en-US" sz="2400" dirty="0" smtClean="0">
                <a:latin typeface="Microsoft YaHei" charset="-122"/>
                <a:ea typeface="Microsoft YaHei" charset="-122"/>
                <a:cs typeface="Microsoft YaHei" charset="-122"/>
              </a:rPr>
              <a:t>减去</a:t>
            </a:r>
            <a:r>
              <a:rPr kumimoji="1" lang="zh-CN" altLang="en-US" sz="2400" dirty="0">
                <a:solidFill>
                  <a:srgbClr val="C00000"/>
                </a:solidFill>
                <a:latin typeface="Microsoft YaHei" charset="-122"/>
                <a:ea typeface="Microsoft YaHei" charset="-122"/>
                <a:cs typeface="Microsoft YaHei" charset="-122"/>
              </a:rPr>
              <a:t>变动成本</a:t>
            </a:r>
            <a:r>
              <a:rPr kumimoji="1" lang="zh-CN" altLang="en-US" sz="2400" dirty="0">
                <a:latin typeface="Microsoft YaHei" charset="-122"/>
                <a:ea typeface="Microsoft YaHei" charset="-122"/>
                <a:cs typeface="Microsoft YaHei" charset="-122"/>
              </a:rPr>
              <a:t>后的</a:t>
            </a:r>
            <a:r>
              <a:rPr kumimoji="1" lang="zh-CN" altLang="en-US" sz="2400" dirty="0" smtClean="0">
                <a:latin typeface="Microsoft YaHei" charset="-122"/>
                <a:ea typeface="Microsoft YaHei" charset="-122"/>
                <a:cs typeface="Microsoft YaHei" charset="-122"/>
              </a:rPr>
              <a:t>余额。</a:t>
            </a:r>
            <a:endParaRPr kumimoji="1" lang="en-US" altLang="zh-CN" sz="2400" dirty="0" smtClean="0">
              <a:latin typeface="Microsoft YaHei" charset="-122"/>
              <a:ea typeface="Microsoft YaHei" charset="-122"/>
              <a:cs typeface="Microsoft YaHei" charset="-122"/>
            </a:endParaRPr>
          </a:p>
          <a:p>
            <a:pPr>
              <a:lnSpc>
                <a:spcPct val="150000"/>
              </a:lnSpc>
            </a:pPr>
            <a:r>
              <a:rPr kumimoji="1" lang="zh-CN" altLang="en-US" sz="2400" dirty="0" smtClean="0">
                <a:latin typeface="Microsoft YaHei" charset="-122"/>
                <a:ea typeface="Microsoft YaHei" charset="-122"/>
                <a:cs typeface="Microsoft YaHei" charset="-122"/>
              </a:rPr>
              <a:t>即：</a:t>
            </a:r>
            <a:endParaRPr kumimoji="1" lang="en-US" altLang="zh-CN" sz="2400" dirty="0" smtClean="0">
              <a:latin typeface="Microsoft YaHei" charset="-122"/>
              <a:ea typeface="Microsoft YaHei" charset="-122"/>
              <a:cs typeface="Microsoft YaHei" charset="-122"/>
            </a:endParaRPr>
          </a:p>
          <a:p>
            <a:pPr>
              <a:lnSpc>
                <a:spcPct val="150000"/>
              </a:lnSpc>
            </a:pPr>
            <a:r>
              <a:rPr kumimoji="1" lang="zh-CN" altLang="en-US" sz="2400" dirty="0">
                <a:latin typeface="Microsoft YaHei" charset="-122"/>
                <a:ea typeface="Microsoft YaHei" charset="-122"/>
                <a:cs typeface="Microsoft YaHei" charset="-122"/>
              </a:rPr>
              <a:t> </a:t>
            </a:r>
            <a:r>
              <a:rPr kumimoji="1" lang="zh-CN" altLang="en-US" sz="2400" dirty="0" smtClean="0">
                <a:latin typeface="Microsoft YaHei" charset="-122"/>
                <a:ea typeface="Microsoft YaHei" charset="-122"/>
                <a:cs typeface="Microsoft YaHei" charset="-122"/>
              </a:rPr>
              <a:t>    </a:t>
            </a:r>
            <a:r>
              <a:rPr kumimoji="1" lang="zh-CN" altLang="en-US" sz="2400" dirty="0" smtClean="0">
                <a:solidFill>
                  <a:srgbClr val="C00000"/>
                </a:solidFill>
                <a:latin typeface="Microsoft YaHei" charset="-122"/>
                <a:ea typeface="Microsoft YaHei" charset="-122"/>
                <a:cs typeface="Microsoft YaHei" charset="-122"/>
              </a:rPr>
              <a:t>利润贡献</a:t>
            </a:r>
            <a:r>
              <a:rPr kumimoji="1" lang="en-US" altLang="zh-CN" sz="2400" dirty="0" smtClean="0">
                <a:solidFill>
                  <a:srgbClr val="C00000"/>
                </a:solidFill>
                <a:latin typeface="Microsoft YaHei" charset="-122"/>
                <a:ea typeface="Microsoft YaHei" charset="-122"/>
                <a:cs typeface="Microsoft YaHei" charset="-122"/>
              </a:rPr>
              <a:t>=</a:t>
            </a:r>
            <a:r>
              <a:rPr kumimoji="1" lang="zh-CN" altLang="en-US" sz="2400" dirty="0" smtClean="0">
                <a:solidFill>
                  <a:srgbClr val="C00000"/>
                </a:solidFill>
                <a:latin typeface="Microsoft YaHei" charset="-122"/>
                <a:ea typeface="Microsoft YaHei" charset="-122"/>
                <a:cs typeface="Microsoft YaHei" charset="-122"/>
              </a:rPr>
              <a:t>总收益</a:t>
            </a:r>
            <a:r>
              <a:rPr kumimoji="1" lang="en-US" altLang="zh-CN" sz="2400" dirty="0" smtClean="0">
                <a:solidFill>
                  <a:srgbClr val="C00000"/>
                </a:solidFill>
                <a:latin typeface="Microsoft YaHei" charset="-122"/>
                <a:ea typeface="Microsoft YaHei" charset="-122"/>
                <a:cs typeface="Microsoft YaHei" charset="-122"/>
              </a:rPr>
              <a:t>-</a:t>
            </a:r>
            <a:r>
              <a:rPr kumimoji="1" lang="zh-CN" altLang="en-US" sz="2400" dirty="0" smtClean="0">
                <a:solidFill>
                  <a:srgbClr val="C00000"/>
                </a:solidFill>
                <a:latin typeface="Microsoft YaHei" charset="-122"/>
                <a:ea typeface="Microsoft YaHei" charset="-122"/>
                <a:cs typeface="Microsoft YaHei" charset="-122"/>
              </a:rPr>
              <a:t>变动成本</a:t>
            </a:r>
            <a:endParaRPr kumimoji="1" lang="en-US" altLang="zh-CN" sz="2400" dirty="0" smtClean="0">
              <a:solidFill>
                <a:srgbClr val="C00000"/>
              </a:solidFill>
              <a:latin typeface="Microsoft YaHei" charset="-122"/>
              <a:ea typeface="Microsoft YaHei" charset="-122"/>
              <a:cs typeface="Microsoft YaHei" charset="-122"/>
            </a:endParaRPr>
          </a:p>
        </p:txBody>
      </p:sp>
    </p:spTree>
    <p:extLst>
      <p:ext uri="{BB962C8B-B14F-4D97-AF65-F5344CB8AC3E}">
        <p14:creationId xmlns:p14="http://schemas.microsoft.com/office/powerpoint/2010/main" val="1831655945"/>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圆角矩形 16"/>
          <p:cNvSpPr/>
          <p:nvPr/>
        </p:nvSpPr>
        <p:spPr>
          <a:xfrm>
            <a:off x="270331" y="655942"/>
            <a:ext cx="4407994"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smtClean="0">
                <a:latin typeface="Microsoft YaHei" charset="-122"/>
                <a:ea typeface="Microsoft YaHei" charset="-122"/>
                <a:cs typeface="Microsoft YaHei" charset="-122"/>
              </a:rPr>
              <a:t>习题练习</a:t>
            </a:r>
            <a:endParaRPr kumimoji="1" lang="zh-CN" altLang="en-US" sz="2000" dirty="0">
              <a:latin typeface="Microsoft YaHei" charset="-122"/>
              <a:ea typeface="Microsoft YaHei" charset="-122"/>
              <a:cs typeface="Microsoft YaHei" charset="-122"/>
            </a:endParaRPr>
          </a:p>
        </p:txBody>
      </p:sp>
      <p:sp>
        <p:nvSpPr>
          <p:cNvPr id="6" name="文本框 5"/>
          <p:cNvSpPr txBox="1"/>
          <p:nvPr/>
        </p:nvSpPr>
        <p:spPr>
          <a:xfrm>
            <a:off x="489097" y="1472751"/>
            <a:ext cx="10781414" cy="3416320"/>
          </a:xfrm>
          <a:prstGeom prst="rect">
            <a:avLst/>
          </a:prstGeom>
          <a:noFill/>
        </p:spPr>
        <p:txBody>
          <a:bodyPr wrap="square" rtlCol="0">
            <a:spAutoFit/>
          </a:bodyPr>
          <a:lstStyle/>
          <a:p>
            <a:pPr>
              <a:lnSpc>
                <a:spcPct val="150000"/>
              </a:lnSpc>
            </a:pPr>
            <a:r>
              <a:rPr kumimoji="1" lang="zh-CN" altLang="en-US" sz="2400" dirty="0">
                <a:latin typeface="Microsoft YaHei" charset="-122"/>
                <a:ea typeface="Microsoft YaHei" charset="-122"/>
                <a:cs typeface="Microsoft YaHei" charset="-122"/>
              </a:rPr>
              <a:t>老刘是一名小五金加工商，去年他买了一部分废钢，每斤</a:t>
            </a:r>
            <a:r>
              <a:rPr kumimoji="1" lang="en-US" altLang="zh-CN" sz="2400" dirty="0">
                <a:latin typeface="Microsoft YaHei" charset="-122"/>
                <a:ea typeface="Microsoft YaHei" charset="-122"/>
                <a:cs typeface="Microsoft YaHei" charset="-122"/>
              </a:rPr>
              <a:t>6</a:t>
            </a:r>
            <a:r>
              <a:rPr kumimoji="1" lang="zh-CN" altLang="en-US" sz="2400" dirty="0">
                <a:latin typeface="Microsoft YaHei" charset="-122"/>
                <a:ea typeface="Microsoft YaHei" charset="-122"/>
                <a:cs typeface="Microsoft YaHei" charset="-122"/>
              </a:rPr>
              <a:t>元，现废钢的价格已上涨到每斤</a:t>
            </a:r>
            <a:r>
              <a:rPr kumimoji="1" lang="en-US" altLang="zh-CN" sz="2400" dirty="0">
                <a:latin typeface="Microsoft YaHei" charset="-122"/>
                <a:ea typeface="Microsoft YaHei" charset="-122"/>
                <a:cs typeface="Microsoft YaHei" charset="-122"/>
              </a:rPr>
              <a:t>20</a:t>
            </a:r>
            <a:r>
              <a:rPr kumimoji="1" lang="zh-CN" altLang="en-US" sz="2400" dirty="0">
                <a:latin typeface="Microsoft YaHei" charset="-122"/>
                <a:ea typeface="Microsoft YaHei" charset="-122"/>
                <a:cs typeface="Microsoft YaHei" charset="-122"/>
              </a:rPr>
              <a:t>元，如果用这部分废钢雇工制作五金件出售，每个五金件需用废钢</a:t>
            </a:r>
            <a:r>
              <a:rPr kumimoji="1" lang="en-US" altLang="zh-CN" sz="2400" dirty="0">
                <a:latin typeface="Microsoft YaHei" charset="-122"/>
                <a:ea typeface="Microsoft YaHei" charset="-122"/>
                <a:cs typeface="Microsoft YaHei" charset="-122"/>
              </a:rPr>
              <a:t>5</a:t>
            </a:r>
            <a:r>
              <a:rPr kumimoji="1" lang="zh-CN" altLang="en-US" sz="2400" dirty="0">
                <a:latin typeface="Microsoft YaHei" charset="-122"/>
                <a:ea typeface="Microsoft YaHei" charset="-122"/>
                <a:cs typeface="Microsoft YaHei" charset="-122"/>
              </a:rPr>
              <a:t>斤和</a:t>
            </a:r>
            <a:r>
              <a:rPr kumimoji="1" lang="en-US" altLang="zh-CN" sz="2400" dirty="0">
                <a:latin typeface="Microsoft YaHei" charset="-122"/>
                <a:ea typeface="Microsoft YaHei" charset="-122"/>
                <a:cs typeface="Microsoft YaHei" charset="-122"/>
              </a:rPr>
              <a:t>5</a:t>
            </a:r>
            <a:r>
              <a:rPr kumimoji="1" lang="zh-CN" altLang="en-US" sz="2400" dirty="0">
                <a:latin typeface="Microsoft YaHei" charset="-122"/>
                <a:ea typeface="Microsoft YaHei" charset="-122"/>
                <a:cs typeface="Microsoft YaHei" charset="-122"/>
              </a:rPr>
              <a:t>个工时（每工时的工资为</a:t>
            </a:r>
            <a:r>
              <a:rPr kumimoji="1" lang="en-US" altLang="zh-CN" sz="2400" dirty="0">
                <a:latin typeface="Microsoft YaHei" charset="-122"/>
                <a:ea typeface="Microsoft YaHei" charset="-122"/>
                <a:cs typeface="Microsoft YaHei" charset="-122"/>
              </a:rPr>
              <a:t>10</a:t>
            </a:r>
            <a:r>
              <a:rPr kumimoji="1" lang="zh-CN" altLang="en-US" sz="2400" dirty="0">
                <a:latin typeface="Microsoft YaHei" charset="-122"/>
                <a:ea typeface="Microsoft YaHei" charset="-122"/>
                <a:cs typeface="Microsoft YaHei" charset="-122"/>
              </a:rPr>
              <a:t>元），每个五金件售价</a:t>
            </a:r>
            <a:r>
              <a:rPr kumimoji="1" lang="en-US" altLang="zh-CN" sz="2400" dirty="0">
                <a:latin typeface="Microsoft YaHei" charset="-122"/>
                <a:ea typeface="Microsoft YaHei" charset="-122"/>
                <a:cs typeface="Microsoft YaHei" charset="-122"/>
              </a:rPr>
              <a:t>140</a:t>
            </a:r>
            <a:r>
              <a:rPr kumimoji="1" lang="zh-CN" altLang="en-US" sz="2400" dirty="0">
                <a:latin typeface="Microsoft YaHei" charset="-122"/>
                <a:ea typeface="Microsoft YaHei" charset="-122"/>
                <a:cs typeface="Microsoft YaHei" charset="-122"/>
              </a:rPr>
              <a:t>元。</a:t>
            </a:r>
          </a:p>
          <a:p>
            <a:pPr>
              <a:lnSpc>
                <a:spcPct val="150000"/>
              </a:lnSpc>
            </a:pPr>
            <a:r>
              <a:rPr kumimoji="1" lang="en-US" altLang="zh-CN" sz="2400" dirty="0" smtClean="0">
                <a:latin typeface="Microsoft YaHei" charset="-122"/>
                <a:ea typeface="Microsoft YaHei" charset="-122"/>
                <a:cs typeface="Microsoft YaHei" charset="-122"/>
              </a:rPr>
              <a:t>1</a:t>
            </a:r>
            <a:r>
              <a:rPr kumimoji="1" lang="en-US" altLang="zh-CN" sz="2400" dirty="0">
                <a:latin typeface="Microsoft YaHei" charset="-122"/>
                <a:ea typeface="Microsoft YaHei" charset="-122"/>
                <a:cs typeface="Microsoft YaHei" charset="-122"/>
              </a:rPr>
              <a:t>. </a:t>
            </a:r>
            <a:r>
              <a:rPr kumimoji="1" lang="zh-CN" altLang="en-US" sz="2400" dirty="0">
                <a:latin typeface="Microsoft YaHei" charset="-122"/>
                <a:ea typeface="Microsoft YaHei" charset="-122"/>
                <a:cs typeface="Microsoft YaHei" charset="-122"/>
              </a:rPr>
              <a:t>老刘通过制售五金件的</a:t>
            </a:r>
            <a:r>
              <a:rPr kumimoji="1" lang="zh-CN" altLang="en-US" sz="2400" dirty="0">
                <a:solidFill>
                  <a:srgbClr val="C00000"/>
                </a:solidFill>
                <a:latin typeface="Microsoft YaHei" charset="-122"/>
                <a:ea typeface="Microsoft YaHei" charset="-122"/>
                <a:cs typeface="Microsoft YaHei" charset="-122"/>
              </a:rPr>
              <a:t>经济利润</a:t>
            </a:r>
            <a:r>
              <a:rPr kumimoji="1" lang="zh-CN" altLang="en-US" sz="2400" dirty="0">
                <a:latin typeface="Microsoft YaHei" charset="-122"/>
                <a:ea typeface="Microsoft YaHei" charset="-122"/>
                <a:cs typeface="Microsoft YaHei" charset="-122"/>
              </a:rPr>
              <a:t>是多少</a:t>
            </a:r>
            <a:r>
              <a:rPr kumimoji="1" lang="zh-CN" altLang="en-US" sz="2400" dirty="0" smtClean="0">
                <a:latin typeface="Microsoft YaHei" charset="-122"/>
                <a:ea typeface="Microsoft YaHei" charset="-122"/>
                <a:cs typeface="Microsoft YaHei" charset="-122"/>
              </a:rPr>
              <a:t>？</a:t>
            </a:r>
            <a:endParaRPr kumimoji="1" lang="en-US" altLang="zh-CN" sz="2400" dirty="0" smtClean="0">
              <a:latin typeface="Microsoft YaHei" charset="-122"/>
              <a:ea typeface="Microsoft YaHei" charset="-122"/>
              <a:cs typeface="Microsoft YaHei" charset="-122"/>
            </a:endParaRPr>
          </a:p>
          <a:p>
            <a:pPr>
              <a:lnSpc>
                <a:spcPct val="150000"/>
              </a:lnSpc>
            </a:pPr>
            <a:r>
              <a:rPr kumimoji="1" lang="en-US" altLang="zh-CN" sz="2400" dirty="0">
                <a:latin typeface="Microsoft YaHei" charset="-122"/>
                <a:ea typeface="Microsoft YaHei" charset="-122"/>
                <a:cs typeface="Microsoft YaHei" charset="-122"/>
              </a:rPr>
              <a:t>2. </a:t>
            </a:r>
            <a:r>
              <a:rPr kumimoji="1" lang="zh-CN" altLang="en-US" sz="2400" dirty="0">
                <a:latin typeface="Microsoft YaHei" charset="-122"/>
                <a:ea typeface="Microsoft YaHei" charset="-122"/>
                <a:cs typeface="Microsoft YaHei" charset="-122"/>
              </a:rPr>
              <a:t>是否应当制作五金件出售？</a:t>
            </a:r>
          </a:p>
          <a:p>
            <a:pPr>
              <a:lnSpc>
                <a:spcPct val="150000"/>
              </a:lnSpc>
            </a:pPr>
            <a:r>
              <a:rPr kumimoji="1" lang="en-US" altLang="zh-CN" sz="2400" dirty="0" smtClean="0">
                <a:latin typeface="Microsoft YaHei" charset="-122"/>
                <a:ea typeface="Microsoft YaHei" charset="-122"/>
                <a:cs typeface="Microsoft YaHei" charset="-122"/>
              </a:rPr>
              <a:t>3.</a:t>
            </a:r>
            <a:r>
              <a:rPr kumimoji="1" lang="en-US" altLang="zh-CN" sz="2400" dirty="0">
                <a:latin typeface="Microsoft YaHei" charset="-122"/>
                <a:ea typeface="Microsoft YaHei" charset="-122"/>
                <a:cs typeface="Microsoft YaHei" charset="-122"/>
              </a:rPr>
              <a:t> </a:t>
            </a:r>
            <a:r>
              <a:rPr kumimoji="1" lang="zh-CN" altLang="en-US" sz="2400" dirty="0" smtClean="0">
                <a:latin typeface="Microsoft YaHei" charset="-122"/>
                <a:ea typeface="Microsoft YaHei" charset="-122"/>
                <a:cs typeface="Microsoft YaHei" charset="-122"/>
              </a:rPr>
              <a:t>分别</a:t>
            </a:r>
            <a:r>
              <a:rPr kumimoji="1" lang="zh-CN" altLang="en-US" sz="2400" dirty="0">
                <a:latin typeface="Microsoft YaHei" charset="-122"/>
                <a:ea typeface="Microsoft YaHei" charset="-122"/>
                <a:cs typeface="Microsoft YaHei" charset="-122"/>
              </a:rPr>
              <a:t>比较直接出售废钢和制售五金件两种情况下的会计利润。</a:t>
            </a:r>
          </a:p>
        </p:txBody>
      </p:sp>
    </p:spTree>
    <p:extLst>
      <p:ext uri="{BB962C8B-B14F-4D97-AF65-F5344CB8AC3E}">
        <p14:creationId xmlns:p14="http://schemas.microsoft.com/office/powerpoint/2010/main" val="1706142094"/>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圆角矩形 16"/>
          <p:cNvSpPr/>
          <p:nvPr/>
        </p:nvSpPr>
        <p:spPr>
          <a:xfrm>
            <a:off x="270331" y="655942"/>
            <a:ext cx="4407994"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smtClean="0">
                <a:latin typeface="Microsoft YaHei" charset="-122"/>
                <a:ea typeface="Microsoft YaHei" charset="-122"/>
                <a:cs typeface="Microsoft YaHei" charset="-122"/>
              </a:rPr>
              <a:t>习题练习</a:t>
            </a:r>
            <a:endParaRPr kumimoji="1" lang="zh-CN" altLang="en-US" sz="2000" dirty="0">
              <a:latin typeface="Microsoft YaHei" charset="-122"/>
              <a:ea typeface="Microsoft YaHei" charset="-122"/>
              <a:cs typeface="Microsoft YaHei" charset="-122"/>
            </a:endParaRPr>
          </a:p>
        </p:txBody>
      </p:sp>
      <p:sp>
        <p:nvSpPr>
          <p:cNvPr id="6" name="文本框 5"/>
          <p:cNvSpPr txBox="1"/>
          <p:nvPr/>
        </p:nvSpPr>
        <p:spPr>
          <a:xfrm>
            <a:off x="489097" y="1472751"/>
            <a:ext cx="10781414" cy="4524315"/>
          </a:xfrm>
          <a:prstGeom prst="rect">
            <a:avLst/>
          </a:prstGeom>
          <a:noFill/>
        </p:spPr>
        <p:txBody>
          <a:bodyPr wrap="square" rtlCol="0">
            <a:spAutoFit/>
          </a:bodyPr>
          <a:lstStyle/>
          <a:p>
            <a:pPr>
              <a:lnSpc>
                <a:spcPct val="150000"/>
              </a:lnSpc>
            </a:pPr>
            <a:r>
              <a:rPr kumimoji="1" lang="zh-CN" altLang="en-US" sz="2400" dirty="0">
                <a:latin typeface="Microsoft YaHei" charset="-122"/>
                <a:ea typeface="Microsoft YaHei" charset="-122"/>
                <a:cs typeface="Microsoft YaHei" charset="-122"/>
              </a:rPr>
              <a:t>老刘是一名小五金加工商，</a:t>
            </a:r>
            <a:r>
              <a:rPr kumimoji="1" lang="zh-CN" altLang="en-US" sz="2400" dirty="0">
                <a:solidFill>
                  <a:srgbClr val="C00000"/>
                </a:solidFill>
                <a:latin typeface="Microsoft YaHei" charset="-122"/>
                <a:ea typeface="Microsoft YaHei" charset="-122"/>
                <a:cs typeface="Microsoft YaHei" charset="-122"/>
              </a:rPr>
              <a:t>去年他买了</a:t>
            </a:r>
            <a:r>
              <a:rPr kumimoji="1" lang="zh-CN" altLang="en-US" sz="2400" dirty="0">
                <a:latin typeface="Microsoft YaHei" charset="-122"/>
                <a:ea typeface="Microsoft YaHei" charset="-122"/>
                <a:cs typeface="Microsoft YaHei" charset="-122"/>
              </a:rPr>
              <a:t>一部分废钢，每斤</a:t>
            </a:r>
            <a:r>
              <a:rPr kumimoji="1" lang="en-US" altLang="zh-CN" sz="2400" dirty="0">
                <a:latin typeface="Microsoft YaHei" charset="-122"/>
                <a:ea typeface="Microsoft YaHei" charset="-122"/>
                <a:cs typeface="Microsoft YaHei" charset="-122"/>
              </a:rPr>
              <a:t>6</a:t>
            </a:r>
            <a:r>
              <a:rPr kumimoji="1" lang="zh-CN" altLang="en-US" sz="2400" dirty="0">
                <a:latin typeface="Microsoft YaHei" charset="-122"/>
                <a:ea typeface="Microsoft YaHei" charset="-122"/>
                <a:cs typeface="Microsoft YaHei" charset="-122"/>
              </a:rPr>
              <a:t>元，现废钢的价格已上涨到每斤</a:t>
            </a:r>
            <a:r>
              <a:rPr kumimoji="1" lang="en-US" altLang="zh-CN" sz="2400" dirty="0">
                <a:latin typeface="Microsoft YaHei" charset="-122"/>
                <a:ea typeface="Microsoft YaHei" charset="-122"/>
                <a:cs typeface="Microsoft YaHei" charset="-122"/>
              </a:rPr>
              <a:t>20</a:t>
            </a:r>
            <a:r>
              <a:rPr kumimoji="1" lang="zh-CN" altLang="en-US" sz="2400" dirty="0">
                <a:latin typeface="Microsoft YaHei" charset="-122"/>
                <a:ea typeface="Microsoft YaHei" charset="-122"/>
                <a:cs typeface="Microsoft YaHei" charset="-122"/>
              </a:rPr>
              <a:t>元，如果用这部分废钢雇工制作五金件出售，每个五金件需用废钢</a:t>
            </a:r>
            <a:r>
              <a:rPr kumimoji="1" lang="en-US" altLang="zh-CN" sz="2400" dirty="0">
                <a:latin typeface="Microsoft YaHei" charset="-122"/>
                <a:ea typeface="Microsoft YaHei" charset="-122"/>
                <a:cs typeface="Microsoft YaHei" charset="-122"/>
              </a:rPr>
              <a:t>5</a:t>
            </a:r>
            <a:r>
              <a:rPr kumimoji="1" lang="zh-CN" altLang="en-US" sz="2400" dirty="0">
                <a:latin typeface="Microsoft YaHei" charset="-122"/>
                <a:ea typeface="Microsoft YaHei" charset="-122"/>
                <a:cs typeface="Microsoft YaHei" charset="-122"/>
              </a:rPr>
              <a:t>斤和</a:t>
            </a:r>
            <a:r>
              <a:rPr kumimoji="1" lang="en-US" altLang="zh-CN" sz="2400" dirty="0">
                <a:latin typeface="Microsoft YaHei" charset="-122"/>
                <a:ea typeface="Microsoft YaHei" charset="-122"/>
                <a:cs typeface="Microsoft YaHei" charset="-122"/>
              </a:rPr>
              <a:t>5</a:t>
            </a:r>
            <a:r>
              <a:rPr kumimoji="1" lang="zh-CN" altLang="en-US" sz="2400" dirty="0">
                <a:latin typeface="Microsoft YaHei" charset="-122"/>
                <a:ea typeface="Microsoft YaHei" charset="-122"/>
                <a:cs typeface="Microsoft YaHei" charset="-122"/>
              </a:rPr>
              <a:t>个工时（每工时的工资为</a:t>
            </a:r>
            <a:r>
              <a:rPr kumimoji="1" lang="en-US" altLang="zh-CN" sz="2400" dirty="0">
                <a:latin typeface="Microsoft YaHei" charset="-122"/>
                <a:ea typeface="Microsoft YaHei" charset="-122"/>
                <a:cs typeface="Microsoft YaHei" charset="-122"/>
              </a:rPr>
              <a:t>10</a:t>
            </a:r>
            <a:r>
              <a:rPr kumimoji="1" lang="zh-CN" altLang="en-US" sz="2400" dirty="0">
                <a:latin typeface="Microsoft YaHei" charset="-122"/>
                <a:ea typeface="Microsoft YaHei" charset="-122"/>
                <a:cs typeface="Microsoft YaHei" charset="-122"/>
              </a:rPr>
              <a:t>元），每个五金件售价</a:t>
            </a:r>
            <a:r>
              <a:rPr kumimoji="1" lang="en-US" altLang="zh-CN" sz="2400" dirty="0">
                <a:latin typeface="Microsoft YaHei" charset="-122"/>
                <a:ea typeface="Microsoft YaHei" charset="-122"/>
                <a:cs typeface="Microsoft YaHei" charset="-122"/>
              </a:rPr>
              <a:t>140</a:t>
            </a:r>
            <a:r>
              <a:rPr kumimoji="1" lang="zh-CN" altLang="en-US" sz="2400" dirty="0">
                <a:latin typeface="Microsoft YaHei" charset="-122"/>
                <a:ea typeface="Microsoft YaHei" charset="-122"/>
                <a:cs typeface="Microsoft YaHei" charset="-122"/>
              </a:rPr>
              <a:t>元。</a:t>
            </a:r>
          </a:p>
          <a:p>
            <a:pPr>
              <a:lnSpc>
                <a:spcPct val="150000"/>
              </a:lnSpc>
            </a:pPr>
            <a:r>
              <a:rPr kumimoji="1" lang="en-US" altLang="zh-CN" sz="2400" dirty="0" smtClean="0">
                <a:latin typeface="Microsoft YaHei" charset="-122"/>
                <a:ea typeface="Microsoft YaHei" charset="-122"/>
                <a:cs typeface="Microsoft YaHei" charset="-122"/>
              </a:rPr>
              <a:t>1</a:t>
            </a:r>
            <a:r>
              <a:rPr kumimoji="1" lang="en-US" altLang="zh-CN" sz="2400" dirty="0">
                <a:latin typeface="Microsoft YaHei" charset="-122"/>
                <a:ea typeface="Microsoft YaHei" charset="-122"/>
                <a:cs typeface="Microsoft YaHei" charset="-122"/>
              </a:rPr>
              <a:t>. </a:t>
            </a:r>
            <a:r>
              <a:rPr kumimoji="1" lang="zh-CN" altLang="en-US" sz="2400" dirty="0">
                <a:latin typeface="Microsoft YaHei" charset="-122"/>
                <a:ea typeface="Microsoft YaHei" charset="-122"/>
                <a:cs typeface="Microsoft YaHei" charset="-122"/>
              </a:rPr>
              <a:t>老刘通过制售五金件的</a:t>
            </a:r>
            <a:r>
              <a:rPr kumimoji="1" lang="zh-CN" altLang="en-US" sz="2400" dirty="0">
                <a:solidFill>
                  <a:srgbClr val="C00000"/>
                </a:solidFill>
                <a:latin typeface="Microsoft YaHei" charset="-122"/>
                <a:ea typeface="Microsoft YaHei" charset="-122"/>
                <a:cs typeface="Microsoft YaHei" charset="-122"/>
              </a:rPr>
              <a:t>经济利润</a:t>
            </a:r>
            <a:r>
              <a:rPr kumimoji="1" lang="zh-CN" altLang="en-US" sz="2400" dirty="0">
                <a:latin typeface="Microsoft YaHei" charset="-122"/>
                <a:ea typeface="Microsoft YaHei" charset="-122"/>
                <a:cs typeface="Microsoft YaHei" charset="-122"/>
              </a:rPr>
              <a:t>是多少</a:t>
            </a:r>
            <a:r>
              <a:rPr kumimoji="1" lang="zh-CN" altLang="en-US" sz="2400" dirty="0" smtClean="0">
                <a:latin typeface="Microsoft YaHei" charset="-122"/>
                <a:ea typeface="Microsoft YaHei" charset="-122"/>
                <a:cs typeface="Microsoft YaHei" charset="-122"/>
              </a:rPr>
              <a:t>？</a:t>
            </a:r>
            <a:endParaRPr kumimoji="1" lang="en-US" altLang="zh-CN" sz="2400" dirty="0" smtClean="0">
              <a:latin typeface="Microsoft YaHei" charset="-122"/>
              <a:ea typeface="Microsoft YaHei" charset="-122"/>
              <a:cs typeface="Microsoft YaHei" charset="-122"/>
            </a:endParaRPr>
          </a:p>
          <a:p>
            <a:pPr>
              <a:lnSpc>
                <a:spcPct val="150000"/>
              </a:lnSpc>
            </a:pPr>
            <a:r>
              <a:rPr kumimoji="1" lang="zh-CN" altLang="en-US" sz="2400" dirty="0" smtClean="0">
                <a:latin typeface="Microsoft YaHei" charset="-122"/>
                <a:ea typeface="Microsoft YaHei" charset="-122"/>
                <a:cs typeface="Microsoft YaHei" charset="-122"/>
              </a:rPr>
              <a:t>    经济利润</a:t>
            </a:r>
            <a:r>
              <a:rPr kumimoji="1" lang="en-US" altLang="zh-CN" sz="2400" dirty="0" smtClean="0">
                <a:latin typeface="Microsoft YaHei" charset="-122"/>
                <a:ea typeface="Microsoft YaHei" charset="-122"/>
                <a:cs typeface="Microsoft YaHei" charset="-122"/>
              </a:rPr>
              <a:t>=</a:t>
            </a:r>
            <a:r>
              <a:rPr kumimoji="1" lang="zh-CN" altLang="en-US" sz="2400" dirty="0" smtClean="0">
                <a:latin typeface="Microsoft YaHei" charset="-122"/>
                <a:ea typeface="Microsoft YaHei" charset="-122"/>
                <a:cs typeface="Microsoft YaHei" charset="-122"/>
              </a:rPr>
              <a:t>总收益</a:t>
            </a:r>
            <a:r>
              <a:rPr kumimoji="1" lang="en-US" altLang="zh-CN" sz="2400" dirty="0" smtClean="0">
                <a:latin typeface="Microsoft YaHei" charset="-122"/>
                <a:ea typeface="Microsoft YaHei" charset="-122"/>
                <a:cs typeface="Microsoft YaHei" charset="-122"/>
              </a:rPr>
              <a:t>-</a:t>
            </a:r>
            <a:r>
              <a:rPr kumimoji="1" lang="zh-CN" altLang="en-US" sz="2400" dirty="0" smtClean="0">
                <a:latin typeface="Microsoft YaHei" charset="-122"/>
                <a:ea typeface="Microsoft YaHei" charset="-122"/>
                <a:cs typeface="Microsoft YaHei" charset="-122"/>
              </a:rPr>
              <a:t>（</a:t>
            </a:r>
            <a:r>
              <a:rPr kumimoji="1" lang="zh-CN" altLang="en-US" sz="2400" dirty="0">
                <a:latin typeface="Microsoft YaHei" charset="-122"/>
                <a:ea typeface="Microsoft YaHei" charset="-122"/>
                <a:cs typeface="Microsoft YaHei" charset="-122"/>
              </a:rPr>
              <a:t>显性成本</a:t>
            </a:r>
            <a:r>
              <a:rPr kumimoji="1" lang="en-US" altLang="zh-CN" sz="2400" dirty="0">
                <a:latin typeface="Microsoft YaHei" charset="-122"/>
                <a:ea typeface="Microsoft YaHei" charset="-122"/>
                <a:cs typeface="Microsoft YaHei" charset="-122"/>
              </a:rPr>
              <a:t>+</a:t>
            </a:r>
            <a:r>
              <a:rPr kumimoji="1" lang="zh-CN" altLang="en-US" sz="2400" dirty="0">
                <a:latin typeface="Microsoft YaHei" charset="-122"/>
                <a:ea typeface="Microsoft YaHei" charset="-122"/>
                <a:cs typeface="Microsoft YaHei" charset="-122"/>
              </a:rPr>
              <a:t>隐性成本）</a:t>
            </a:r>
          </a:p>
          <a:p>
            <a:pPr>
              <a:lnSpc>
                <a:spcPct val="150000"/>
              </a:lnSpc>
            </a:pPr>
            <a:r>
              <a:rPr kumimoji="1" lang="zh-CN" altLang="en-US" sz="2400" dirty="0" smtClean="0">
                <a:latin typeface="Microsoft YaHei" charset="-122"/>
                <a:ea typeface="Microsoft YaHei" charset="-122"/>
                <a:cs typeface="Microsoft YaHei" charset="-122"/>
              </a:rPr>
              <a:t>    总收益：</a:t>
            </a:r>
            <a:endParaRPr kumimoji="1" lang="en-US" altLang="zh-CN" sz="2400" dirty="0" smtClean="0">
              <a:latin typeface="Microsoft YaHei" charset="-122"/>
              <a:ea typeface="Microsoft YaHei" charset="-122"/>
              <a:cs typeface="Microsoft YaHei" charset="-122"/>
            </a:endParaRPr>
          </a:p>
          <a:p>
            <a:pPr>
              <a:lnSpc>
                <a:spcPct val="150000"/>
              </a:lnSpc>
            </a:pPr>
            <a:r>
              <a:rPr kumimoji="1" lang="zh-CN" altLang="en-US" sz="2400" dirty="0" smtClean="0">
                <a:latin typeface="Microsoft YaHei" charset="-122"/>
                <a:ea typeface="Microsoft YaHei" charset="-122"/>
                <a:cs typeface="Microsoft YaHei" charset="-122"/>
              </a:rPr>
              <a:t>    显性成本：</a:t>
            </a:r>
            <a:endParaRPr kumimoji="1" lang="en-US" altLang="zh-CN" sz="2400" dirty="0" smtClean="0">
              <a:latin typeface="Microsoft YaHei" charset="-122"/>
              <a:ea typeface="Microsoft YaHei" charset="-122"/>
              <a:cs typeface="Microsoft YaHei" charset="-122"/>
            </a:endParaRPr>
          </a:p>
          <a:p>
            <a:pPr>
              <a:lnSpc>
                <a:spcPct val="150000"/>
              </a:lnSpc>
            </a:pPr>
            <a:r>
              <a:rPr kumimoji="1" lang="zh-CN" altLang="en-US" sz="2400" dirty="0" smtClean="0">
                <a:latin typeface="Microsoft YaHei" charset="-122"/>
                <a:ea typeface="Microsoft YaHei" charset="-122"/>
                <a:cs typeface="Microsoft YaHei" charset="-122"/>
              </a:rPr>
              <a:t>    隐性成本：</a:t>
            </a:r>
            <a:endParaRPr kumimoji="1" lang="zh-CN" altLang="en-US" sz="24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1524858871"/>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圆角矩形 16"/>
          <p:cNvSpPr/>
          <p:nvPr/>
        </p:nvSpPr>
        <p:spPr>
          <a:xfrm>
            <a:off x="270331" y="655942"/>
            <a:ext cx="4407994"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smtClean="0">
                <a:latin typeface="Microsoft YaHei" charset="-122"/>
                <a:ea typeface="Microsoft YaHei" charset="-122"/>
                <a:cs typeface="Microsoft YaHei" charset="-122"/>
              </a:rPr>
              <a:t>习题练习</a:t>
            </a:r>
            <a:endParaRPr kumimoji="1" lang="zh-CN" altLang="en-US" sz="2000" dirty="0">
              <a:latin typeface="Microsoft YaHei" charset="-122"/>
              <a:ea typeface="Microsoft YaHei" charset="-122"/>
              <a:cs typeface="Microsoft YaHei" charset="-122"/>
            </a:endParaRPr>
          </a:p>
        </p:txBody>
      </p:sp>
      <p:sp>
        <p:nvSpPr>
          <p:cNvPr id="6" name="文本框 5"/>
          <p:cNvSpPr txBox="1"/>
          <p:nvPr/>
        </p:nvSpPr>
        <p:spPr>
          <a:xfrm>
            <a:off x="489097" y="1472751"/>
            <a:ext cx="10781414" cy="4524315"/>
          </a:xfrm>
          <a:prstGeom prst="rect">
            <a:avLst/>
          </a:prstGeom>
          <a:noFill/>
        </p:spPr>
        <p:txBody>
          <a:bodyPr wrap="square" rtlCol="0">
            <a:spAutoFit/>
          </a:bodyPr>
          <a:lstStyle/>
          <a:p>
            <a:pPr>
              <a:lnSpc>
                <a:spcPct val="150000"/>
              </a:lnSpc>
            </a:pPr>
            <a:r>
              <a:rPr kumimoji="1" lang="zh-CN" altLang="en-US" sz="2400" dirty="0">
                <a:latin typeface="Microsoft YaHei" charset="-122"/>
                <a:ea typeface="Microsoft YaHei" charset="-122"/>
                <a:cs typeface="Microsoft YaHei" charset="-122"/>
              </a:rPr>
              <a:t>老刘是一名小五金加工商，</a:t>
            </a:r>
            <a:r>
              <a:rPr kumimoji="1" lang="zh-CN" altLang="en-US" sz="2400" dirty="0">
                <a:solidFill>
                  <a:srgbClr val="C00000"/>
                </a:solidFill>
                <a:latin typeface="Microsoft YaHei" charset="-122"/>
                <a:ea typeface="Microsoft YaHei" charset="-122"/>
                <a:cs typeface="Microsoft YaHei" charset="-122"/>
              </a:rPr>
              <a:t>去年他买了</a:t>
            </a:r>
            <a:r>
              <a:rPr kumimoji="1" lang="zh-CN" altLang="en-US" sz="2400" dirty="0">
                <a:latin typeface="Microsoft YaHei" charset="-122"/>
                <a:ea typeface="Microsoft YaHei" charset="-122"/>
                <a:cs typeface="Microsoft YaHei" charset="-122"/>
              </a:rPr>
              <a:t>一部分废钢，每斤</a:t>
            </a:r>
            <a:r>
              <a:rPr kumimoji="1" lang="en-US" altLang="zh-CN" sz="2400" dirty="0">
                <a:latin typeface="Microsoft YaHei" charset="-122"/>
                <a:ea typeface="Microsoft YaHei" charset="-122"/>
                <a:cs typeface="Microsoft YaHei" charset="-122"/>
              </a:rPr>
              <a:t>6</a:t>
            </a:r>
            <a:r>
              <a:rPr kumimoji="1" lang="zh-CN" altLang="en-US" sz="2400" dirty="0">
                <a:latin typeface="Microsoft YaHei" charset="-122"/>
                <a:ea typeface="Microsoft YaHei" charset="-122"/>
                <a:cs typeface="Microsoft YaHei" charset="-122"/>
              </a:rPr>
              <a:t>元，现废钢的价格已上涨到每斤</a:t>
            </a:r>
            <a:r>
              <a:rPr kumimoji="1" lang="en-US" altLang="zh-CN" sz="2400" dirty="0">
                <a:latin typeface="Microsoft YaHei" charset="-122"/>
                <a:ea typeface="Microsoft YaHei" charset="-122"/>
                <a:cs typeface="Microsoft YaHei" charset="-122"/>
              </a:rPr>
              <a:t>20</a:t>
            </a:r>
            <a:r>
              <a:rPr kumimoji="1" lang="zh-CN" altLang="en-US" sz="2400" dirty="0">
                <a:latin typeface="Microsoft YaHei" charset="-122"/>
                <a:ea typeface="Microsoft YaHei" charset="-122"/>
                <a:cs typeface="Microsoft YaHei" charset="-122"/>
              </a:rPr>
              <a:t>元，如果用这部分废钢雇工制作五金件出售，每个五金件需用废钢</a:t>
            </a:r>
            <a:r>
              <a:rPr kumimoji="1" lang="en-US" altLang="zh-CN" sz="2400" dirty="0">
                <a:latin typeface="Microsoft YaHei" charset="-122"/>
                <a:ea typeface="Microsoft YaHei" charset="-122"/>
                <a:cs typeface="Microsoft YaHei" charset="-122"/>
              </a:rPr>
              <a:t>5</a:t>
            </a:r>
            <a:r>
              <a:rPr kumimoji="1" lang="zh-CN" altLang="en-US" sz="2400" dirty="0">
                <a:latin typeface="Microsoft YaHei" charset="-122"/>
                <a:ea typeface="Microsoft YaHei" charset="-122"/>
                <a:cs typeface="Microsoft YaHei" charset="-122"/>
              </a:rPr>
              <a:t>斤和</a:t>
            </a:r>
            <a:r>
              <a:rPr kumimoji="1" lang="en-US" altLang="zh-CN" sz="2400" dirty="0">
                <a:latin typeface="Microsoft YaHei" charset="-122"/>
                <a:ea typeface="Microsoft YaHei" charset="-122"/>
                <a:cs typeface="Microsoft YaHei" charset="-122"/>
              </a:rPr>
              <a:t>5</a:t>
            </a:r>
            <a:r>
              <a:rPr kumimoji="1" lang="zh-CN" altLang="en-US" sz="2400" dirty="0">
                <a:latin typeface="Microsoft YaHei" charset="-122"/>
                <a:ea typeface="Microsoft YaHei" charset="-122"/>
                <a:cs typeface="Microsoft YaHei" charset="-122"/>
              </a:rPr>
              <a:t>个工时（每工时的工资为</a:t>
            </a:r>
            <a:r>
              <a:rPr kumimoji="1" lang="en-US" altLang="zh-CN" sz="2400" dirty="0">
                <a:latin typeface="Microsoft YaHei" charset="-122"/>
                <a:ea typeface="Microsoft YaHei" charset="-122"/>
                <a:cs typeface="Microsoft YaHei" charset="-122"/>
              </a:rPr>
              <a:t>10</a:t>
            </a:r>
            <a:r>
              <a:rPr kumimoji="1" lang="zh-CN" altLang="en-US" sz="2400" dirty="0">
                <a:latin typeface="Microsoft YaHei" charset="-122"/>
                <a:ea typeface="Microsoft YaHei" charset="-122"/>
                <a:cs typeface="Microsoft YaHei" charset="-122"/>
              </a:rPr>
              <a:t>元），每个五金件售价</a:t>
            </a:r>
            <a:r>
              <a:rPr kumimoji="1" lang="en-US" altLang="zh-CN" sz="2400" dirty="0">
                <a:latin typeface="Microsoft YaHei" charset="-122"/>
                <a:ea typeface="Microsoft YaHei" charset="-122"/>
                <a:cs typeface="Microsoft YaHei" charset="-122"/>
              </a:rPr>
              <a:t>140</a:t>
            </a:r>
            <a:r>
              <a:rPr kumimoji="1" lang="zh-CN" altLang="en-US" sz="2400" dirty="0">
                <a:latin typeface="Microsoft YaHei" charset="-122"/>
                <a:ea typeface="Microsoft YaHei" charset="-122"/>
                <a:cs typeface="Microsoft YaHei" charset="-122"/>
              </a:rPr>
              <a:t>元。</a:t>
            </a:r>
          </a:p>
          <a:p>
            <a:pPr>
              <a:lnSpc>
                <a:spcPct val="150000"/>
              </a:lnSpc>
            </a:pPr>
            <a:r>
              <a:rPr kumimoji="1" lang="en-US" altLang="zh-CN" sz="2400" dirty="0" smtClean="0">
                <a:latin typeface="Microsoft YaHei" charset="-122"/>
                <a:ea typeface="Microsoft YaHei" charset="-122"/>
                <a:cs typeface="Microsoft YaHei" charset="-122"/>
              </a:rPr>
              <a:t>1</a:t>
            </a:r>
            <a:r>
              <a:rPr kumimoji="1" lang="en-US" altLang="zh-CN" sz="2400" dirty="0">
                <a:latin typeface="Microsoft YaHei" charset="-122"/>
                <a:ea typeface="Microsoft YaHei" charset="-122"/>
                <a:cs typeface="Microsoft YaHei" charset="-122"/>
              </a:rPr>
              <a:t>. </a:t>
            </a:r>
            <a:r>
              <a:rPr kumimoji="1" lang="zh-CN" altLang="en-US" sz="2400" dirty="0">
                <a:latin typeface="Microsoft YaHei" charset="-122"/>
                <a:ea typeface="Microsoft YaHei" charset="-122"/>
                <a:cs typeface="Microsoft YaHei" charset="-122"/>
              </a:rPr>
              <a:t>老刘通过制售五金件的</a:t>
            </a:r>
            <a:r>
              <a:rPr kumimoji="1" lang="zh-CN" altLang="en-US" sz="2400" dirty="0">
                <a:solidFill>
                  <a:srgbClr val="C00000"/>
                </a:solidFill>
                <a:latin typeface="Microsoft YaHei" charset="-122"/>
                <a:ea typeface="Microsoft YaHei" charset="-122"/>
                <a:cs typeface="Microsoft YaHei" charset="-122"/>
              </a:rPr>
              <a:t>经济利润</a:t>
            </a:r>
            <a:r>
              <a:rPr kumimoji="1" lang="zh-CN" altLang="en-US" sz="2400" dirty="0">
                <a:latin typeface="Microsoft YaHei" charset="-122"/>
                <a:ea typeface="Microsoft YaHei" charset="-122"/>
                <a:cs typeface="Microsoft YaHei" charset="-122"/>
              </a:rPr>
              <a:t>是多少</a:t>
            </a:r>
            <a:r>
              <a:rPr kumimoji="1" lang="zh-CN" altLang="en-US" sz="2400" dirty="0" smtClean="0">
                <a:latin typeface="Microsoft YaHei" charset="-122"/>
                <a:ea typeface="Microsoft YaHei" charset="-122"/>
                <a:cs typeface="Microsoft YaHei" charset="-122"/>
              </a:rPr>
              <a:t>？</a:t>
            </a:r>
            <a:endParaRPr kumimoji="1" lang="en-US" altLang="zh-CN" sz="2400" dirty="0" smtClean="0">
              <a:latin typeface="Microsoft YaHei" charset="-122"/>
              <a:ea typeface="Microsoft YaHei" charset="-122"/>
              <a:cs typeface="Microsoft YaHei" charset="-122"/>
            </a:endParaRPr>
          </a:p>
          <a:p>
            <a:pPr>
              <a:lnSpc>
                <a:spcPct val="150000"/>
              </a:lnSpc>
            </a:pPr>
            <a:r>
              <a:rPr kumimoji="1" lang="zh-CN" altLang="en-US" sz="2400" dirty="0" smtClean="0">
                <a:latin typeface="Microsoft YaHei" charset="-122"/>
                <a:ea typeface="Microsoft YaHei" charset="-122"/>
                <a:cs typeface="Microsoft YaHei" charset="-122"/>
              </a:rPr>
              <a:t>    经济利润</a:t>
            </a:r>
            <a:r>
              <a:rPr kumimoji="1" lang="en-US" altLang="zh-CN" sz="2400" dirty="0" smtClean="0">
                <a:latin typeface="Microsoft YaHei" charset="-122"/>
                <a:ea typeface="Microsoft YaHei" charset="-122"/>
                <a:cs typeface="Microsoft YaHei" charset="-122"/>
              </a:rPr>
              <a:t>=</a:t>
            </a:r>
            <a:r>
              <a:rPr kumimoji="1" lang="zh-CN" altLang="en-US" sz="2400" dirty="0" smtClean="0">
                <a:latin typeface="Microsoft YaHei" charset="-122"/>
                <a:ea typeface="Microsoft YaHei" charset="-122"/>
                <a:cs typeface="Microsoft YaHei" charset="-122"/>
              </a:rPr>
              <a:t>总收益</a:t>
            </a:r>
            <a:r>
              <a:rPr kumimoji="1" lang="en-US" altLang="zh-CN" sz="2400" dirty="0" smtClean="0">
                <a:latin typeface="Microsoft YaHei" charset="-122"/>
                <a:ea typeface="Microsoft YaHei" charset="-122"/>
                <a:cs typeface="Microsoft YaHei" charset="-122"/>
              </a:rPr>
              <a:t>-</a:t>
            </a:r>
            <a:r>
              <a:rPr kumimoji="1" lang="zh-CN" altLang="en-US" sz="2400" dirty="0" smtClean="0">
                <a:latin typeface="Microsoft YaHei" charset="-122"/>
                <a:ea typeface="Microsoft YaHei" charset="-122"/>
                <a:cs typeface="Microsoft YaHei" charset="-122"/>
              </a:rPr>
              <a:t>（</a:t>
            </a:r>
            <a:r>
              <a:rPr kumimoji="1" lang="zh-CN" altLang="en-US" sz="2400" dirty="0">
                <a:latin typeface="Microsoft YaHei" charset="-122"/>
                <a:ea typeface="Microsoft YaHei" charset="-122"/>
                <a:cs typeface="Microsoft YaHei" charset="-122"/>
              </a:rPr>
              <a:t>显性成本</a:t>
            </a:r>
            <a:r>
              <a:rPr kumimoji="1" lang="en-US" altLang="zh-CN" sz="2400" dirty="0">
                <a:latin typeface="Microsoft YaHei" charset="-122"/>
                <a:ea typeface="Microsoft YaHei" charset="-122"/>
                <a:cs typeface="Microsoft YaHei" charset="-122"/>
              </a:rPr>
              <a:t>+</a:t>
            </a:r>
            <a:r>
              <a:rPr kumimoji="1" lang="zh-CN" altLang="en-US" sz="2400" dirty="0">
                <a:latin typeface="Microsoft YaHei" charset="-122"/>
                <a:ea typeface="Microsoft YaHei" charset="-122"/>
                <a:cs typeface="Microsoft YaHei" charset="-122"/>
              </a:rPr>
              <a:t>隐性成本）</a:t>
            </a:r>
          </a:p>
          <a:p>
            <a:pPr>
              <a:lnSpc>
                <a:spcPct val="150000"/>
              </a:lnSpc>
            </a:pPr>
            <a:r>
              <a:rPr kumimoji="1" lang="zh-CN" altLang="en-US" sz="2400" dirty="0" smtClean="0">
                <a:latin typeface="Microsoft YaHei" charset="-122"/>
                <a:ea typeface="Microsoft YaHei" charset="-122"/>
                <a:cs typeface="Microsoft YaHei" charset="-122"/>
              </a:rPr>
              <a:t>    总收益：</a:t>
            </a:r>
            <a:r>
              <a:rPr kumimoji="1" lang="en-US" altLang="zh-CN" sz="2400" dirty="0" smtClean="0">
                <a:latin typeface="Microsoft YaHei" charset="-122"/>
                <a:ea typeface="Microsoft YaHei" charset="-122"/>
                <a:cs typeface="Microsoft YaHei" charset="-122"/>
              </a:rPr>
              <a:t>140</a:t>
            </a:r>
            <a:r>
              <a:rPr kumimoji="1" lang="zh-CN" altLang="en-US" sz="2400" dirty="0" smtClean="0">
                <a:latin typeface="Microsoft YaHei" charset="-122"/>
                <a:ea typeface="Microsoft YaHei" charset="-122"/>
                <a:cs typeface="Microsoft YaHei" charset="-122"/>
              </a:rPr>
              <a:t>元</a:t>
            </a:r>
            <a:endParaRPr kumimoji="1" lang="en-US" altLang="zh-CN" sz="2400" dirty="0" smtClean="0">
              <a:latin typeface="Microsoft YaHei" charset="-122"/>
              <a:ea typeface="Microsoft YaHei" charset="-122"/>
              <a:cs typeface="Microsoft YaHei" charset="-122"/>
            </a:endParaRPr>
          </a:p>
          <a:p>
            <a:pPr>
              <a:lnSpc>
                <a:spcPct val="150000"/>
              </a:lnSpc>
            </a:pPr>
            <a:r>
              <a:rPr kumimoji="1" lang="zh-CN" altLang="en-US" sz="2400" dirty="0" smtClean="0">
                <a:latin typeface="Microsoft YaHei" charset="-122"/>
                <a:ea typeface="Microsoft YaHei" charset="-122"/>
                <a:cs typeface="Microsoft YaHei" charset="-122"/>
              </a:rPr>
              <a:t>    显性成本：</a:t>
            </a:r>
            <a:endParaRPr kumimoji="1" lang="en-US" altLang="zh-CN" sz="2400" dirty="0" smtClean="0">
              <a:latin typeface="Microsoft YaHei" charset="-122"/>
              <a:ea typeface="Microsoft YaHei" charset="-122"/>
              <a:cs typeface="Microsoft YaHei" charset="-122"/>
            </a:endParaRPr>
          </a:p>
          <a:p>
            <a:pPr>
              <a:lnSpc>
                <a:spcPct val="150000"/>
              </a:lnSpc>
            </a:pPr>
            <a:r>
              <a:rPr kumimoji="1" lang="zh-CN" altLang="en-US" sz="2400" dirty="0" smtClean="0">
                <a:latin typeface="Microsoft YaHei" charset="-122"/>
                <a:ea typeface="Microsoft YaHei" charset="-122"/>
                <a:cs typeface="Microsoft YaHei" charset="-122"/>
              </a:rPr>
              <a:t>    隐性成本：</a:t>
            </a:r>
            <a:endParaRPr kumimoji="1" lang="zh-CN" altLang="en-US" sz="24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1428899501"/>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圆角矩形 16"/>
          <p:cNvSpPr/>
          <p:nvPr/>
        </p:nvSpPr>
        <p:spPr>
          <a:xfrm>
            <a:off x="270331" y="655942"/>
            <a:ext cx="4407994"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smtClean="0">
                <a:latin typeface="Microsoft YaHei" charset="-122"/>
                <a:ea typeface="Microsoft YaHei" charset="-122"/>
                <a:cs typeface="Microsoft YaHei" charset="-122"/>
              </a:rPr>
              <a:t>习题练习</a:t>
            </a:r>
            <a:endParaRPr kumimoji="1" lang="zh-CN" altLang="en-US" sz="2000" dirty="0">
              <a:latin typeface="Microsoft YaHei" charset="-122"/>
              <a:ea typeface="Microsoft YaHei" charset="-122"/>
              <a:cs typeface="Microsoft YaHei" charset="-122"/>
            </a:endParaRPr>
          </a:p>
        </p:txBody>
      </p:sp>
      <p:sp>
        <p:nvSpPr>
          <p:cNvPr id="6" name="文本框 5"/>
          <p:cNvSpPr txBox="1"/>
          <p:nvPr/>
        </p:nvSpPr>
        <p:spPr>
          <a:xfrm>
            <a:off x="489097" y="1472751"/>
            <a:ext cx="10781414" cy="4524315"/>
          </a:xfrm>
          <a:prstGeom prst="rect">
            <a:avLst/>
          </a:prstGeom>
          <a:noFill/>
        </p:spPr>
        <p:txBody>
          <a:bodyPr wrap="square" rtlCol="0">
            <a:spAutoFit/>
          </a:bodyPr>
          <a:lstStyle/>
          <a:p>
            <a:pPr>
              <a:lnSpc>
                <a:spcPct val="150000"/>
              </a:lnSpc>
            </a:pPr>
            <a:r>
              <a:rPr kumimoji="1" lang="zh-CN" altLang="en-US" sz="2400" dirty="0">
                <a:latin typeface="Microsoft YaHei" charset="-122"/>
                <a:ea typeface="Microsoft YaHei" charset="-122"/>
                <a:cs typeface="Microsoft YaHei" charset="-122"/>
              </a:rPr>
              <a:t>老刘是一名小五金加工商，</a:t>
            </a:r>
            <a:r>
              <a:rPr kumimoji="1" lang="zh-CN" altLang="en-US" sz="2400" dirty="0">
                <a:solidFill>
                  <a:srgbClr val="C00000"/>
                </a:solidFill>
                <a:latin typeface="Microsoft YaHei" charset="-122"/>
                <a:ea typeface="Microsoft YaHei" charset="-122"/>
                <a:cs typeface="Microsoft YaHei" charset="-122"/>
              </a:rPr>
              <a:t>去年他买了</a:t>
            </a:r>
            <a:r>
              <a:rPr kumimoji="1" lang="zh-CN" altLang="en-US" sz="2400" dirty="0">
                <a:latin typeface="Microsoft YaHei" charset="-122"/>
                <a:ea typeface="Microsoft YaHei" charset="-122"/>
                <a:cs typeface="Microsoft YaHei" charset="-122"/>
              </a:rPr>
              <a:t>一部分废钢，每斤</a:t>
            </a:r>
            <a:r>
              <a:rPr kumimoji="1" lang="en-US" altLang="zh-CN" sz="2400" dirty="0">
                <a:latin typeface="Microsoft YaHei" charset="-122"/>
                <a:ea typeface="Microsoft YaHei" charset="-122"/>
                <a:cs typeface="Microsoft YaHei" charset="-122"/>
              </a:rPr>
              <a:t>6</a:t>
            </a:r>
            <a:r>
              <a:rPr kumimoji="1" lang="zh-CN" altLang="en-US" sz="2400" dirty="0">
                <a:latin typeface="Microsoft YaHei" charset="-122"/>
                <a:ea typeface="Microsoft YaHei" charset="-122"/>
                <a:cs typeface="Microsoft YaHei" charset="-122"/>
              </a:rPr>
              <a:t>元，现废钢的价格已上涨到每斤</a:t>
            </a:r>
            <a:r>
              <a:rPr kumimoji="1" lang="en-US" altLang="zh-CN" sz="2400" dirty="0">
                <a:latin typeface="Microsoft YaHei" charset="-122"/>
                <a:ea typeface="Microsoft YaHei" charset="-122"/>
                <a:cs typeface="Microsoft YaHei" charset="-122"/>
              </a:rPr>
              <a:t>20</a:t>
            </a:r>
            <a:r>
              <a:rPr kumimoji="1" lang="zh-CN" altLang="en-US" sz="2400" dirty="0">
                <a:latin typeface="Microsoft YaHei" charset="-122"/>
                <a:ea typeface="Microsoft YaHei" charset="-122"/>
                <a:cs typeface="Microsoft YaHei" charset="-122"/>
              </a:rPr>
              <a:t>元，如果用这部分废钢雇工制作五金件出售，每个五金件需用废钢</a:t>
            </a:r>
            <a:r>
              <a:rPr kumimoji="1" lang="en-US" altLang="zh-CN" sz="2400" dirty="0">
                <a:latin typeface="Microsoft YaHei" charset="-122"/>
                <a:ea typeface="Microsoft YaHei" charset="-122"/>
                <a:cs typeface="Microsoft YaHei" charset="-122"/>
              </a:rPr>
              <a:t>5</a:t>
            </a:r>
            <a:r>
              <a:rPr kumimoji="1" lang="zh-CN" altLang="en-US" sz="2400" dirty="0">
                <a:latin typeface="Microsoft YaHei" charset="-122"/>
                <a:ea typeface="Microsoft YaHei" charset="-122"/>
                <a:cs typeface="Microsoft YaHei" charset="-122"/>
              </a:rPr>
              <a:t>斤和</a:t>
            </a:r>
            <a:r>
              <a:rPr kumimoji="1" lang="en-US" altLang="zh-CN" sz="2400" dirty="0">
                <a:latin typeface="Microsoft YaHei" charset="-122"/>
                <a:ea typeface="Microsoft YaHei" charset="-122"/>
                <a:cs typeface="Microsoft YaHei" charset="-122"/>
              </a:rPr>
              <a:t>5</a:t>
            </a:r>
            <a:r>
              <a:rPr kumimoji="1" lang="zh-CN" altLang="en-US" sz="2400" dirty="0">
                <a:latin typeface="Microsoft YaHei" charset="-122"/>
                <a:ea typeface="Microsoft YaHei" charset="-122"/>
                <a:cs typeface="Microsoft YaHei" charset="-122"/>
              </a:rPr>
              <a:t>个工时（每工时的工资为</a:t>
            </a:r>
            <a:r>
              <a:rPr kumimoji="1" lang="en-US" altLang="zh-CN" sz="2400" dirty="0">
                <a:latin typeface="Microsoft YaHei" charset="-122"/>
                <a:ea typeface="Microsoft YaHei" charset="-122"/>
                <a:cs typeface="Microsoft YaHei" charset="-122"/>
              </a:rPr>
              <a:t>10</a:t>
            </a:r>
            <a:r>
              <a:rPr kumimoji="1" lang="zh-CN" altLang="en-US" sz="2400" dirty="0">
                <a:latin typeface="Microsoft YaHei" charset="-122"/>
                <a:ea typeface="Microsoft YaHei" charset="-122"/>
                <a:cs typeface="Microsoft YaHei" charset="-122"/>
              </a:rPr>
              <a:t>元），每个五金件售价</a:t>
            </a:r>
            <a:r>
              <a:rPr kumimoji="1" lang="en-US" altLang="zh-CN" sz="2400" dirty="0">
                <a:latin typeface="Microsoft YaHei" charset="-122"/>
                <a:ea typeface="Microsoft YaHei" charset="-122"/>
                <a:cs typeface="Microsoft YaHei" charset="-122"/>
              </a:rPr>
              <a:t>140</a:t>
            </a:r>
            <a:r>
              <a:rPr kumimoji="1" lang="zh-CN" altLang="en-US" sz="2400" dirty="0">
                <a:latin typeface="Microsoft YaHei" charset="-122"/>
                <a:ea typeface="Microsoft YaHei" charset="-122"/>
                <a:cs typeface="Microsoft YaHei" charset="-122"/>
              </a:rPr>
              <a:t>元。</a:t>
            </a:r>
          </a:p>
          <a:p>
            <a:pPr>
              <a:lnSpc>
                <a:spcPct val="150000"/>
              </a:lnSpc>
            </a:pPr>
            <a:r>
              <a:rPr kumimoji="1" lang="en-US" altLang="zh-CN" sz="2400" dirty="0" smtClean="0">
                <a:latin typeface="Microsoft YaHei" charset="-122"/>
                <a:ea typeface="Microsoft YaHei" charset="-122"/>
                <a:cs typeface="Microsoft YaHei" charset="-122"/>
              </a:rPr>
              <a:t>1</a:t>
            </a:r>
            <a:r>
              <a:rPr kumimoji="1" lang="en-US" altLang="zh-CN" sz="2400" dirty="0">
                <a:latin typeface="Microsoft YaHei" charset="-122"/>
                <a:ea typeface="Microsoft YaHei" charset="-122"/>
                <a:cs typeface="Microsoft YaHei" charset="-122"/>
              </a:rPr>
              <a:t>. </a:t>
            </a:r>
            <a:r>
              <a:rPr kumimoji="1" lang="zh-CN" altLang="en-US" sz="2400" dirty="0">
                <a:latin typeface="Microsoft YaHei" charset="-122"/>
                <a:ea typeface="Microsoft YaHei" charset="-122"/>
                <a:cs typeface="Microsoft YaHei" charset="-122"/>
              </a:rPr>
              <a:t>老刘通过制售五金件的</a:t>
            </a:r>
            <a:r>
              <a:rPr kumimoji="1" lang="zh-CN" altLang="en-US" sz="2400" dirty="0">
                <a:solidFill>
                  <a:srgbClr val="C00000"/>
                </a:solidFill>
                <a:latin typeface="Microsoft YaHei" charset="-122"/>
                <a:ea typeface="Microsoft YaHei" charset="-122"/>
                <a:cs typeface="Microsoft YaHei" charset="-122"/>
              </a:rPr>
              <a:t>经济利润</a:t>
            </a:r>
            <a:r>
              <a:rPr kumimoji="1" lang="zh-CN" altLang="en-US" sz="2400" dirty="0">
                <a:latin typeface="Microsoft YaHei" charset="-122"/>
                <a:ea typeface="Microsoft YaHei" charset="-122"/>
                <a:cs typeface="Microsoft YaHei" charset="-122"/>
              </a:rPr>
              <a:t>是多少</a:t>
            </a:r>
            <a:r>
              <a:rPr kumimoji="1" lang="zh-CN" altLang="en-US" sz="2400" dirty="0" smtClean="0">
                <a:latin typeface="Microsoft YaHei" charset="-122"/>
                <a:ea typeface="Microsoft YaHei" charset="-122"/>
                <a:cs typeface="Microsoft YaHei" charset="-122"/>
              </a:rPr>
              <a:t>？</a:t>
            </a:r>
            <a:endParaRPr kumimoji="1" lang="en-US" altLang="zh-CN" sz="2400" dirty="0" smtClean="0">
              <a:latin typeface="Microsoft YaHei" charset="-122"/>
              <a:ea typeface="Microsoft YaHei" charset="-122"/>
              <a:cs typeface="Microsoft YaHei" charset="-122"/>
            </a:endParaRPr>
          </a:p>
          <a:p>
            <a:pPr>
              <a:lnSpc>
                <a:spcPct val="150000"/>
              </a:lnSpc>
            </a:pPr>
            <a:r>
              <a:rPr kumimoji="1" lang="zh-CN" altLang="en-US" sz="2400" dirty="0" smtClean="0">
                <a:latin typeface="Microsoft YaHei" charset="-122"/>
                <a:ea typeface="Microsoft YaHei" charset="-122"/>
                <a:cs typeface="Microsoft YaHei" charset="-122"/>
              </a:rPr>
              <a:t>    经济利润</a:t>
            </a:r>
            <a:r>
              <a:rPr kumimoji="1" lang="en-US" altLang="zh-CN" sz="2400" dirty="0" smtClean="0">
                <a:latin typeface="Microsoft YaHei" charset="-122"/>
                <a:ea typeface="Microsoft YaHei" charset="-122"/>
                <a:cs typeface="Microsoft YaHei" charset="-122"/>
              </a:rPr>
              <a:t>=</a:t>
            </a:r>
            <a:r>
              <a:rPr kumimoji="1" lang="zh-CN" altLang="en-US" sz="2400" dirty="0" smtClean="0">
                <a:latin typeface="Microsoft YaHei" charset="-122"/>
                <a:ea typeface="Microsoft YaHei" charset="-122"/>
                <a:cs typeface="Microsoft YaHei" charset="-122"/>
              </a:rPr>
              <a:t>总收益</a:t>
            </a:r>
            <a:r>
              <a:rPr kumimoji="1" lang="en-US" altLang="zh-CN" sz="2400" dirty="0" smtClean="0">
                <a:latin typeface="Microsoft YaHei" charset="-122"/>
                <a:ea typeface="Microsoft YaHei" charset="-122"/>
                <a:cs typeface="Microsoft YaHei" charset="-122"/>
              </a:rPr>
              <a:t>-</a:t>
            </a:r>
            <a:r>
              <a:rPr kumimoji="1" lang="zh-CN" altLang="en-US" sz="2400" dirty="0" smtClean="0">
                <a:latin typeface="Microsoft YaHei" charset="-122"/>
                <a:ea typeface="Microsoft YaHei" charset="-122"/>
                <a:cs typeface="Microsoft YaHei" charset="-122"/>
              </a:rPr>
              <a:t>（</a:t>
            </a:r>
            <a:r>
              <a:rPr kumimoji="1" lang="zh-CN" altLang="en-US" sz="2400" dirty="0">
                <a:latin typeface="Microsoft YaHei" charset="-122"/>
                <a:ea typeface="Microsoft YaHei" charset="-122"/>
                <a:cs typeface="Microsoft YaHei" charset="-122"/>
              </a:rPr>
              <a:t>显性成本</a:t>
            </a:r>
            <a:r>
              <a:rPr kumimoji="1" lang="en-US" altLang="zh-CN" sz="2400" dirty="0">
                <a:latin typeface="Microsoft YaHei" charset="-122"/>
                <a:ea typeface="Microsoft YaHei" charset="-122"/>
                <a:cs typeface="Microsoft YaHei" charset="-122"/>
              </a:rPr>
              <a:t>+</a:t>
            </a:r>
            <a:r>
              <a:rPr kumimoji="1" lang="zh-CN" altLang="en-US" sz="2400" dirty="0">
                <a:latin typeface="Microsoft YaHei" charset="-122"/>
                <a:ea typeface="Microsoft YaHei" charset="-122"/>
                <a:cs typeface="Microsoft YaHei" charset="-122"/>
              </a:rPr>
              <a:t>隐性成本）</a:t>
            </a:r>
          </a:p>
          <a:p>
            <a:pPr>
              <a:lnSpc>
                <a:spcPct val="150000"/>
              </a:lnSpc>
            </a:pPr>
            <a:r>
              <a:rPr kumimoji="1" lang="zh-CN" altLang="en-US" sz="2400" dirty="0" smtClean="0">
                <a:latin typeface="Microsoft YaHei" charset="-122"/>
                <a:ea typeface="Microsoft YaHei" charset="-122"/>
                <a:cs typeface="Microsoft YaHei" charset="-122"/>
              </a:rPr>
              <a:t>    总收益：</a:t>
            </a:r>
            <a:r>
              <a:rPr kumimoji="1" lang="en-US" altLang="zh-CN" sz="2400" dirty="0" smtClean="0">
                <a:latin typeface="Microsoft YaHei" charset="-122"/>
                <a:ea typeface="Microsoft YaHei" charset="-122"/>
                <a:cs typeface="Microsoft YaHei" charset="-122"/>
              </a:rPr>
              <a:t>140</a:t>
            </a:r>
            <a:r>
              <a:rPr kumimoji="1" lang="zh-CN" altLang="en-US" sz="2400" dirty="0" smtClean="0">
                <a:latin typeface="Microsoft YaHei" charset="-122"/>
                <a:ea typeface="Microsoft YaHei" charset="-122"/>
                <a:cs typeface="Microsoft YaHei" charset="-122"/>
              </a:rPr>
              <a:t>元</a:t>
            </a:r>
            <a:endParaRPr kumimoji="1" lang="en-US" altLang="zh-CN" sz="2400" dirty="0" smtClean="0">
              <a:latin typeface="Microsoft YaHei" charset="-122"/>
              <a:ea typeface="Microsoft YaHei" charset="-122"/>
              <a:cs typeface="Microsoft YaHei" charset="-122"/>
            </a:endParaRPr>
          </a:p>
          <a:p>
            <a:pPr>
              <a:lnSpc>
                <a:spcPct val="150000"/>
              </a:lnSpc>
            </a:pPr>
            <a:r>
              <a:rPr kumimoji="1" lang="zh-CN" altLang="en-US" sz="2400" dirty="0" smtClean="0">
                <a:latin typeface="Microsoft YaHei" charset="-122"/>
                <a:ea typeface="Microsoft YaHei" charset="-122"/>
                <a:cs typeface="Microsoft YaHei" charset="-122"/>
              </a:rPr>
              <a:t>    显性成本：</a:t>
            </a:r>
            <a:r>
              <a:rPr kumimoji="1" lang="en-US" altLang="zh-CN" sz="2400" dirty="0" smtClean="0">
                <a:latin typeface="Microsoft YaHei" charset="-122"/>
                <a:ea typeface="Microsoft YaHei" charset="-122"/>
                <a:cs typeface="Microsoft YaHei" charset="-122"/>
              </a:rPr>
              <a:t>5×10=50</a:t>
            </a:r>
            <a:r>
              <a:rPr kumimoji="1" lang="zh-CN" altLang="en-US" sz="2400" dirty="0" smtClean="0">
                <a:latin typeface="Microsoft YaHei" charset="-122"/>
                <a:ea typeface="Microsoft YaHei" charset="-122"/>
                <a:cs typeface="Microsoft YaHei" charset="-122"/>
              </a:rPr>
              <a:t>元（消耗</a:t>
            </a:r>
            <a:r>
              <a:rPr kumimoji="1" lang="en-US" altLang="zh-CN" sz="2400" dirty="0" smtClean="0">
                <a:latin typeface="Microsoft YaHei" charset="-122"/>
                <a:ea typeface="Microsoft YaHei" charset="-122"/>
                <a:cs typeface="Microsoft YaHei" charset="-122"/>
              </a:rPr>
              <a:t>5</a:t>
            </a:r>
            <a:r>
              <a:rPr kumimoji="1" lang="zh-CN" altLang="en-US" sz="2400" dirty="0" smtClean="0">
                <a:latin typeface="Microsoft YaHei" charset="-122"/>
                <a:ea typeface="Microsoft YaHei" charset="-122"/>
                <a:cs typeface="Microsoft YaHei" charset="-122"/>
              </a:rPr>
              <a:t>个工时，每个工时</a:t>
            </a:r>
            <a:r>
              <a:rPr kumimoji="1" lang="en-US" altLang="zh-CN" sz="2400" dirty="0" smtClean="0">
                <a:latin typeface="Microsoft YaHei" charset="-122"/>
                <a:ea typeface="Microsoft YaHei" charset="-122"/>
                <a:cs typeface="Microsoft YaHei" charset="-122"/>
              </a:rPr>
              <a:t>10</a:t>
            </a:r>
            <a:r>
              <a:rPr kumimoji="1" lang="zh-CN" altLang="en-US" sz="2400" dirty="0" smtClean="0">
                <a:latin typeface="Microsoft YaHei" charset="-122"/>
                <a:ea typeface="Microsoft YaHei" charset="-122"/>
                <a:cs typeface="Microsoft YaHei" charset="-122"/>
              </a:rPr>
              <a:t>元。）</a:t>
            </a:r>
            <a:endParaRPr kumimoji="1" lang="en-US" altLang="zh-CN" sz="2400" dirty="0" smtClean="0">
              <a:latin typeface="Microsoft YaHei" charset="-122"/>
              <a:ea typeface="Microsoft YaHei" charset="-122"/>
              <a:cs typeface="Microsoft YaHei" charset="-122"/>
            </a:endParaRPr>
          </a:p>
          <a:p>
            <a:pPr>
              <a:lnSpc>
                <a:spcPct val="150000"/>
              </a:lnSpc>
            </a:pPr>
            <a:r>
              <a:rPr kumimoji="1" lang="zh-CN" altLang="en-US" sz="2400" dirty="0" smtClean="0">
                <a:latin typeface="Microsoft YaHei" charset="-122"/>
                <a:ea typeface="Microsoft YaHei" charset="-122"/>
                <a:cs typeface="Microsoft YaHei" charset="-122"/>
              </a:rPr>
              <a:t>    隐性成本：</a:t>
            </a:r>
            <a:endParaRPr kumimoji="1" lang="zh-CN" altLang="en-US" sz="24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2010511376"/>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圆角矩形 16"/>
          <p:cNvSpPr/>
          <p:nvPr/>
        </p:nvSpPr>
        <p:spPr>
          <a:xfrm>
            <a:off x="270331" y="655942"/>
            <a:ext cx="4407994"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smtClean="0">
                <a:latin typeface="Microsoft YaHei" charset="-122"/>
                <a:ea typeface="Microsoft YaHei" charset="-122"/>
                <a:cs typeface="Microsoft YaHei" charset="-122"/>
              </a:rPr>
              <a:t>习题练习</a:t>
            </a:r>
            <a:endParaRPr kumimoji="1" lang="zh-CN" altLang="en-US" sz="2000" dirty="0">
              <a:latin typeface="Microsoft YaHei" charset="-122"/>
              <a:ea typeface="Microsoft YaHei" charset="-122"/>
              <a:cs typeface="Microsoft YaHei" charset="-122"/>
            </a:endParaRPr>
          </a:p>
        </p:txBody>
      </p:sp>
      <p:sp>
        <p:nvSpPr>
          <p:cNvPr id="6" name="文本框 5"/>
          <p:cNvSpPr txBox="1"/>
          <p:nvPr/>
        </p:nvSpPr>
        <p:spPr>
          <a:xfrm>
            <a:off x="489097" y="1472751"/>
            <a:ext cx="10781414" cy="4524315"/>
          </a:xfrm>
          <a:prstGeom prst="rect">
            <a:avLst/>
          </a:prstGeom>
          <a:noFill/>
        </p:spPr>
        <p:txBody>
          <a:bodyPr wrap="square" rtlCol="0">
            <a:spAutoFit/>
          </a:bodyPr>
          <a:lstStyle/>
          <a:p>
            <a:pPr>
              <a:lnSpc>
                <a:spcPct val="150000"/>
              </a:lnSpc>
            </a:pPr>
            <a:r>
              <a:rPr kumimoji="1" lang="zh-CN" altLang="en-US" sz="2400" dirty="0">
                <a:latin typeface="Microsoft YaHei" charset="-122"/>
                <a:ea typeface="Microsoft YaHei" charset="-122"/>
                <a:cs typeface="Microsoft YaHei" charset="-122"/>
              </a:rPr>
              <a:t>老刘是一名小五金加工商，</a:t>
            </a:r>
            <a:r>
              <a:rPr kumimoji="1" lang="zh-CN" altLang="en-US" sz="2400" dirty="0">
                <a:solidFill>
                  <a:srgbClr val="C00000"/>
                </a:solidFill>
                <a:latin typeface="Microsoft YaHei" charset="-122"/>
                <a:ea typeface="Microsoft YaHei" charset="-122"/>
                <a:cs typeface="Microsoft YaHei" charset="-122"/>
              </a:rPr>
              <a:t>去年他买了</a:t>
            </a:r>
            <a:r>
              <a:rPr kumimoji="1" lang="zh-CN" altLang="en-US" sz="2400" dirty="0">
                <a:latin typeface="Microsoft YaHei" charset="-122"/>
                <a:ea typeface="Microsoft YaHei" charset="-122"/>
                <a:cs typeface="Microsoft YaHei" charset="-122"/>
              </a:rPr>
              <a:t>一部分废钢，每斤</a:t>
            </a:r>
            <a:r>
              <a:rPr kumimoji="1" lang="en-US" altLang="zh-CN" sz="2400" dirty="0">
                <a:latin typeface="Microsoft YaHei" charset="-122"/>
                <a:ea typeface="Microsoft YaHei" charset="-122"/>
                <a:cs typeface="Microsoft YaHei" charset="-122"/>
              </a:rPr>
              <a:t>6</a:t>
            </a:r>
            <a:r>
              <a:rPr kumimoji="1" lang="zh-CN" altLang="en-US" sz="2400" dirty="0">
                <a:latin typeface="Microsoft YaHei" charset="-122"/>
                <a:ea typeface="Microsoft YaHei" charset="-122"/>
                <a:cs typeface="Microsoft YaHei" charset="-122"/>
              </a:rPr>
              <a:t>元，现废钢的价格已上涨到每斤</a:t>
            </a:r>
            <a:r>
              <a:rPr kumimoji="1" lang="en-US" altLang="zh-CN" sz="2400" dirty="0">
                <a:latin typeface="Microsoft YaHei" charset="-122"/>
                <a:ea typeface="Microsoft YaHei" charset="-122"/>
                <a:cs typeface="Microsoft YaHei" charset="-122"/>
              </a:rPr>
              <a:t>20</a:t>
            </a:r>
            <a:r>
              <a:rPr kumimoji="1" lang="zh-CN" altLang="en-US" sz="2400" dirty="0">
                <a:latin typeface="Microsoft YaHei" charset="-122"/>
                <a:ea typeface="Microsoft YaHei" charset="-122"/>
                <a:cs typeface="Microsoft YaHei" charset="-122"/>
              </a:rPr>
              <a:t>元，如果用这部分废钢雇工制作五金件出售，每个五金件需用废钢</a:t>
            </a:r>
            <a:r>
              <a:rPr kumimoji="1" lang="en-US" altLang="zh-CN" sz="2400" dirty="0">
                <a:latin typeface="Microsoft YaHei" charset="-122"/>
                <a:ea typeface="Microsoft YaHei" charset="-122"/>
                <a:cs typeface="Microsoft YaHei" charset="-122"/>
              </a:rPr>
              <a:t>5</a:t>
            </a:r>
            <a:r>
              <a:rPr kumimoji="1" lang="zh-CN" altLang="en-US" sz="2400" dirty="0">
                <a:latin typeface="Microsoft YaHei" charset="-122"/>
                <a:ea typeface="Microsoft YaHei" charset="-122"/>
                <a:cs typeface="Microsoft YaHei" charset="-122"/>
              </a:rPr>
              <a:t>斤和</a:t>
            </a:r>
            <a:r>
              <a:rPr kumimoji="1" lang="en-US" altLang="zh-CN" sz="2400" dirty="0">
                <a:latin typeface="Microsoft YaHei" charset="-122"/>
                <a:ea typeface="Microsoft YaHei" charset="-122"/>
                <a:cs typeface="Microsoft YaHei" charset="-122"/>
              </a:rPr>
              <a:t>5</a:t>
            </a:r>
            <a:r>
              <a:rPr kumimoji="1" lang="zh-CN" altLang="en-US" sz="2400" dirty="0">
                <a:latin typeface="Microsoft YaHei" charset="-122"/>
                <a:ea typeface="Microsoft YaHei" charset="-122"/>
                <a:cs typeface="Microsoft YaHei" charset="-122"/>
              </a:rPr>
              <a:t>个工时（每工时的工资为</a:t>
            </a:r>
            <a:r>
              <a:rPr kumimoji="1" lang="en-US" altLang="zh-CN" sz="2400" dirty="0">
                <a:latin typeface="Microsoft YaHei" charset="-122"/>
                <a:ea typeface="Microsoft YaHei" charset="-122"/>
                <a:cs typeface="Microsoft YaHei" charset="-122"/>
              </a:rPr>
              <a:t>10</a:t>
            </a:r>
            <a:r>
              <a:rPr kumimoji="1" lang="zh-CN" altLang="en-US" sz="2400" dirty="0">
                <a:latin typeface="Microsoft YaHei" charset="-122"/>
                <a:ea typeface="Microsoft YaHei" charset="-122"/>
                <a:cs typeface="Microsoft YaHei" charset="-122"/>
              </a:rPr>
              <a:t>元），每个五金件售价</a:t>
            </a:r>
            <a:r>
              <a:rPr kumimoji="1" lang="en-US" altLang="zh-CN" sz="2400" dirty="0">
                <a:latin typeface="Microsoft YaHei" charset="-122"/>
                <a:ea typeface="Microsoft YaHei" charset="-122"/>
                <a:cs typeface="Microsoft YaHei" charset="-122"/>
              </a:rPr>
              <a:t>140</a:t>
            </a:r>
            <a:r>
              <a:rPr kumimoji="1" lang="zh-CN" altLang="en-US" sz="2400" dirty="0">
                <a:latin typeface="Microsoft YaHei" charset="-122"/>
                <a:ea typeface="Microsoft YaHei" charset="-122"/>
                <a:cs typeface="Microsoft YaHei" charset="-122"/>
              </a:rPr>
              <a:t>元。</a:t>
            </a:r>
          </a:p>
          <a:p>
            <a:pPr>
              <a:lnSpc>
                <a:spcPct val="150000"/>
              </a:lnSpc>
            </a:pPr>
            <a:r>
              <a:rPr kumimoji="1" lang="en-US" altLang="zh-CN" sz="2400" dirty="0" smtClean="0">
                <a:latin typeface="Microsoft YaHei" charset="-122"/>
                <a:ea typeface="Microsoft YaHei" charset="-122"/>
                <a:cs typeface="Microsoft YaHei" charset="-122"/>
              </a:rPr>
              <a:t>1</a:t>
            </a:r>
            <a:r>
              <a:rPr kumimoji="1" lang="en-US" altLang="zh-CN" sz="2400" dirty="0">
                <a:latin typeface="Microsoft YaHei" charset="-122"/>
                <a:ea typeface="Microsoft YaHei" charset="-122"/>
                <a:cs typeface="Microsoft YaHei" charset="-122"/>
              </a:rPr>
              <a:t>. </a:t>
            </a:r>
            <a:r>
              <a:rPr kumimoji="1" lang="zh-CN" altLang="en-US" sz="2400" dirty="0">
                <a:latin typeface="Microsoft YaHei" charset="-122"/>
                <a:ea typeface="Microsoft YaHei" charset="-122"/>
                <a:cs typeface="Microsoft YaHei" charset="-122"/>
              </a:rPr>
              <a:t>老刘通过制售五金件的</a:t>
            </a:r>
            <a:r>
              <a:rPr kumimoji="1" lang="zh-CN" altLang="en-US" sz="2400" dirty="0">
                <a:solidFill>
                  <a:srgbClr val="C00000"/>
                </a:solidFill>
                <a:latin typeface="Microsoft YaHei" charset="-122"/>
                <a:ea typeface="Microsoft YaHei" charset="-122"/>
                <a:cs typeface="Microsoft YaHei" charset="-122"/>
              </a:rPr>
              <a:t>经济利润</a:t>
            </a:r>
            <a:r>
              <a:rPr kumimoji="1" lang="zh-CN" altLang="en-US" sz="2400" dirty="0">
                <a:latin typeface="Microsoft YaHei" charset="-122"/>
                <a:ea typeface="Microsoft YaHei" charset="-122"/>
                <a:cs typeface="Microsoft YaHei" charset="-122"/>
              </a:rPr>
              <a:t>是多少</a:t>
            </a:r>
            <a:r>
              <a:rPr kumimoji="1" lang="zh-CN" altLang="en-US" sz="2400" dirty="0" smtClean="0">
                <a:latin typeface="Microsoft YaHei" charset="-122"/>
                <a:ea typeface="Microsoft YaHei" charset="-122"/>
                <a:cs typeface="Microsoft YaHei" charset="-122"/>
              </a:rPr>
              <a:t>？</a:t>
            </a:r>
            <a:endParaRPr kumimoji="1" lang="en-US" altLang="zh-CN" sz="2400" dirty="0" smtClean="0">
              <a:latin typeface="Microsoft YaHei" charset="-122"/>
              <a:ea typeface="Microsoft YaHei" charset="-122"/>
              <a:cs typeface="Microsoft YaHei" charset="-122"/>
            </a:endParaRPr>
          </a:p>
          <a:p>
            <a:pPr>
              <a:lnSpc>
                <a:spcPct val="150000"/>
              </a:lnSpc>
            </a:pPr>
            <a:r>
              <a:rPr kumimoji="1" lang="zh-CN" altLang="en-US" sz="2400" dirty="0" smtClean="0">
                <a:latin typeface="Microsoft YaHei" charset="-122"/>
                <a:ea typeface="Microsoft YaHei" charset="-122"/>
                <a:cs typeface="Microsoft YaHei" charset="-122"/>
              </a:rPr>
              <a:t>    经济利润</a:t>
            </a:r>
            <a:r>
              <a:rPr kumimoji="1" lang="en-US" altLang="zh-CN" sz="2400" dirty="0" smtClean="0">
                <a:latin typeface="Microsoft YaHei" charset="-122"/>
                <a:ea typeface="Microsoft YaHei" charset="-122"/>
                <a:cs typeface="Microsoft YaHei" charset="-122"/>
              </a:rPr>
              <a:t>=</a:t>
            </a:r>
            <a:r>
              <a:rPr kumimoji="1" lang="zh-CN" altLang="en-US" sz="2400" dirty="0" smtClean="0">
                <a:latin typeface="Microsoft YaHei" charset="-122"/>
                <a:ea typeface="Microsoft YaHei" charset="-122"/>
                <a:cs typeface="Microsoft YaHei" charset="-122"/>
              </a:rPr>
              <a:t>总收益</a:t>
            </a:r>
            <a:r>
              <a:rPr kumimoji="1" lang="en-US" altLang="zh-CN" sz="2400" dirty="0" smtClean="0">
                <a:latin typeface="Microsoft YaHei" charset="-122"/>
                <a:ea typeface="Microsoft YaHei" charset="-122"/>
                <a:cs typeface="Microsoft YaHei" charset="-122"/>
              </a:rPr>
              <a:t>-</a:t>
            </a:r>
            <a:r>
              <a:rPr kumimoji="1" lang="zh-CN" altLang="en-US" sz="2400" dirty="0" smtClean="0">
                <a:latin typeface="Microsoft YaHei" charset="-122"/>
                <a:ea typeface="Microsoft YaHei" charset="-122"/>
                <a:cs typeface="Microsoft YaHei" charset="-122"/>
              </a:rPr>
              <a:t>（</a:t>
            </a:r>
            <a:r>
              <a:rPr kumimoji="1" lang="zh-CN" altLang="en-US" sz="2400" dirty="0">
                <a:latin typeface="Microsoft YaHei" charset="-122"/>
                <a:ea typeface="Microsoft YaHei" charset="-122"/>
                <a:cs typeface="Microsoft YaHei" charset="-122"/>
              </a:rPr>
              <a:t>显性成本</a:t>
            </a:r>
            <a:r>
              <a:rPr kumimoji="1" lang="en-US" altLang="zh-CN" sz="2400" dirty="0">
                <a:latin typeface="Microsoft YaHei" charset="-122"/>
                <a:ea typeface="Microsoft YaHei" charset="-122"/>
                <a:cs typeface="Microsoft YaHei" charset="-122"/>
              </a:rPr>
              <a:t>+</a:t>
            </a:r>
            <a:r>
              <a:rPr kumimoji="1" lang="zh-CN" altLang="en-US" sz="2400" dirty="0">
                <a:latin typeface="Microsoft YaHei" charset="-122"/>
                <a:ea typeface="Microsoft YaHei" charset="-122"/>
                <a:cs typeface="Microsoft YaHei" charset="-122"/>
              </a:rPr>
              <a:t>隐性成本）</a:t>
            </a:r>
          </a:p>
          <a:p>
            <a:pPr>
              <a:lnSpc>
                <a:spcPct val="150000"/>
              </a:lnSpc>
            </a:pPr>
            <a:r>
              <a:rPr kumimoji="1" lang="zh-CN" altLang="en-US" sz="2400" dirty="0" smtClean="0">
                <a:latin typeface="Microsoft YaHei" charset="-122"/>
                <a:ea typeface="Microsoft YaHei" charset="-122"/>
                <a:cs typeface="Microsoft YaHei" charset="-122"/>
              </a:rPr>
              <a:t>    总收益：</a:t>
            </a:r>
            <a:r>
              <a:rPr kumimoji="1" lang="en-US" altLang="zh-CN" sz="2400" dirty="0" smtClean="0">
                <a:latin typeface="Microsoft YaHei" charset="-122"/>
                <a:ea typeface="Microsoft YaHei" charset="-122"/>
                <a:cs typeface="Microsoft YaHei" charset="-122"/>
              </a:rPr>
              <a:t>140</a:t>
            </a:r>
            <a:r>
              <a:rPr kumimoji="1" lang="zh-CN" altLang="en-US" sz="2400" dirty="0" smtClean="0">
                <a:latin typeface="Microsoft YaHei" charset="-122"/>
                <a:ea typeface="Microsoft YaHei" charset="-122"/>
                <a:cs typeface="Microsoft YaHei" charset="-122"/>
              </a:rPr>
              <a:t>元</a:t>
            </a:r>
            <a:endParaRPr kumimoji="1" lang="en-US" altLang="zh-CN" sz="2400" dirty="0" smtClean="0">
              <a:latin typeface="Microsoft YaHei" charset="-122"/>
              <a:ea typeface="Microsoft YaHei" charset="-122"/>
              <a:cs typeface="Microsoft YaHei" charset="-122"/>
            </a:endParaRPr>
          </a:p>
          <a:p>
            <a:pPr>
              <a:lnSpc>
                <a:spcPct val="150000"/>
              </a:lnSpc>
            </a:pPr>
            <a:r>
              <a:rPr kumimoji="1" lang="zh-CN" altLang="en-US" sz="2400" dirty="0" smtClean="0">
                <a:latin typeface="Microsoft YaHei" charset="-122"/>
                <a:ea typeface="Microsoft YaHei" charset="-122"/>
                <a:cs typeface="Microsoft YaHei" charset="-122"/>
              </a:rPr>
              <a:t>    显性成本：</a:t>
            </a:r>
            <a:r>
              <a:rPr kumimoji="1" lang="en-US" altLang="zh-CN" sz="2400" dirty="0" smtClean="0">
                <a:latin typeface="Microsoft YaHei" charset="-122"/>
                <a:ea typeface="Microsoft YaHei" charset="-122"/>
                <a:cs typeface="Microsoft YaHei" charset="-122"/>
              </a:rPr>
              <a:t>5×10=50</a:t>
            </a:r>
            <a:r>
              <a:rPr kumimoji="1" lang="zh-CN" altLang="en-US" sz="2400" dirty="0" smtClean="0">
                <a:latin typeface="Microsoft YaHei" charset="-122"/>
                <a:ea typeface="Microsoft YaHei" charset="-122"/>
                <a:cs typeface="Microsoft YaHei" charset="-122"/>
              </a:rPr>
              <a:t>元（消耗</a:t>
            </a:r>
            <a:r>
              <a:rPr kumimoji="1" lang="en-US" altLang="zh-CN" sz="2400" dirty="0" smtClean="0">
                <a:latin typeface="Microsoft YaHei" charset="-122"/>
                <a:ea typeface="Microsoft YaHei" charset="-122"/>
                <a:cs typeface="Microsoft YaHei" charset="-122"/>
              </a:rPr>
              <a:t>5</a:t>
            </a:r>
            <a:r>
              <a:rPr kumimoji="1" lang="zh-CN" altLang="en-US" sz="2400" dirty="0" smtClean="0">
                <a:latin typeface="Microsoft YaHei" charset="-122"/>
                <a:ea typeface="Microsoft YaHei" charset="-122"/>
                <a:cs typeface="Microsoft YaHei" charset="-122"/>
              </a:rPr>
              <a:t>个工时，每个工时</a:t>
            </a:r>
            <a:r>
              <a:rPr kumimoji="1" lang="en-US" altLang="zh-CN" sz="2400" dirty="0" smtClean="0">
                <a:latin typeface="Microsoft YaHei" charset="-122"/>
                <a:ea typeface="Microsoft YaHei" charset="-122"/>
                <a:cs typeface="Microsoft YaHei" charset="-122"/>
              </a:rPr>
              <a:t>10</a:t>
            </a:r>
            <a:r>
              <a:rPr kumimoji="1" lang="zh-CN" altLang="en-US" sz="2400" dirty="0" smtClean="0">
                <a:latin typeface="Microsoft YaHei" charset="-122"/>
                <a:ea typeface="Microsoft YaHei" charset="-122"/>
                <a:cs typeface="Microsoft YaHei" charset="-122"/>
              </a:rPr>
              <a:t>元。）</a:t>
            </a:r>
            <a:endParaRPr kumimoji="1" lang="en-US" altLang="zh-CN" sz="2400" dirty="0" smtClean="0">
              <a:latin typeface="Microsoft YaHei" charset="-122"/>
              <a:ea typeface="Microsoft YaHei" charset="-122"/>
              <a:cs typeface="Microsoft YaHei" charset="-122"/>
            </a:endParaRPr>
          </a:p>
          <a:p>
            <a:pPr>
              <a:lnSpc>
                <a:spcPct val="150000"/>
              </a:lnSpc>
            </a:pPr>
            <a:r>
              <a:rPr kumimoji="1" lang="zh-CN" altLang="en-US" sz="2400" dirty="0" smtClean="0">
                <a:latin typeface="Microsoft YaHei" charset="-122"/>
                <a:ea typeface="Microsoft YaHei" charset="-122"/>
                <a:cs typeface="Microsoft YaHei" charset="-122"/>
              </a:rPr>
              <a:t>    隐性成本：这批废钢有两个选择：直接卖出去</a:t>
            </a:r>
            <a:r>
              <a:rPr kumimoji="1" lang="en-US" altLang="zh-CN" sz="2400" dirty="0" smtClean="0">
                <a:latin typeface="Microsoft YaHei" charset="-122"/>
                <a:ea typeface="Microsoft YaHei" charset="-122"/>
                <a:cs typeface="Microsoft YaHei" charset="-122"/>
              </a:rPr>
              <a:t>/</a:t>
            </a:r>
            <a:r>
              <a:rPr kumimoji="1" lang="zh-CN" altLang="en-US" sz="2400" b="1" dirty="0" smtClean="0">
                <a:latin typeface="Microsoft YaHei" charset="-122"/>
                <a:ea typeface="Microsoft YaHei" charset="-122"/>
                <a:cs typeface="Microsoft YaHei" charset="-122"/>
              </a:rPr>
              <a:t>做成五金件</a:t>
            </a:r>
            <a:endParaRPr kumimoji="1" lang="zh-CN" altLang="en-US" sz="2400" b="1"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1290910655"/>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圆角矩形 16"/>
          <p:cNvSpPr/>
          <p:nvPr/>
        </p:nvSpPr>
        <p:spPr>
          <a:xfrm>
            <a:off x="270331" y="655942"/>
            <a:ext cx="4407994"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smtClean="0">
                <a:latin typeface="Microsoft YaHei" charset="-122"/>
                <a:ea typeface="Microsoft YaHei" charset="-122"/>
                <a:cs typeface="Microsoft YaHei" charset="-122"/>
              </a:rPr>
              <a:t>习题练习</a:t>
            </a:r>
            <a:endParaRPr kumimoji="1" lang="zh-CN" altLang="en-US" sz="2000" dirty="0">
              <a:latin typeface="Microsoft YaHei" charset="-122"/>
              <a:ea typeface="Microsoft YaHei" charset="-122"/>
              <a:cs typeface="Microsoft YaHei" charset="-122"/>
            </a:endParaRPr>
          </a:p>
        </p:txBody>
      </p:sp>
      <p:sp>
        <p:nvSpPr>
          <p:cNvPr id="6" name="文本框 5"/>
          <p:cNvSpPr txBox="1"/>
          <p:nvPr/>
        </p:nvSpPr>
        <p:spPr>
          <a:xfrm>
            <a:off x="489097" y="1472751"/>
            <a:ext cx="10781414" cy="4524315"/>
          </a:xfrm>
          <a:prstGeom prst="rect">
            <a:avLst/>
          </a:prstGeom>
          <a:noFill/>
        </p:spPr>
        <p:txBody>
          <a:bodyPr wrap="square" rtlCol="0">
            <a:spAutoFit/>
          </a:bodyPr>
          <a:lstStyle/>
          <a:p>
            <a:pPr>
              <a:lnSpc>
                <a:spcPct val="150000"/>
              </a:lnSpc>
            </a:pPr>
            <a:r>
              <a:rPr kumimoji="1" lang="zh-CN" altLang="en-US" sz="2400" dirty="0">
                <a:latin typeface="Microsoft YaHei" charset="-122"/>
                <a:ea typeface="Microsoft YaHei" charset="-122"/>
                <a:cs typeface="Microsoft YaHei" charset="-122"/>
              </a:rPr>
              <a:t>老刘是一名小五金加工商，</a:t>
            </a:r>
            <a:r>
              <a:rPr kumimoji="1" lang="zh-CN" altLang="en-US" sz="2400" dirty="0">
                <a:solidFill>
                  <a:srgbClr val="C00000"/>
                </a:solidFill>
                <a:latin typeface="Microsoft YaHei" charset="-122"/>
                <a:ea typeface="Microsoft YaHei" charset="-122"/>
                <a:cs typeface="Microsoft YaHei" charset="-122"/>
              </a:rPr>
              <a:t>去年他买了</a:t>
            </a:r>
            <a:r>
              <a:rPr kumimoji="1" lang="zh-CN" altLang="en-US" sz="2400" dirty="0">
                <a:latin typeface="Microsoft YaHei" charset="-122"/>
                <a:ea typeface="Microsoft YaHei" charset="-122"/>
                <a:cs typeface="Microsoft YaHei" charset="-122"/>
              </a:rPr>
              <a:t>一部分废钢，每斤</a:t>
            </a:r>
            <a:r>
              <a:rPr kumimoji="1" lang="en-US" altLang="zh-CN" sz="2400" dirty="0">
                <a:latin typeface="Microsoft YaHei" charset="-122"/>
                <a:ea typeface="Microsoft YaHei" charset="-122"/>
                <a:cs typeface="Microsoft YaHei" charset="-122"/>
              </a:rPr>
              <a:t>6</a:t>
            </a:r>
            <a:r>
              <a:rPr kumimoji="1" lang="zh-CN" altLang="en-US" sz="2400" dirty="0">
                <a:latin typeface="Microsoft YaHei" charset="-122"/>
                <a:ea typeface="Microsoft YaHei" charset="-122"/>
                <a:cs typeface="Microsoft YaHei" charset="-122"/>
              </a:rPr>
              <a:t>元，现废钢的价格已上涨到每斤</a:t>
            </a:r>
            <a:r>
              <a:rPr kumimoji="1" lang="en-US" altLang="zh-CN" sz="2400" dirty="0">
                <a:latin typeface="Microsoft YaHei" charset="-122"/>
                <a:ea typeface="Microsoft YaHei" charset="-122"/>
                <a:cs typeface="Microsoft YaHei" charset="-122"/>
              </a:rPr>
              <a:t>20</a:t>
            </a:r>
            <a:r>
              <a:rPr kumimoji="1" lang="zh-CN" altLang="en-US" sz="2400" dirty="0">
                <a:latin typeface="Microsoft YaHei" charset="-122"/>
                <a:ea typeface="Microsoft YaHei" charset="-122"/>
                <a:cs typeface="Microsoft YaHei" charset="-122"/>
              </a:rPr>
              <a:t>元，如果用这部分废钢雇工制作五金件出售，每个五金件需用废钢</a:t>
            </a:r>
            <a:r>
              <a:rPr kumimoji="1" lang="en-US" altLang="zh-CN" sz="2400" dirty="0">
                <a:latin typeface="Microsoft YaHei" charset="-122"/>
                <a:ea typeface="Microsoft YaHei" charset="-122"/>
                <a:cs typeface="Microsoft YaHei" charset="-122"/>
              </a:rPr>
              <a:t>5</a:t>
            </a:r>
            <a:r>
              <a:rPr kumimoji="1" lang="zh-CN" altLang="en-US" sz="2400" dirty="0">
                <a:latin typeface="Microsoft YaHei" charset="-122"/>
                <a:ea typeface="Microsoft YaHei" charset="-122"/>
                <a:cs typeface="Microsoft YaHei" charset="-122"/>
              </a:rPr>
              <a:t>斤和</a:t>
            </a:r>
            <a:r>
              <a:rPr kumimoji="1" lang="en-US" altLang="zh-CN" sz="2400" dirty="0">
                <a:latin typeface="Microsoft YaHei" charset="-122"/>
                <a:ea typeface="Microsoft YaHei" charset="-122"/>
                <a:cs typeface="Microsoft YaHei" charset="-122"/>
              </a:rPr>
              <a:t>5</a:t>
            </a:r>
            <a:r>
              <a:rPr kumimoji="1" lang="zh-CN" altLang="en-US" sz="2400" dirty="0">
                <a:latin typeface="Microsoft YaHei" charset="-122"/>
                <a:ea typeface="Microsoft YaHei" charset="-122"/>
                <a:cs typeface="Microsoft YaHei" charset="-122"/>
              </a:rPr>
              <a:t>个工时（每工时的工资为</a:t>
            </a:r>
            <a:r>
              <a:rPr kumimoji="1" lang="en-US" altLang="zh-CN" sz="2400" dirty="0">
                <a:latin typeface="Microsoft YaHei" charset="-122"/>
                <a:ea typeface="Microsoft YaHei" charset="-122"/>
                <a:cs typeface="Microsoft YaHei" charset="-122"/>
              </a:rPr>
              <a:t>10</a:t>
            </a:r>
            <a:r>
              <a:rPr kumimoji="1" lang="zh-CN" altLang="en-US" sz="2400" dirty="0">
                <a:latin typeface="Microsoft YaHei" charset="-122"/>
                <a:ea typeface="Microsoft YaHei" charset="-122"/>
                <a:cs typeface="Microsoft YaHei" charset="-122"/>
              </a:rPr>
              <a:t>元），每个五金件售价</a:t>
            </a:r>
            <a:r>
              <a:rPr kumimoji="1" lang="en-US" altLang="zh-CN" sz="2400" dirty="0">
                <a:latin typeface="Microsoft YaHei" charset="-122"/>
                <a:ea typeface="Microsoft YaHei" charset="-122"/>
                <a:cs typeface="Microsoft YaHei" charset="-122"/>
              </a:rPr>
              <a:t>140</a:t>
            </a:r>
            <a:r>
              <a:rPr kumimoji="1" lang="zh-CN" altLang="en-US" sz="2400" dirty="0">
                <a:latin typeface="Microsoft YaHei" charset="-122"/>
                <a:ea typeface="Microsoft YaHei" charset="-122"/>
                <a:cs typeface="Microsoft YaHei" charset="-122"/>
              </a:rPr>
              <a:t>元。</a:t>
            </a:r>
          </a:p>
          <a:p>
            <a:pPr>
              <a:lnSpc>
                <a:spcPct val="150000"/>
              </a:lnSpc>
            </a:pPr>
            <a:r>
              <a:rPr kumimoji="1" lang="en-US" altLang="zh-CN" sz="2400" dirty="0" smtClean="0">
                <a:latin typeface="Microsoft YaHei" charset="-122"/>
                <a:ea typeface="Microsoft YaHei" charset="-122"/>
                <a:cs typeface="Microsoft YaHei" charset="-122"/>
              </a:rPr>
              <a:t>1</a:t>
            </a:r>
            <a:r>
              <a:rPr kumimoji="1" lang="en-US" altLang="zh-CN" sz="2400" dirty="0">
                <a:latin typeface="Microsoft YaHei" charset="-122"/>
                <a:ea typeface="Microsoft YaHei" charset="-122"/>
                <a:cs typeface="Microsoft YaHei" charset="-122"/>
              </a:rPr>
              <a:t>. </a:t>
            </a:r>
            <a:r>
              <a:rPr kumimoji="1" lang="zh-CN" altLang="en-US" sz="2400" dirty="0">
                <a:latin typeface="Microsoft YaHei" charset="-122"/>
                <a:ea typeface="Microsoft YaHei" charset="-122"/>
                <a:cs typeface="Microsoft YaHei" charset="-122"/>
              </a:rPr>
              <a:t>老刘通过制售五金件的</a:t>
            </a:r>
            <a:r>
              <a:rPr kumimoji="1" lang="zh-CN" altLang="en-US" sz="2400" dirty="0">
                <a:solidFill>
                  <a:srgbClr val="C00000"/>
                </a:solidFill>
                <a:latin typeface="Microsoft YaHei" charset="-122"/>
                <a:ea typeface="Microsoft YaHei" charset="-122"/>
                <a:cs typeface="Microsoft YaHei" charset="-122"/>
              </a:rPr>
              <a:t>经济利润</a:t>
            </a:r>
            <a:r>
              <a:rPr kumimoji="1" lang="zh-CN" altLang="en-US" sz="2400" dirty="0">
                <a:latin typeface="Microsoft YaHei" charset="-122"/>
                <a:ea typeface="Microsoft YaHei" charset="-122"/>
                <a:cs typeface="Microsoft YaHei" charset="-122"/>
              </a:rPr>
              <a:t>是多少</a:t>
            </a:r>
            <a:r>
              <a:rPr kumimoji="1" lang="zh-CN" altLang="en-US" sz="2400" dirty="0" smtClean="0">
                <a:latin typeface="Microsoft YaHei" charset="-122"/>
                <a:ea typeface="Microsoft YaHei" charset="-122"/>
                <a:cs typeface="Microsoft YaHei" charset="-122"/>
              </a:rPr>
              <a:t>？</a:t>
            </a:r>
            <a:endParaRPr kumimoji="1" lang="en-US" altLang="zh-CN" sz="2400" dirty="0" smtClean="0">
              <a:latin typeface="Microsoft YaHei" charset="-122"/>
              <a:ea typeface="Microsoft YaHei" charset="-122"/>
              <a:cs typeface="Microsoft YaHei" charset="-122"/>
            </a:endParaRPr>
          </a:p>
          <a:p>
            <a:pPr>
              <a:lnSpc>
                <a:spcPct val="150000"/>
              </a:lnSpc>
            </a:pPr>
            <a:r>
              <a:rPr kumimoji="1" lang="zh-CN" altLang="en-US" sz="2400" dirty="0" smtClean="0">
                <a:latin typeface="Microsoft YaHei" charset="-122"/>
                <a:ea typeface="Microsoft YaHei" charset="-122"/>
                <a:cs typeface="Microsoft YaHei" charset="-122"/>
              </a:rPr>
              <a:t>    经济利润</a:t>
            </a:r>
            <a:r>
              <a:rPr kumimoji="1" lang="en-US" altLang="zh-CN" sz="2400" dirty="0" smtClean="0">
                <a:latin typeface="Microsoft YaHei" charset="-122"/>
                <a:ea typeface="Microsoft YaHei" charset="-122"/>
                <a:cs typeface="Microsoft YaHei" charset="-122"/>
              </a:rPr>
              <a:t>=</a:t>
            </a:r>
            <a:r>
              <a:rPr kumimoji="1" lang="zh-CN" altLang="en-US" sz="2400" dirty="0" smtClean="0">
                <a:latin typeface="Microsoft YaHei" charset="-122"/>
                <a:ea typeface="Microsoft YaHei" charset="-122"/>
                <a:cs typeface="Microsoft YaHei" charset="-122"/>
              </a:rPr>
              <a:t>总收益</a:t>
            </a:r>
            <a:r>
              <a:rPr kumimoji="1" lang="en-US" altLang="zh-CN" sz="2400" dirty="0" smtClean="0">
                <a:latin typeface="Microsoft YaHei" charset="-122"/>
                <a:ea typeface="Microsoft YaHei" charset="-122"/>
                <a:cs typeface="Microsoft YaHei" charset="-122"/>
              </a:rPr>
              <a:t>-</a:t>
            </a:r>
            <a:r>
              <a:rPr kumimoji="1" lang="zh-CN" altLang="en-US" sz="2400" dirty="0" smtClean="0">
                <a:latin typeface="Microsoft YaHei" charset="-122"/>
                <a:ea typeface="Microsoft YaHei" charset="-122"/>
                <a:cs typeface="Microsoft YaHei" charset="-122"/>
              </a:rPr>
              <a:t>（</a:t>
            </a:r>
            <a:r>
              <a:rPr kumimoji="1" lang="zh-CN" altLang="en-US" sz="2400" dirty="0">
                <a:latin typeface="Microsoft YaHei" charset="-122"/>
                <a:ea typeface="Microsoft YaHei" charset="-122"/>
                <a:cs typeface="Microsoft YaHei" charset="-122"/>
              </a:rPr>
              <a:t>显性成本</a:t>
            </a:r>
            <a:r>
              <a:rPr kumimoji="1" lang="en-US" altLang="zh-CN" sz="2400" dirty="0">
                <a:latin typeface="Microsoft YaHei" charset="-122"/>
                <a:ea typeface="Microsoft YaHei" charset="-122"/>
                <a:cs typeface="Microsoft YaHei" charset="-122"/>
              </a:rPr>
              <a:t>+</a:t>
            </a:r>
            <a:r>
              <a:rPr kumimoji="1" lang="zh-CN" altLang="en-US" sz="2400" dirty="0">
                <a:latin typeface="Microsoft YaHei" charset="-122"/>
                <a:ea typeface="Microsoft YaHei" charset="-122"/>
                <a:cs typeface="Microsoft YaHei" charset="-122"/>
              </a:rPr>
              <a:t>隐性成本）</a:t>
            </a:r>
          </a:p>
          <a:p>
            <a:pPr>
              <a:lnSpc>
                <a:spcPct val="150000"/>
              </a:lnSpc>
            </a:pPr>
            <a:r>
              <a:rPr kumimoji="1" lang="zh-CN" altLang="en-US" sz="2400" dirty="0" smtClean="0">
                <a:latin typeface="Microsoft YaHei" charset="-122"/>
                <a:ea typeface="Microsoft YaHei" charset="-122"/>
                <a:cs typeface="Microsoft YaHei" charset="-122"/>
              </a:rPr>
              <a:t>    总收益：</a:t>
            </a:r>
            <a:r>
              <a:rPr kumimoji="1" lang="en-US" altLang="zh-CN" sz="2400" dirty="0" smtClean="0">
                <a:latin typeface="Microsoft YaHei" charset="-122"/>
                <a:ea typeface="Microsoft YaHei" charset="-122"/>
                <a:cs typeface="Microsoft YaHei" charset="-122"/>
              </a:rPr>
              <a:t>140</a:t>
            </a:r>
            <a:r>
              <a:rPr kumimoji="1" lang="zh-CN" altLang="en-US" sz="2400" dirty="0" smtClean="0">
                <a:latin typeface="Microsoft YaHei" charset="-122"/>
                <a:ea typeface="Microsoft YaHei" charset="-122"/>
                <a:cs typeface="Microsoft YaHei" charset="-122"/>
              </a:rPr>
              <a:t>元</a:t>
            </a:r>
            <a:endParaRPr kumimoji="1" lang="en-US" altLang="zh-CN" sz="2400" dirty="0" smtClean="0">
              <a:latin typeface="Microsoft YaHei" charset="-122"/>
              <a:ea typeface="Microsoft YaHei" charset="-122"/>
              <a:cs typeface="Microsoft YaHei" charset="-122"/>
            </a:endParaRPr>
          </a:p>
          <a:p>
            <a:pPr>
              <a:lnSpc>
                <a:spcPct val="150000"/>
              </a:lnSpc>
            </a:pPr>
            <a:r>
              <a:rPr kumimoji="1" lang="zh-CN" altLang="en-US" sz="2400" dirty="0" smtClean="0">
                <a:latin typeface="Microsoft YaHei" charset="-122"/>
                <a:ea typeface="Microsoft YaHei" charset="-122"/>
                <a:cs typeface="Microsoft YaHei" charset="-122"/>
              </a:rPr>
              <a:t>    显性成本：</a:t>
            </a:r>
            <a:r>
              <a:rPr kumimoji="1" lang="en-US" altLang="zh-CN" sz="2400" dirty="0" smtClean="0">
                <a:latin typeface="Microsoft YaHei" charset="-122"/>
                <a:ea typeface="Microsoft YaHei" charset="-122"/>
                <a:cs typeface="Microsoft YaHei" charset="-122"/>
              </a:rPr>
              <a:t>5×10=50</a:t>
            </a:r>
            <a:r>
              <a:rPr kumimoji="1" lang="zh-CN" altLang="en-US" sz="2400" dirty="0" smtClean="0">
                <a:latin typeface="Microsoft YaHei" charset="-122"/>
                <a:ea typeface="Microsoft YaHei" charset="-122"/>
                <a:cs typeface="Microsoft YaHei" charset="-122"/>
              </a:rPr>
              <a:t>元（消耗</a:t>
            </a:r>
            <a:r>
              <a:rPr kumimoji="1" lang="en-US" altLang="zh-CN" sz="2400" dirty="0" smtClean="0">
                <a:latin typeface="Microsoft YaHei" charset="-122"/>
                <a:ea typeface="Microsoft YaHei" charset="-122"/>
                <a:cs typeface="Microsoft YaHei" charset="-122"/>
              </a:rPr>
              <a:t>5</a:t>
            </a:r>
            <a:r>
              <a:rPr kumimoji="1" lang="zh-CN" altLang="en-US" sz="2400" dirty="0" smtClean="0">
                <a:latin typeface="Microsoft YaHei" charset="-122"/>
                <a:ea typeface="Microsoft YaHei" charset="-122"/>
                <a:cs typeface="Microsoft YaHei" charset="-122"/>
              </a:rPr>
              <a:t>个工时，每个工时</a:t>
            </a:r>
            <a:r>
              <a:rPr kumimoji="1" lang="en-US" altLang="zh-CN" sz="2400" dirty="0" smtClean="0">
                <a:latin typeface="Microsoft YaHei" charset="-122"/>
                <a:ea typeface="Microsoft YaHei" charset="-122"/>
                <a:cs typeface="Microsoft YaHei" charset="-122"/>
              </a:rPr>
              <a:t>10</a:t>
            </a:r>
            <a:r>
              <a:rPr kumimoji="1" lang="zh-CN" altLang="en-US" sz="2400" dirty="0" smtClean="0">
                <a:latin typeface="Microsoft YaHei" charset="-122"/>
                <a:ea typeface="Microsoft YaHei" charset="-122"/>
                <a:cs typeface="Microsoft YaHei" charset="-122"/>
              </a:rPr>
              <a:t>元。）</a:t>
            </a:r>
            <a:endParaRPr kumimoji="1" lang="en-US" altLang="zh-CN" sz="2400" dirty="0" smtClean="0">
              <a:latin typeface="Microsoft YaHei" charset="-122"/>
              <a:ea typeface="Microsoft YaHei" charset="-122"/>
              <a:cs typeface="Microsoft YaHei" charset="-122"/>
            </a:endParaRPr>
          </a:p>
          <a:p>
            <a:pPr>
              <a:lnSpc>
                <a:spcPct val="150000"/>
              </a:lnSpc>
            </a:pPr>
            <a:r>
              <a:rPr kumimoji="1" lang="zh-CN" altLang="en-US" sz="2400" dirty="0" smtClean="0">
                <a:latin typeface="Microsoft YaHei" charset="-122"/>
                <a:ea typeface="Microsoft YaHei" charset="-122"/>
                <a:cs typeface="Microsoft YaHei" charset="-122"/>
              </a:rPr>
              <a:t>    隐性成本：</a:t>
            </a:r>
            <a:r>
              <a:rPr kumimoji="1" lang="en-US" altLang="zh-CN" sz="2400" dirty="0" smtClean="0">
                <a:latin typeface="Microsoft YaHei" charset="-122"/>
                <a:ea typeface="Microsoft YaHei" charset="-122"/>
                <a:cs typeface="Microsoft YaHei" charset="-122"/>
              </a:rPr>
              <a:t>5×20=100</a:t>
            </a:r>
            <a:r>
              <a:rPr kumimoji="1" lang="zh-CN" altLang="en-US" sz="2400" dirty="0" smtClean="0">
                <a:latin typeface="Microsoft YaHei" charset="-122"/>
                <a:ea typeface="Microsoft YaHei" charset="-122"/>
                <a:cs typeface="Microsoft YaHei" charset="-122"/>
              </a:rPr>
              <a:t>元（做成五金件就放弃了卖出去获得的收入）</a:t>
            </a:r>
            <a:endParaRPr kumimoji="1" lang="zh-CN" altLang="en-US" sz="2400" b="1"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1648255793"/>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圆角矩形 16"/>
          <p:cNvSpPr/>
          <p:nvPr/>
        </p:nvSpPr>
        <p:spPr>
          <a:xfrm>
            <a:off x="270331" y="655942"/>
            <a:ext cx="4407994"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smtClean="0">
                <a:latin typeface="Microsoft YaHei" charset="-122"/>
                <a:ea typeface="Microsoft YaHei" charset="-122"/>
                <a:cs typeface="Microsoft YaHei" charset="-122"/>
              </a:rPr>
              <a:t>习题练习</a:t>
            </a:r>
            <a:endParaRPr kumimoji="1" lang="zh-CN" altLang="en-US" sz="2000" dirty="0">
              <a:latin typeface="Microsoft YaHei" charset="-122"/>
              <a:ea typeface="Microsoft YaHei" charset="-122"/>
              <a:cs typeface="Microsoft YaHei" charset="-122"/>
            </a:endParaRPr>
          </a:p>
        </p:txBody>
      </p:sp>
      <p:sp>
        <p:nvSpPr>
          <p:cNvPr id="6" name="文本框 5"/>
          <p:cNvSpPr txBox="1"/>
          <p:nvPr/>
        </p:nvSpPr>
        <p:spPr>
          <a:xfrm>
            <a:off x="489097" y="1472751"/>
            <a:ext cx="10781414" cy="5078313"/>
          </a:xfrm>
          <a:prstGeom prst="rect">
            <a:avLst/>
          </a:prstGeom>
          <a:noFill/>
        </p:spPr>
        <p:txBody>
          <a:bodyPr wrap="square" rtlCol="0">
            <a:spAutoFit/>
          </a:bodyPr>
          <a:lstStyle/>
          <a:p>
            <a:pPr>
              <a:lnSpc>
                <a:spcPct val="150000"/>
              </a:lnSpc>
            </a:pPr>
            <a:r>
              <a:rPr kumimoji="1" lang="zh-CN" altLang="en-US" sz="2400" dirty="0">
                <a:latin typeface="Microsoft YaHei" charset="-122"/>
                <a:ea typeface="Microsoft YaHei" charset="-122"/>
                <a:cs typeface="Microsoft YaHei" charset="-122"/>
              </a:rPr>
              <a:t>老刘是一名小五金加工商，</a:t>
            </a:r>
            <a:r>
              <a:rPr kumimoji="1" lang="zh-CN" altLang="en-US" sz="2400" dirty="0">
                <a:solidFill>
                  <a:srgbClr val="C00000"/>
                </a:solidFill>
                <a:latin typeface="Microsoft YaHei" charset="-122"/>
                <a:ea typeface="Microsoft YaHei" charset="-122"/>
                <a:cs typeface="Microsoft YaHei" charset="-122"/>
              </a:rPr>
              <a:t>去年他买了</a:t>
            </a:r>
            <a:r>
              <a:rPr kumimoji="1" lang="zh-CN" altLang="en-US" sz="2400" dirty="0">
                <a:latin typeface="Microsoft YaHei" charset="-122"/>
                <a:ea typeface="Microsoft YaHei" charset="-122"/>
                <a:cs typeface="Microsoft YaHei" charset="-122"/>
              </a:rPr>
              <a:t>一部分废钢，每斤</a:t>
            </a:r>
            <a:r>
              <a:rPr kumimoji="1" lang="en-US" altLang="zh-CN" sz="2400" dirty="0">
                <a:latin typeface="Microsoft YaHei" charset="-122"/>
                <a:ea typeface="Microsoft YaHei" charset="-122"/>
                <a:cs typeface="Microsoft YaHei" charset="-122"/>
              </a:rPr>
              <a:t>6</a:t>
            </a:r>
            <a:r>
              <a:rPr kumimoji="1" lang="zh-CN" altLang="en-US" sz="2400" dirty="0">
                <a:latin typeface="Microsoft YaHei" charset="-122"/>
                <a:ea typeface="Microsoft YaHei" charset="-122"/>
                <a:cs typeface="Microsoft YaHei" charset="-122"/>
              </a:rPr>
              <a:t>元，现废钢的价格已上涨到每斤</a:t>
            </a:r>
            <a:r>
              <a:rPr kumimoji="1" lang="en-US" altLang="zh-CN" sz="2400" dirty="0">
                <a:latin typeface="Microsoft YaHei" charset="-122"/>
                <a:ea typeface="Microsoft YaHei" charset="-122"/>
                <a:cs typeface="Microsoft YaHei" charset="-122"/>
              </a:rPr>
              <a:t>20</a:t>
            </a:r>
            <a:r>
              <a:rPr kumimoji="1" lang="zh-CN" altLang="en-US" sz="2400" dirty="0">
                <a:latin typeface="Microsoft YaHei" charset="-122"/>
                <a:ea typeface="Microsoft YaHei" charset="-122"/>
                <a:cs typeface="Microsoft YaHei" charset="-122"/>
              </a:rPr>
              <a:t>元，如果用这部分废钢雇工制作五金件出售，每个五金件需用废钢</a:t>
            </a:r>
            <a:r>
              <a:rPr kumimoji="1" lang="en-US" altLang="zh-CN" sz="2400" dirty="0">
                <a:latin typeface="Microsoft YaHei" charset="-122"/>
                <a:ea typeface="Microsoft YaHei" charset="-122"/>
                <a:cs typeface="Microsoft YaHei" charset="-122"/>
              </a:rPr>
              <a:t>5</a:t>
            </a:r>
            <a:r>
              <a:rPr kumimoji="1" lang="zh-CN" altLang="en-US" sz="2400" dirty="0">
                <a:latin typeface="Microsoft YaHei" charset="-122"/>
                <a:ea typeface="Microsoft YaHei" charset="-122"/>
                <a:cs typeface="Microsoft YaHei" charset="-122"/>
              </a:rPr>
              <a:t>斤和</a:t>
            </a:r>
            <a:r>
              <a:rPr kumimoji="1" lang="en-US" altLang="zh-CN" sz="2400" dirty="0">
                <a:latin typeface="Microsoft YaHei" charset="-122"/>
                <a:ea typeface="Microsoft YaHei" charset="-122"/>
                <a:cs typeface="Microsoft YaHei" charset="-122"/>
              </a:rPr>
              <a:t>5</a:t>
            </a:r>
            <a:r>
              <a:rPr kumimoji="1" lang="zh-CN" altLang="en-US" sz="2400" dirty="0">
                <a:latin typeface="Microsoft YaHei" charset="-122"/>
                <a:ea typeface="Microsoft YaHei" charset="-122"/>
                <a:cs typeface="Microsoft YaHei" charset="-122"/>
              </a:rPr>
              <a:t>个工时（每工时的工资为</a:t>
            </a:r>
            <a:r>
              <a:rPr kumimoji="1" lang="en-US" altLang="zh-CN" sz="2400" dirty="0">
                <a:latin typeface="Microsoft YaHei" charset="-122"/>
                <a:ea typeface="Microsoft YaHei" charset="-122"/>
                <a:cs typeface="Microsoft YaHei" charset="-122"/>
              </a:rPr>
              <a:t>10</a:t>
            </a:r>
            <a:r>
              <a:rPr kumimoji="1" lang="zh-CN" altLang="en-US" sz="2400" dirty="0">
                <a:latin typeface="Microsoft YaHei" charset="-122"/>
                <a:ea typeface="Microsoft YaHei" charset="-122"/>
                <a:cs typeface="Microsoft YaHei" charset="-122"/>
              </a:rPr>
              <a:t>元），每个五金件售价</a:t>
            </a:r>
            <a:r>
              <a:rPr kumimoji="1" lang="en-US" altLang="zh-CN" sz="2400" dirty="0">
                <a:latin typeface="Microsoft YaHei" charset="-122"/>
                <a:ea typeface="Microsoft YaHei" charset="-122"/>
                <a:cs typeface="Microsoft YaHei" charset="-122"/>
              </a:rPr>
              <a:t>140</a:t>
            </a:r>
            <a:r>
              <a:rPr kumimoji="1" lang="zh-CN" altLang="en-US" sz="2400" dirty="0">
                <a:latin typeface="Microsoft YaHei" charset="-122"/>
                <a:ea typeface="Microsoft YaHei" charset="-122"/>
                <a:cs typeface="Microsoft YaHei" charset="-122"/>
              </a:rPr>
              <a:t>元。</a:t>
            </a:r>
          </a:p>
          <a:p>
            <a:pPr>
              <a:lnSpc>
                <a:spcPct val="150000"/>
              </a:lnSpc>
            </a:pPr>
            <a:r>
              <a:rPr kumimoji="1" lang="en-US" altLang="zh-CN" sz="2400" dirty="0" smtClean="0">
                <a:latin typeface="Microsoft YaHei" charset="-122"/>
                <a:ea typeface="Microsoft YaHei" charset="-122"/>
                <a:cs typeface="Microsoft YaHei" charset="-122"/>
              </a:rPr>
              <a:t>1</a:t>
            </a:r>
            <a:r>
              <a:rPr kumimoji="1" lang="en-US" altLang="zh-CN" sz="2400" dirty="0">
                <a:latin typeface="Microsoft YaHei" charset="-122"/>
                <a:ea typeface="Microsoft YaHei" charset="-122"/>
                <a:cs typeface="Microsoft YaHei" charset="-122"/>
              </a:rPr>
              <a:t>. </a:t>
            </a:r>
            <a:r>
              <a:rPr kumimoji="1" lang="zh-CN" altLang="en-US" sz="2400" dirty="0">
                <a:latin typeface="Microsoft YaHei" charset="-122"/>
                <a:ea typeface="Microsoft YaHei" charset="-122"/>
                <a:cs typeface="Microsoft YaHei" charset="-122"/>
              </a:rPr>
              <a:t>老刘通过制售五金件的</a:t>
            </a:r>
            <a:r>
              <a:rPr kumimoji="1" lang="zh-CN" altLang="en-US" sz="2400" dirty="0">
                <a:solidFill>
                  <a:srgbClr val="C00000"/>
                </a:solidFill>
                <a:latin typeface="Microsoft YaHei" charset="-122"/>
                <a:ea typeface="Microsoft YaHei" charset="-122"/>
                <a:cs typeface="Microsoft YaHei" charset="-122"/>
              </a:rPr>
              <a:t>经济利润</a:t>
            </a:r>
            <a:r>
              <a:rPr kumimoji="1" lang="zh-CN" altLang="en-US" sz="2400" dirty="0">
                <a:latin typeface="Microsoft YaHei" charset="-122"/>
                <a:ea typeface="Microsoft YaHei" charset="-122"/>
                <a:cs typeface="Microsoft YaHei" charset="-122"/>
              </a:rPr>
              <a:t>是多少</a:t>
            </a:r>
            <a:r>
              <a:rPr kumimoji="1" lang="zh-CN" altLang="en-US" sz="2400" dirty="0" smtClean="0">
                <a:latin typeface="Microsoft YaHei" charset="-122"/>
                <a:ea typeface="Microsoft YaHei" charset="-122"/>
                <a:cs typeface="Microsoft YaHei" charset="-122"/>
              </a:rPr>
              <a:t>？</a:t>
            </a:r>
            <a:endParaRPr kumimoji="1" lang="en-US" altLang="zh-CN" sz="2400" dirty="0" smtClean="0">
              <a:latin typeface="Microsoft YaHei" charset="-122"/>
              <a:ea typeface="Microsoft YaHei" charset="-122"/>
              <a:cs typeface="Microsoft YaHei" charset="-122"/>
            </a:endParaRPr>
          </a:p>
          <a:p>
            <a:pPr>
              <a:lnSpc>
                <a:spcPct val="150000"/>
              </a:lnSpc>
            </a:pPr>
            <a:r>
              <a:rPr kumimoji="1" lang="zh-CN" altLang="en-US" sz="2400" dirty="0" smtClean="0">
                <a:latin typeface="Microsoft YaHei" charset="-122"/>
                <a:ea typeface="Microsoft YaHei" charset="-122"/>
                <a:cs typeface="Microsoft YaHei" charset="-122"/>
              </a:rPr>
              <a:t>    经济利润</a:t>
            </a:r>
            <a:r>
              <a:rPr kumimoji="1" lang="en-US" altLang="zh-CN" sz="2400" dirty="0" smtClean="0">
                <a:latin typeface="Microsoft YaHei" charset="-122"/>
                <a:ea typeface="Microsoft YaHei" charset="-122"/>
                <a:cs typeface="Microsoft YaHei" charset="-122"/>
              </a:rPr>
              <a:t>=</a:t>
            </a:r>
            <a:r>
              <a:rPr kumimoji="1" lang="zh-CN" altLang="en-US" sz="2400" dirty="0" smtClean="0">
                <a:latin typeface="Microsoft YaHei" charset="-122"/>
                <a:ea typeface="Microsoft YaHei" charset="-122"/>
                <a:cs typeface="Microsoft YaHei" charset="-122"/>
              </a:rPr>
              <a:t>总收益</a:t>
            </a:r>
            <a:r>
              <a:rPr kumimoji="1" lang="en-US" altLang="zh-CN" sz="2400" dirty="0" smtClean="0">
                <a:latin typeface="Microsoft YaHei" charset="-122"/>
                <a:ea typeface="Microsoft YaHei" charset="-122"/>
                <a:cs typeface="Microsoft YaHei" charset="-122"/>
              </a:rPr>
              <a:t>-</a:t>
            </a:r>
            <a:r>
              <a:rPr kumimoji="1" lang="zh-CN" altLang="en-US" sz="2400" dirty="0" smtClean="0">
                <a:latin typeface="Microsoft YaHei" charset="-122"/>
                <a:ea typeface="Microsoft YaHei" charset="-122"/>
                <a:cs typeface="Microsoft YaHei" charset="-122"/>
              </a:rPr>
              <a:t>（</a:t>
            </a:r>
            <a:r>
              <a:rPr kumimoji="1" lang="zh-CN" altLang="en-US" sz="2400" dirty="0">
                <a:latin typeface="Microsoft YaHei" charset="-122"/>
                <a:ea typeface="Microsoft YaHei" charset="-122"/>
                <a:cs typeface="Microsoft YaHei" charset="-122"/>
              </a:rPr>
              <a:t>显性成本</a:t>
            </a:r>
            <a:r>
              <a:rPr kumimoji="1" lang="en-US" altLang="zh-CN" sz="2400" dirty="0">
                <a:latin typeface="Microsoft YaHei" charset="-122"/>
                <a:ea typeface="Microsoft YaHei" charset="-122"/>
                <a:cs typeface="Microsoft YaHei" charset="-122"/>
              </a:rPr>
              <a:t>+</a:t>
            </a:r>
            <a:r>
              <a:rPr kumimoji="1" lang="zh-CN" altLang="en-US" sz="2400" dirty="0">
                <a:latin typeface="Microsoft YaHei" charset="-122"/>
                <a:ea typeface="Microsoft YaHei" charset="-122"/>
                <a:cs typeface="Microsoft YaHei" charset="-122"/>
              </a:rPr>
              <a:t>隐性成本）</a:t>
            </a:r>
          </a:p>
          <a:p>
            <a:pPr>
              <a:lnSpc>
                <a:spcPct val="150000"/>
              </a:lnSpc>
            </a:pPr>
            <a:r>
              <a:rPr kumimoji="1" lang="zh-CN" altLang="en-US" sz="2400" dirty="0" smtClean="0">
                <a:latin typeface="Microsoft YaHei" charset="-122"/>
                <a:ea typeface="Microsoft YaHei" charset="-122"/>
                <a:cs typeface="Microsoft YaHei" charset="-122"/>
              </a:rPr>
              <a:t>    总收益：</a:t>
            </a:r>
            <a:r>
              <a:rPr kumimoji="1" lang="en-US" altLang="zh-CN" sz="2400" dirty="0" smtClean="0">
                <a:latin typeface="Microsoft YaHei" charset="-122"/>
                <a:ea typeface="Microsoft YaHei" charset="-122"/>
                <a:cs typeface="Microsoft YaHei" charset="-122"/>
              </a:rPr>
              <a:t>140</a:t>
            </a:r>
            <a:r>
              <a:rPr kumimoji="1" lang="zh-CN" altLang="en-US" sz="2400" dirty="0" smtClean="0">
                <a:latin typeface="Microsoft YaHei" charset="-122"/>
                <a:ea typeface="Microsoft YaHei" charset="-122"/>
                <a:cs typeface="Microsoft YaHei" charset="-122"/>
              </a:rPr>
              <a:t>元</a:t>
            </a:r>
            <a:endParaRPr kumimoji="1" lang="en-US" altLang="zh-CN" sz="2400" dirty="0" smtClean="0">
              <a:latin typeface="Microsoft YaHei" charset="-122"/>
              <a:ea typeface="Microsoft YaHei" charset="-122"/>
              <a:cs typeface="Microsoft YaHei" charset="-122"/>
            </a:endParaRPr>
          </a:p>
          <a:p>
            <a:pPr>
              <a:lnSpc>
                <a:spcPct val="150000"/>
              </a:lnSpc>
            </a:pPr>
            <a:r>
              <a:rPr kumimoji="1" lang="zh-CN" altLang="en-US" sz="2400" dirty="0" smtClean="0">
                <a:latin typeface="Microsoft YaHei" charset="-122"/>
                <a:ea typeface="Microsoft YaHei" charset="-122"/>
                <a:cs typeface="Microsoft YaHei" charset="-122"/>
              </a:rPr>
              <a:t>    显性成本：</a:t>
            </a:r>
            <a:r>
              <a:rPr kumimoji="1" lang="en-US" altLang="zh-CN" sz="2400" dirty="0" smtClean="0">
                <a:latin typeface="Microsoft YaHei" charset="-122"/>
                <a:ea typeface="Microsoft YaHei" charset="-122"/>
                <a:cs typeface="Microsoft YaHei" charset="-122"/>
              </a:rPr>
              <a:t>5×10=50</a:t>
            </a:r>
            <a:r>
              <a:rPr kumimoji="1" lang="zh-CN" altLang="en-US" sz="2400" dirty="0" smtClean="0">
                <a:latin typeface="Microsoft YaHei" charset="-122"/>
                <a:ea typeface="Microsoft YaHei" charset="-122"/>
                <a:cs typeface="Microsoft YaHei" charset="-122"/>
              </a:rPr>
              <a:t>元（消耗</a:t>
            </a:r>
            <a:r>
              <a:rPr kumimoji="1" lang="en-US" altLang="zh-CN" sz="2400" dirty="0" smtClean="0">
                <a:latin typeface="Microsoft YaHei" charset="-122"/>
                <a:ea typeface="Microsoft YaHei" charset="-122"/>
                <a:cs typeface="Microsoft YaHei" charset="-122"/>
              </a:rPr>
              <a:t>5</a:t>
            </a:r>
            <a:r>
              <a:rPr kumimoji="1" lang="zh-CN" altLang="en-US" sz="2400" dirty="0" smtClean="0">
                <a:latin typeface="Microsoft YaHei" charset="-122"/>
                <a:ea typeface="Microsoft YaHei" charset="-122"/>
                <a:cs typeface="Microsoft YaHei" charset="-122"/>
              </a:rPr>
              <a:t>个工时，每个工时</a:t>
            </a:r>
            <a:r>
              <a:rPr kumimoji="1" lang="en-US" altLang="zh-CN" sz="2400" dirty="0" smtClean="0">
                <a:latin typeface="Microsoft YaHei" charset="-122"/>
                <a:ea typeface="Microsoft YaHei" charset="-122"/>
                <a:cs typeface="Microsoft YaHei" charset="-122"/>
              </a:rPr>
              <a:t>10</a:t>
            </a:r>
            <a:r>
              <a:rPr kumimoji="1" lang="zh-CN" altLang="en-US" sz="2400" dirty="0" smtClean="0">
                <a:latin typeface="Microsoft YaHei" charset="-122"/>
                <a:ea typeface="Microsoft YaHei" charset="-122"/>
                <a:cs typeface="Microsoft YaHei" charset="-122"/>
              </a:rPr>
              <a:t>元。）</a:t>
            </a:r>
            <a:endParaRPr kumimoji="1" lang="en-US" altLang="zh-CN" sz="2400" dirty="0" smtClean="0">
              <a:latin typeface="Microsoft YaHei" charset="-122"/>
              <a:ea typeface="Microsoft YaHei" charset="-122"/>
              <a:cs typeface="Microsoft YaHei" charset="-122"/>
            </a:endParaRPr>
          </a:p>
          <a:p>
            <a:pPr>
              <a:lnSpc>
                <a:spcPct val="150000"/>
              </a:lnSpc>
            </a:pPr>
            <a:r>
              <a:rPr kumimoji="1" lang="zh-CN" altLang="en-US" sz="2400" dirty="0" smtClean="0">
                <a:latin typeface="Microsoft YaHei" charset="-122"/>
                <a:ea typeface="Microsoft YaHei" charset="-122"/>
                <a:cs typeface="Microsoft YaHei" charset="-122"/>
              </a:rPr>
              <a:t>    隐性成本：</a:t>
            </a:r>
            <a:r>
              <a:rPr kumimoji="1" lang="en-US" altLang="zh-CN" sz="2400" dirty="0" smtClean="0">
                <a:latin typeface="Microsoft YaHei" charset="-122"/>
                <a:ea typeface="Microsoft YaHei" charset="-122"/>
                <a:cs typeface="Microsoft YaHei" charset="-122"/>
              </a:rPr>
              <a:t>5×20=100</a:t>
            </a:r>
            <a:r>
              <a:rPr kumimoji="1" lang="zh-CN" altLang="en-US" sz="2400" dirty="0" smtClean="0">
                <a:latin typeface="Microsoft YaHei" charset="-122"/>
                <a:ea typeface="Microsoft YaHei" charset="-122"/>
                <a:cs typeface="Microsoft YaHei" charset="-122"/>
              </a:rPr>
              <a:t>元（做成五金件就放弃了卖出去获得的收入）</a:t>
            </a:r>
            <a:endParaRPr kumimoji="1" lang="en-US" altLang="zh-CN" sz="2400" dirty="0" smtClean="0">
              <a:latin typeface="Microsoft YaHei" charset="-122"/>
              <a:ea typeface="Microsoft YaHei" charset="-122"/>
              <a:cs typeface="Microsoft YaHei" charset="-122"/>
            </a:endParaRPr>
          </a:p>
          <a:p>
            <a:pPr>
              <a:lnSpc>
                <a:spcPct val="150000"/>
              </a:lnSpc>
            </a:pPr>
            <a:r>
              <a:rPr kumimoji="1" lang="zh-CN" altLang="en-US" sz="2400" b="1" dirty="0">
                <a:latin typeface="Microsoft YaHei" charset="-122"/>
                <a:ea typeface="Microsoft YaHei" charset="-122"/>
                <a:cs typeface="Microsoft YaHei" charset="-122"/>
              </a:rPr>
              <a:t> </a:t>
            </a:r>
            <a:r>
              <a:rPr kumimoji="1" lang="zh-CN" altLang="en-US" sz="2400" b="1" dirty="0" smtClean="0">
                <a:latin typeface="Microsoft YaHei" charset="-122"/>
                <a:ea typeface="Microsoft YaHei" charset="-122"/>
                <a:cs typeface="Microsoft YaHei" charset="-122"/>
              </a:rPr>
              <a:t>   </a:t>
            </a:r>
            <a:r>
              <a:rPr kumimoji="1" lang="zh-CN" altLang="en-US" sz="2400" dirty="0" smtClean="0">
                <a:latin typeface="Microsoft YaHei" charset="-122"/>
                <a:ea typeface="Microsoft YaHei" charset="-122"/>
                <a:cs typeface="Microsoft YaHei" charset="-122"/>
              </a:rPr>
              <a:t>经济利润</a:t>
            </a:r>
            <a:r>
              <a:rPr kumimoji="1" lang="en-US" altLang="zh-CN" sz="2400" dirty="0" smtClean="0">
                <a:latin typeface="Microsoft YaHei" charset="-122"/>
                <a:ea typeface="Microsoft YaHei" charset="-122"/>
                <a:cs typeface="Microsoft YaHei" charset="-122"/>
              </a:rPr>
              <a:t>=140-50-100=-10</a:t>
            </a:r>
            <a:r>
              <a:rPr kumimoji="1" lang="zh-CN" altLang="en-US" sz="2400" dirty="0" smtClean="0">
                <a:latin typeface="Microsoft YaHei" charset="-122"/>
                <a:ea typeface="Microsoft YaHei" charset="-122"/>
                <a:cs typeface="Microsoft YaHei" charset="-122"/>
              </a:rPr>
              <a:t>元</a:t>
            </a:r>
            <a:endParaRPr kumimoji="1" lang="zh-CN" altLang="en-US" sz="24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1884572432"/>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圆角矩形 16"/>
          <p:cNvSpPr/>
          <p:nvPr/>
        </p:nvSpPr>
        <p:spPr>
          <a:xfrm>
            <a:off x="270331" y="655942"/>
            <a:ext cx="4407994"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smtClean="0">
                <a:latin typeface="Microsoft YaHei" charset="-122"/>
                <a:ea typeface="Microsoft YaHei" charset="-122"/>
                <a:cs typeface="Microsoft YaHei" charset="-122"/>
              </a:rPr>
              <a:t>习题练习</a:t>
            </a:r>
            <a:endParaRPr kumimoji="1" lang="zh-CN" altLang="en-US" sz="2000" dirty="0">
              <a:latin typeface="Microsoft YaHei" charset="-122"/>
              <a:ea typeface="Microsoft YaHei" charset="-122"/>
              <a:cs typeface="Microsoft YaHei" charset="-122"/>
            </a:endParaRPr>
          </a:p>
        </p:txBody>
      </p:sp>
      <p:sp>
        <p:nvSpPr>
          <p:cNvPr id="6" name="文本框 5"/>
          <p:cNvSpPr txBox="1"/>
          <p:nvPr/>
        </p:nvSpPr>
        <p:spPr>
          <a:xfrm>
            <a:off x="489097" y="1472751"/>
            <a:ext cx="10781414" cy="2862322"/>
          </a:xfrm>
          <a:prstGeom prst="rect">
            <a:avLst/>
          </a:prstGeom>
          <a:noFill/>
        </p:spPr>
        <p:txBody>
          <a:bodyPr wrap="square" rtlCol="0">
            <a:spAutoFit/>
          </a:bodyPr>
          <a:lstStyle/>
          <a:p>
            <a:pPr>
              <a:lnSpc>
                <a:spcPct val="150000"/>
              </a:lnSpc>
            </a:pPr>
            <a:r>
              <a:rPr kumimoji="1" lang="zh-CN" altLang="en-US" sz="2400" dirty="0">
                <a:latin typeface="Microsoft YaHei" charset="-122"/>
                <a:ea typeface="Microsoft YaHei" charset="-122"/>
                <a:cs typeface="Microsoft YaHei" charset="-122"/>
              </a:rPr>
              <a:t>老刘是一名小五金加工商，去年他买了一部分废钢，每斤</a:t>
            </a:r>
            <a:r>
              <a:rPr kumimoji="1" lang="en-US" altLang="zh-CN" sz="2400" dirty="0">
                <a:latin typeface="Microsoft YaHei" charset="-122"/>
                <a:ea typeface="Microsoft YaHei" charset="-122"/>
                <a:cs typeface="Microsoft YaHei" charset="-122"/>
              </a:rPr>
              <a:t>6</a:t>
            </a:r>
            <a:r>
              <a:rPr kumimoji="1" lang="zh-CN" altLang="en-US" sz="2400" dirty="0">
                <a:latin typeface="Microsoft YaHei" charset="-122"/>
                <a:ea typeface="Microsoft YaHei" charset="-122"/>
                <a:cs typeface="Microsoft YaHei" charset="-122"/>
              </a:rPr>
              <a:t>元，现废钢的价格已上涨到每斤</a:t>
            </a:r>
            <a:r>
              <a:rPr kumimoji="1" lang="en-US" altLang="zh-CN" sz="2400" dirty="0">
                <a:latin typeface="Microsoft YaHei" charset="-122"/>
                <a:ea typeface="Microsoft YaHei" charset="-122"/>
                <a:cs typeface="Microsoft YaHei" charset="-122"/>
              </a:rPr>
              <a:t>20</a:t>
            </a:r>
            <a:r>
              <a:rPr kumimoji="1" lang="zh-CN" altLang="en-US" sz="2400" dirty="0">
                <a:latin typeface="Microsoft YaHei" charset="-122"/>
                <a:ea typeface="Microsoft YaHei" charset="-122"/>
                <a:cs typeface="Microsoft YaHei" charset="-122"/>
              </a:rPr>
              <a:t>元，如果用这部分废钢雇工制作五金件出售，每个五金件需用废钢</a:t>
            </a:r>
            <a:r>
              <a:rPr kumimoji="1" lang="en-US" altLang="zh-CN" sz="2400" dirty="0">
                <a:latin typeface="Microsoft YaHei" charset="-122"/>
                <a:ea typeface="Microsoft YaHei" charset="-122"/>
                <a:cs typeface="Microsoft YaHei" charset="-122"/>
              </a:rPr>
              <a:t>5</a:t>
            </a:r>
            <a:r>
              <a:rPr kumimoji="1" lang="zh-CN" altLang="en-US" sz="2400" dirty="0">
                <a:latin typeface="Microsoft YaHei" charset="-122"/>
                <a:ea typeface="Microsoft YaHei" charset="-122"/>
                <a:cs typeface="Microsoft YaHei" charset="-122"/>
              </a:rPr>
              <a:t>斤和</a:t>
            </a:r>
            <a:r>
              <a:rPr kumimoji="1" lang="en-US" altLang="zh-CN" sz="2400" dirty="0">
                <a:latin typeface="Microsoft YaHei" charset="-122"/>
                <a:ea typeface="Microsoft YaHei" charset="-122"/>
                <a:cs typeface="Microsoft YaHei" charset="-122"/>
              </a:rPr>
              <a:t>5</a:t>
            </a:r>
            <a:r>
              <a:rPr kumimoji="1" lang="zh-CN" altLang="en-US" sz="2400" dirty="0">
                <a:latin typeface="Microsoft YaHei" charset="-122"/>
                <a:ea typeface="Microsoft YaHei" charset="-122"/>
                <a:cs typeface="Microsoft YaHei" charset="-122"/>
              </a:rPr>
              <a:t>个工时（每工时的工资为</a:t>
            </a:r>
            <a:r>
              <a:rPr kumimoji="1" lang="en-US" altLang="zh-CN" sz="2400" dirty="0">
                <a:latin typeface="Microsoft YaHei" charset="-122"/>
                <a:ea typeface="Microsoft YaHei" charset="-122"/>
                <a:cs typeface="Microsoft YaHei" charset="-122"/>
              </a:rPr>
              <a:t>10</a:t>
            </a:r>
            <a:r>
              <a:rPr kumimoji="1" lang="zh-CN" altLang="en-US" sz="2400" dirty="0">
                <a:latin typeface="Microsoft YaHei" charset="-122"/>
                <a:ea typeface="Microsoft YaHei" charset="-122"/>
                <a:cs typeface="Microsoft YaHei" charset="-122"/>
              </a:rPr>
              <a:t>元），每个五金件售价</a:t>
            </a:r>
            <a:r>
              <a:rPr kumimoji="1" lang="en-US" altLang="zh-CN" sz="2400" dirty="0">
                <a:latin typeface="Microsoft YaHei" charset="-122"/>
                <a:ea typeface="Microsoft YaHei" charset="-122"/>
                <a:cs typeface="Microsoft YaHei" charset="-122"/>
              </a:rPr>
              <a:t>140</a:t>
            </a:r>
            <a:r>
              <a:rPr kumimoji="1" lang="zh-CN" altLang="en-US" sz="2400" dirty="0">
                <a:latin typeface="Microsoft YaHei" charset="-122"/>
                <a:ea typeface="Microsoft YaHei" charset="-122"/>
                <a:cs typeface="Microsoft YaHei" charset="-122"/>
              </a:rPr>
              <a:t>元。</a:t>
            </a:r>
          </a:p>
          <a:p>
            <a:pPr>
              <a:lnSpc>
                <a:spcPct val="150000"/>
              </a:lnSpc>
            </a:pPr>
            <a:r>
              <a:rPr kumimoji="1" lang="en-US" altLang="zh-CN" sz="2400" dirty="0" smtClean="0">
                <a:latin typeface="Microsoft YaHei" charset="-122"/>
                <a:ea typeface="Microsoft YaHei" charset="-122"/>
                <a:cs typeface="Microsoft YaHei" charset="-122"/>
              </a:rPr>
              <a:t>1</a:t>
            </a:r>
            <a:r>
              <a:rPr kumimoji="1" lang="en-US" altLang="zh-CN" sz="2400" dirty="0">
                <a:latin typeface="Microsoft YaHei" charset="-122"/>
                <a:ea typeface="Microsoft YaHei" charset="-122"/>
                <a:cs typeface="Microsoft YaHei" charset="-122"/>
              </a:rPr>
              <a:t>. </a:t>
            </a:r>
            <a:r>
              <a:rPr kumimoji="1" lang="zh-CN" altLang="en-US" sz="2400" dirty="0">
                <a:latin typeface="Microsoft YaHei" charset="-122"/>
                <a:ea typeface="Microsoft YaHei" charset="-122"/>
                <a:cs typeface="Microsoft YaHei" charset="-122"/>
              </a:rPr>
              <a:t>老刘通过制售五金件的</a:t>
            </a:r>
            <a:r>
              <a:rPr kumimoji="1" lang="zh-CN" altLang="en-US" sz="2400" dirty="0">
                <a:solidFill>
                  <a:srgbClr val="C00000"/>
                </a:solidFill>
                <a:latin typeface="Microsoft YaHei" charset="-122"/>
                <a:ea typeface="Microsoft YaHei" charset="-122"/>
                <a:cs typeface="Microsoft YaHei" charset="-122"/>
              </a:rPr>
              <a:t>经济利润</a:t>
            </a:r>
            <a:r>
              <a:rPr kumimoji="1" lang="zh-CN" altLang="en-US" sz="2400" dirty="0">
                <a:latin typeface="Microsoft YaHei" charset="-122"/>
                <a:ea typeface="Microsoft YaHei" charset="-122"/>
                <a:cs typeface="Microsoft YaHei" charset="-122"/>
              </a:rPr>
              <a:t>是多少</a:t>
            </a:r>
            <a:r>
              <a:rPr kumimoji="1" lang="zh-CN" altLang="en-US" sz="2400" dirty="0" smtClean="0">
                <a:latin typeface="Microsoft YaHei" charset="-122"/>
                <a:ea typeface="Microsoft YaHei" charset="-122"/>
                <a:cs typeface="Microsoft YaHei" charset="-122"/>
              </a:rPr>
              <a:t>？</a:t>
            </a:r>
            <a:endParaRPr kumimoji="1" lang="en-US" altLang="zh-CN" sz="2400" dirty="0" smtClean="0">
              <a:latin typeface="Microsoft YaHei" charset="-122"/>
              <a:ea typeface="Microsoft YaHei" charset="-122"/>
              <a:cs typeface="Microsoft YaHei" charset="-122"/>
            </a:endParaRPr>
          </a:p>
          <a:p>
            <a:pPr>
              <a:lnSpc>
                <a:spcPct val="150000"/>
              </a:lnSpc>
            </a:pPr>
            <a:r>
              <a:rPr kumimoji="1" lang="en-US" altLang="zh-CN" sz="2400" dirty="0">
                <a:latin typeface="Microsoft YaHei" charset="-122"/>
                <a:ea typeface="Microsoft YaHei" charset="-122"/>
                <a:cs typeface="Microsoft YaHei" charset="-122"/>
              </a:rPr>
              <a:t>2. </a:t>
            </a:r>
            <a:r>
              <a:rPr kumimoji="1" lang="zh-CN" altLang="en-US" sz="2400" dirty="0">
                <a:latin typeface="Microsoft YaHei" charset="-122"/>
                <a:ea typeface="Microsoft YaHei" charset="-122"/>
                <a:cs typeface="Microsoft YaHei" charset="-122"/>
              </a:rPr>
              <a:t>是否应当制作五金件出售</a:t>
            </a:r>
            <a:r>
              <a:rPr kumimoji="1" lang="zh-CN" altLang="en-US" sz="2400" dirty="0" smtClean="0">
                <a:latin typeface="Microsoft YaHei" charset="-122"/>
                <a:ea typeface="Microsoft YaHei" charset="-122"/>
                <a:cs typeface="Microsoft YaHei" charset="-122"/>
              </a:rPr>
              <a:t>？</a:t>
            </a:r>
            <a:endParaRPr kumimoji="1" lang="zh-CN" altLang="en-US" sz="24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1386960215"/>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圆角矩形 16"/>
          <p:cNvSpPr/>
          <p:nvPr/>
        </p:nvSpPr>
        <p:spPr>
          <a:xfrm>
            <a:off x="270331" y="655942"/>
            <a:ext cx="4407994"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smtClean="0">
                <a:latin typeface="Microsoft YaHei" charset="-122"/>
                <a:ea typeface="Microsoft YaHei" charset="-122"/>
                <a:cs typeface="Microsoft YaHei" charset="-122"/>
              </a:rPr>
              <a:t>习题练习</a:t>
            </a:r>
            <a:endParaRPr kumimoji="1" lang="zh-CN" altLang="en-US" sz="2000" dirty="0">
              <a:latin typeface="Microsoft YaHei" charset="-122"/>
              <a:ea typeface="Microsoft YaHei" charset="-122"/>
              <a:cs typeface="Microsoft YaHei" charset="-122"/>
            </a:endParaRPr>
          </a:p>
        </p:txBody>
      </p:sp>
      <p:sp>
        <p:nvSpPr>
          <p:cNvPr id="6" name="文本框 5"/>
          <p:cNvSpPr txBox="1"/>
          <p:nvPr/>
        </p:nvSpPr>
        <p:spPr>
          <a:xfrm>
            <a:off x="489097" y="1472751"/>
            <a:ext cx="10781414" cy="3416320"/>
          </a:xfrm>
          <a:prstGeom prst="rect">
            <a:avLst/>
          </a:prstGeom>
          <a:noFill/>
        </p:spPr>
        <p:txBody>
          <a:bodyPr wrap="square" rtlCol="0">
            <a:spAutoFit/>
          </a:bodyPr>
          <a:lstStyle/>
          <a:p>
            <a:pPr>
              <a:lnSpc>
                <a:spcPct val="150000"/>
              </a:lnSpc>
            </a:pPr>
            <a:r>
              <a:rPr kumimoji="1" lang="zh-CN" altLang="en-US" sz="2400" dirty="0">
                <a:latin typeface="Microsoft YaHei" charset="-122"/>
                <a:ea typeface="Microsoft YaHei" charset="-122"/>
                <a:cs typeface="Microsoft YaHei" charset="-122"/>
              </a:rPr>
              <a:t>老刘是一名小五金加工商，去年他买了一部分废钢，每斤</a:t>
            </a:r>
            <a:r>
              <a:rPr kumimoji="1" lang="en-US" altLang="zh-CN" sz="2400" dirty="0">
                <a:latin typeface="Microsoft YaHei" charset="-122"/>
                <a:ea typeface="Microsoft YaHei" charset="-122"/>
                <a:cs typeface="Microsoft YaHei" charset="-122"/>
              </a:rPr>
              <a:t>6</a:t>
            </a:r>
            <a:r>
              <a:rPr kumimoji="1" lang="zh-CN" altLang="en-US" sz="2400" dirty="0">
                <a:latin typeface="Microsoft YaHei" charset="-122"/>
                <a:ea typeface="Microsoft YaHei" charset="-122"/>
                <a:cs typeface="Microsoft YaHei" charset="-122"/>
              </a:rPr>
              <a:t>元，现废钢的价格已上涨到每斤</a:t>
            </a:r>
            <a:r>
              <a:rPr kumimoji="1" lang="en-US" altLang="zh-CN" sz="2400" dirty="0">
                <a:latin typeface="Microsoft YaHei" charset="-122"/>
                <a:ea typeface="Microsoft YaHei" charset="-122"/>
                <a:cs typeface="Microsoft YaHei" charset="-122"/>
              </a:rPr>
              <a:t>20</a:t>
            </a:r>
            <a:r>
              <a:rPr kumimoji="1" lang="zh-CN" altLang="en-US" sz="2400" dirty="0">
                <a:latin typeface="Microsoft YaHei" charset="-122"/>
                <a:ea typeface="Microsoft YaHei" charset="-122"/>
                <a:cs typeface="Microsoft YaHei" charset="-122"/>
              </a:rPr>
              <a:t>元，如果用这部分废钢雇工制作五金件出售，每个五金件需用废钢</a:t>
            </a:r>
            <a:r>
              <a:rPr kumimoji="1" lang="en-US" altLang="zh-CN" sz="2400" dirty="0">
                <a:latin typeface="Microsoft YaHei" charset="-122"/>
                <a:ea typeface="Microsoft YaHei" charset="-122"/>
                <a:cs typeface="Microsoft YaHei" charset="-122"/>
              </a:rPr>
              <a:t>5</a:t>
            </a:r>
            <a:r>
              <a:rPr kumimoji="1" lang="zh-CN" altLang="en-US" sz="2400" dirty="0">
                <a:latin typeface="Microsoft YaHei" charset="-122"/>
                <a:ea typeface="Microsoft YaHei" charset="-122"/>
                <a:cs typeface="Microsoft YaHei" charset="-122"/>
              </a:rPr>
              <a:t>斤和</a:t>
            </a:r>
            <a:r>
              <a:rPr kumimoji="1" lang="en-US" altLang="zh-CN" sz="2400" dirty="0">
                <a:latin typeface="Microsoft YaHei" charset="-122"/>
                <a:ea typeface="Microsoft YaHei" charset="-122"/>
                <a:cs typeface="Microsoft YaHei" charset="-122"/>
              </a:rPr>
              <a:t>5</a:t>
            </a:r>
            <a:r>
              <a:rPr kumimoji="1" lang="zh-CN" altLang="en-US" sz="2400" dirty="0">
                <a:latin typeface="Microsoft YaHei" charset="-122"/>
                <a:ea typeface="Microsoft YaHei" charset="-122"/>
                <a:cs typeface="Microsoft YaHei" charset="-122"/>
              </a:rPr>
              <a:t>个工时（每工时的工资为</a:t>
            </a:r>
            <a:r>
              <a:rPr kumimoji="1" lang="en-US" altLang="zh-CN" sz="2400" dirty="0">
                <a:latin typeface="Microsoft YaHei" charset="-122"/>
                <a:ea typeface="Microsoft YaHei" charset="-122"/>
                <a:cs typeface="Microsoft YaHei" charset="-122"/>
              </a:rPr>
              <a:t>10</a:t>
            </a:r>
            <a:r>
              <a:rPr kumimoji="1" lang="zh-CN" altLang="en-US" sz="2400" dirty="0">
                <a:latin typeface="Microsoft YaHei" charset="-122"/>
                <a:ea typeface="Microsoft YaHei" charset="-122"/>
                <a:cs typeface="Microsoft YaHei" charset="-122"/>
              </a:rPr>
              <a:t>元），每个五金件售价</a:t>
            </a:r>
            <a:r>
              <a:rPr kumimoji="1" lang="en-US" altLang="zh-CN" sz="2400" dirty="0">
                <a:latin typeface="Microsoft YaHei" charset="-122"/>
                <a:ea typeface="Microsoft YaHei" charset="-122"/>
                <a:cs typeface="Microsoft YaHei" charset="-122"/>
              </a:rPr>
              <a:t>140</a:t>
            </a:r>
            <a:r>
              <a:rPr kumimoji="1" lang="zh-CN" altLang="en-US" sz="2400" dirty="0">
                <a:latin typeface="Microsoft YaHei" charset="-122"/>
                <a:ea typeface="Microsoft YaHei" charset="-122"/>
                <a:cs typeface="Microsoft YaHei" charset="-122"/>
              </a:rPr>
              <a:t>元。</a:t>
            </a:r>
          </a:p>
          <a:p>
            <a:pPr>
              <a:lnSpc>
                <a:spcPct val="150000"/>
              </a:lnSpc>
            </a:pPr>
            <a:r>
              <a:rPr kumimoji="1" lang="en-US" altLang="zh-CN" sz="2400" dirty="0" smtClean="0">
                <a:latin typeface="Microsoft YaHei" charset="-122"/>
                <a:ea typeface="Microsoft YaHei" charset="-122"/>
                <a:cs typeface="Microsoft YaHei" charset="-122"/>
              </a:rPr>
              <a:t>1</a:t>
            </a:r>
            <a:r>
              <a:rPr kumimoji="1" lang="en-US" altLang="zh-CN" sz="2400" dirty="0">
                <a:latin typeface="Microsoft YaHei" charset="-122"/>
                <a:ea typeface="Microsoft YaHei" charset="-122"/>
                <a:cs typeface="Microsoft YaHei" charset="-122"/>
              </a:rPr>
              <a:t>. </a:t>
            </a:r>
            <a:r>
              <a:rPr kumimoji="1" lang="zh-CN" altLang="en-US" sz="2400" dirty="0">
                <a:latin typeface="Microsoft YaHei" charset="-122"/>
                <a:ea typeface="Microsoft YaHei" charset="-122"/>
                <a:cs typeface="Microsoft YaHei" charset="-122"/>
              </a:rPr>
              <a:t>老刘通过制售五金件的</a:t>
            </a:r>
            <a:r>
              <a:rPr kumimoji="1" lang="zh-CN" altLang="en-US" sz="2400" dirty="0">
                <a:solidFill>
                  <a:srgbClr val="C00000"/>
                </a:solidFill>
                <a:latin typeface="Microsoft YaHei" charset="-122"/>
                <a:ea typeface="Microsoft YaHei" charset="-122"/>
                <a:cs typeface="Microsoft YaHei" charset="-122"/>
              </a:rPr>
              <a:t>经济利润</a:t>
            </a:r>
            <a:r>
              <a:rPr kumimoji="1" lang="zh-CN" altLang="en-US" sz="2400" dirty="0">
                <a:latin typeface="Microsoft YaHei" charset="-122"/>
                <a:ea typeface="Microsoft YaHei" charset="-122"/>
                <a:cs typeface="Microsoft YaHei" charset="-122"/>
              </a:rPr>
              <a:t>是多少</a:t>
            </a:r>
            <a:r>
              <a:rPr kumimoji="1" lang="zh-CN" altLang="en-US" sz="2400" dirty="0" smtClean="0">
                <a:latin typeface="Microsoft YaHei" charset="-122"/>
                <a:ea typeface="Microsoft YaHei" charset="-122"/>
                <a:cs typeface="Microsoft YaHei" charset="-122"/>
              </a:rPr>
              <a:t>？</a:t>
            </a:r>
            <a:endParaRPr kumimoji="1" lang="en-US" altLang="zh-CN" sz="2400" dirty="0" smtClean="0">
              <a:latin typeface="Microsoft YaHei" charset="-122"/>
              <a:ea typeface="Microsoft YaHei" charset="-122"/>
              <a:cs typeface="Microsoft YaHei" charset="-122"/>
            </a:endParaRPr>
          </a:p>
          <a:p>
            <a:pPr>
              <a:lnSpc>
                <a:spcPct val="150000"/>
              </a:lnSpc>
            </a:pPr>
            <a:r>
              <a:rPr kumimoji="1" lang="en-US" altLang="zh-CN" sz="2400" dirty="0">
                <a:latin typeface="Microsoft YaHei" charset="-122"/>
                <a:ea typeface="Microsoft YaHei" charset="-122"/>
                <a:cs typeface="Microsoft YaHei" charset="-122"/>
              </a:rPr>
              <a:t>2. </a:t>
            </a:r>
            <a:r>
              <a:rPr kumimoji="1" lang="zh-CN" altLang="en-US" sz="2400" dirty="0">
                <a:latin typeface="Microsoft YaHei" charset="-122"/>
                <a:ea typeface="Microsoft YaHei" charset="-122"/>
                <a:cs typeface="Microsoft YaHei" charset="-122"/>
              </a:rPr>
              <a:t>是否应当制作五金件出售？</a:t>
            </a:r>
          </a:p>
          <a:p>
            <a:pPr>
              <a:lnSpc>
                <a:spcPct val="150000"/>
              </a:lnSpc>
            </a:pPr>
            <a:r>
              <a:rPr kumimoji="1" lang="zh-CN" altLang="en-US" sz="2400" smtClean="0">
                <a:latin typeface="Microsoft YaHei" charset="-122"/>
                <a:ea typeface="Microsoft YaHei" charset="-122"/>
                <a:cs typeface="Microsoft YaHei" charset="-122"/>
              </a:rPr>
              <a:t>     不</a:t>
            </a:r>
            <a:r>
              <a:rPr kumimoji="1" lang="zh-CN" altLang="en-US" sz="2400" dirty="0" smtClean="0">
                <a:latin typeface="Microsoft YaHei" charset="-122"/>
                <a:ea typeface="Microsoft YaHei" charset="-122"/>
                <a:cs typeface="Microsoft YaHei" charset="-122"/>
              </a:rPr>
              <a:t>能，因为经济利润小于</a:t>
            </a:r>
            <a:r>
              <a:rPr kumimoji="1" lang="en-US" altLang="zh-CN" sz="2400" dirty="0" smtClean="0">
                <a:latin typeface="Microsoft YaHei" charset="-122"/>
                <a:ea typeface="Microsoft YaHei" charset="-122"/>
                <a:cs typeface="Microsoft YaHei" charset="-122"/>
              </a:rPr>
              <a:t>0</a:t>
            </a:r>
            <a:endParaRPr kumimoji="1" lang="zh-CN" altLang="en-US" sz="24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167366614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图表 1"/>
          <p:cNvGraphicFramePr/>
          <p:nvPr>
            <p:extLst/>
          </p:nvPr>
        </p:nvGraphicFramePr>
        <p:xfrm>
          <a:off x="556125" y="783834"/>
          <a:ext cx="9855201" cy="541866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ustDataLst>
      <p:tags r:id="rId1"/>
    </p:custDataLst>
    <p:extLst>
      <p:ext uri="{BB962C8B-B14F-4D97-AF65-F5344CB8AC3E}">
        <p14:creationId xmlns:p14="http://schemas.microsoft.com/office/powerpoint/2010/main" val="536802169"/>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圆角矩形 16"/>
          <p:cNvSpPr/>
          <p:nvPr/>
        </p:nvSpPr>
        <p:spPr>
          <a:xfrm>
            <a:off x="270331" y="655942"/>
            <a:ext cx="4407994"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smtClean="0">
                <a:latin typeface="Microsoft YaHei" charset="-122"/>
                <a:ea typeface="Microsoft YaHei" charset="-122"/>
                <a:cs typeface="Microsoft YaHei" charset="-122"/>
              </a:rPr>
              <a:t>习题练习</a:t>
            </a:r>
            <a:endParaRPr kumimoji="1" lang="zh-CN" altLang="en-US" sz="2000" dirty="0">
              <a:latin typeface="Microsoft YaHei" charset="-122"/>
              <a:ea typeface="Microsoft YaHei" charset="-122"/>
              <a:cs typeface="Microsoft YaHei" charset="-122"/>
            </a:endParaRPr>
          </a:p>
        </p:txBody>
      </p:sp>
      <p:sp>
        <p:nvSpPr>
          <p:cNvPr id="6" name="文本框 5"/>
          <p:cNvSpPr txBox="1"/>
          <p:nvPr/>
        </p:nvSpPr>
        <p:spPr>
          <a:xfrm>
            <a:off x="559435" y="1261639"/>
            <a:ext cx="10781414" cy="2862322"/>
          </a:xfrm>
          <a:prstGeom prst="rect">
            <a:avLst/>
          </a:prstGeom>
          <a:noFill/>
        </p:spPr>
        <p:txBody>
          <a:bodyPr wrap="square" rtlCol="0">
            <a:spAutoFit/>
          </a:bodyPr>
          <a:lstStyle/>
          <a:p>
            <a:pPr>
              <a:lnSpc>
                <a:spcPct val="150000"/>
              </a:lnSpc>
            </a:pPr>
            <a:r>
              <a:rPr kumimoji="1" lang="zh-CN" altLang="en-US" sz="2400" dirty="0">
                <a:latin typeface="Microsoft YaHei" charset="-122"/>
                <a:ea typeface="Microsoft YaHei" charset="-122"/>
                <a:cs typeface="Microsoft YaHei" charset="-122"/>
              </a:rPr>
              <a:t>老刘是一名小五金加工商，去年他买了一部分废钢，每斤</a:t>
            </a:r>
            <a:r>
              <a:rPr kumimoji="1" lang="en-US" altLang="zh-CN" sz="2400" dirty="0">
                <a:latin typeface="Microsoft YaHei" charset="-122"/>
                <a:ea typeface="Microsoft YaHei" charset="-122"/>
                <a:cs typeface="Microsoft YaHei" charset="-122"/>
              </a:rPr>
              <a:t>6</a:t>
            </a:r>
            <a:r>
              <a:rPr kumimoji="1" lang="zh-CN" altLang="en-US" sz="2400" dirty="0">
                <a:latin typeface="Microsoft YaHei" charset="-122"/>
                <a:ea typeface="Microsoft YaHei" charset="-122"/>
                <a:cs typeface="Microsoft YaHei" charset="-122"/>
              </a:rPr>
              <a:t>元，现废钢的价格已上涨到每斤</a:t>
            </a:r>
            <a:r>
              <a:rPr kumimoji="1" lang="en-US" altLang="zh-CN" sz="2400" dirty="0">
                <a:latin typeface="Microsoft YaHei" charset="-122"/>
                <a:ea typeface="Microsoft YaHei" charset="-122"/>
                <a:cs typeface="Microsoft YaHei" charset="-122"/>
              </a:rPr>
              <a:t>20</a:t>
            </a:r>
            <a:r>
              <a:rPr kumimoji="1" lang="zh-CN" altLang="en-US" sz="2400" dirty="0">
                <a:latin typeface="Microsoft YaHei" charset="-122"/>
                <a:ea typeface="Microsoft YaHei" charset="-122"/>
                <a:cs typeface="Microsoft YaHei" charset="-122"/>
              </a:rPr>
              <a:t>元，如果用这部分废钢雇工制作五金件出售，每个五金件需用废钢</a:t>
            </a:r>
            <a:r>
              <a:rPr kumimoji="1" lang="en-US" altLang="zh-CN" sz="2400" dirty="0">
                <a:latin typeface="Microsoft YaHei" charset="-122"/>
                <a:ea typeface="Microsoft YaHei" charset="-122"/>
                <a:cs typeface="Microsoft YaHei" charset="-122"/>
              </a:rPr>
              <a:t>5</a:t>
            </a:r>
            <a:r>
              <a:rPr kumimoji="1" lang="zh-CN" altLang="en-US" sz="2400" dirty="0">
                <a:latin typeface="Microsoft YaHei" charset="-122"/>
                <a:ea typeface="Microsoft YaHei" charset="-122"/>
                <a:cs typeface="Microsoft YaHei" charset="-122"/>
              </a:rPr>
              <a:t>斤和</a:t>
            </a:r>
            <a:r>
              <a:rPr kumimoji="1" lang="en-US" altLang="zh-CN" sz="2400" dirty="0">
                <a:latin typeface="Microsoft YaHei" charset="-122"/>
                <a:ea typeface="Microsoft YaHei" charset="-122"/>
                <a:cs typeface="Microsoft YaHei" charset="-122"/>
              </a:rPr>
              <a:t>5</a:t>
            </a:r>
            <a:r>
              <a:rPr kumimoji="1" lang="zh-CN" altLang="en-US" sz="2400" dirty="0">
                <a:latin typeface="Microsoft YaHei" charset="-122"/>
                <a:ea typeface="Microsoft YaHei" charset="-122"/>
                <a:cs typeface="Microsoft YaHei" charset="-122"/>
              </a:rPr>
              <a:t>个工时（每工时的工资为</a:t>
            </a:r>
            <a:r>
              <a:rPr kumimoji="1" lang="en-US" altLang="zh-CN" sz="2400" dirty="0">
                <a:latin typeface="Microsoft YaHei" charset="-122"/>
                <a:ea typeface="Microsoft YaHei" charset="-122"/>
                <a:cs typeface="Microsoft YaHei" charset="-122"/>
              </a:rPr>
              <a:t>10</a:t>
            </a:r>
            <a:r>
              <a:rPr kumimoji="1" lang="zh-CN" altLang="en-US" sz="2400" dirty="0">
                <a:latin typeface="Microsoft YaHei" charset="-122"/>
                <a:ea typeface="Microsoft YaHei" charset="-122"/>
                <a:cs typeface="Microsoft YaHei" charset="-122"/>
              </a:rPr>
              <a:t>元），每个五金件售价</a:t>
            </a:r>
            <a:r>
              <a:rPr kumimoji="1" lang="en-US" altLang="zh-CN" sz="2400" dirty="0">
                <a:latin typeface="Microsoft YaHei" charset="-122"/>
                <a:ea typeface="Microsoft YaHei" charset="-122"/>
                <a:cs typeface="Microsoft YaHei" charset="-122"/>
              </a:rPr>
              <a:t>140</a:t>
            </a:r>
            <a:r>
              <a:rPr kumimoji="1" lang="zh-CN" altLang="en-US" sz="2400" dirty="0">
                <a:latin typeface="Microsoft YaHei" charset="-122"/>
                <a:ea typeface="Microsoft YaHei" charset="-122"/>
                <a:cs typeface="Microsoft YaHei" charset="-122"/>
              </a:rPr>
              <a:t>元。</a:t>
            </a:r>
          </a:p>
          <a:p>
            <a:pPr>
              <a:lnSpc>
                <a:spcPct val="150000"/>
              </a:lnSpc>
            </a:pPr>
            <a:r>
              <a:rPr kumimoji="1" lang="en-US" altLang="zh-CN" sz="2400" dirty="0" smtClean="0">
                <a:latin typeface="Microsoft YaHei" charset="-122"/>
                <a:ea typeface="Microsoft YaHei" charset="-122"/>
                <a:cs typeface="Microsoft YaHei" charset="-122"/>
              </a:rPr>
              <a:t>3.</a:t>
            </a:r>
            <a:r>
              <a:rPr kumimoji="1" lang="en-US" altLang="zh-CN" sz="2400" dirty="0">
                <a:latin typeface="Microsoft YaHei" charset="-122"/>
                <a:ea typeface="Microsoft YaHei" charset="-122"/>
                <a:cs typeface="Microsoft YaHei" charset="-122"/>
              </a:rPr>
              <a:t> </a:t>
            </a:r>
            <a:r>
              <a:rPr kumimoji="1" lang="zh-CN" altLang="en-US" sz="2400" dirty="0" smtClean="0">
                <a:latin typeface="Microsoft YaHei" charset="-122"/>
                <a:ea typeface="Microsoft YaHei" charset="-122"/>
                <a:cs typeface="Microsoft YaHei" charset="-122"/>
              </a:rPr>
              <a:t>分别</a:t>
            </a:r>
            <a:r>
              <a:rPr kumimoji="1" lang="zh-CN" altLang="en-US" sz="2400" dirty="0">
                <a:latin typeface="Microsoft YaHei" charset="-122"/>
                <a:ea typeface="Microsoft YaHei" charset="-122"/>
                <a:cs typeface="Microsoft YaHei" charset="-122"/>
              </a:rPr>
              <a:t>比较直接出售废钢和制售五金件两种情况下的</a:t>
            </a:r>
            <a:r>
              <a:rPr kumimoji="1" lang="zh-CN" altLang="en-US" sz="2400" dirty="0">
                <a:solidFill>
                  <a:srgbClr val="C00000"/>
                </a:solidFill>
                <a:latin typeface="Microsoft YaHei" charset="-122"/>
                <a:ea typeface="Microsoft YaHei" charset="-122"/>
                <a:cs typeface="Microsoft YaHei" charset="-122"/>
              </a:rPr>
              <a:t>会计利润</a:t>
            </a:r>
            <a:r>
              <a:rPr kumimoji="1" lang="zh-CN" altLang="en-US" sz="2400" dirty="0" smtClean="0">
                <a:latin typeface="Microsoft YaHei" charset="-122"/>
                <a:ea typeface="Microsoft YaHei" charset="-122"/>
                <a:cs typeface="Microsoft YaHei" charset="-122"/>
              </a:rPr>
              <a:t>。</a:t>
            </a:r>
            <a:endParaRPr kumimoji="1" lang="en-US" altLang="zh-CN" sz="2400" dirty="0" smtClean="0">
              <a:latin typeface="Microsoft YaHei" charset="-122"/>
              <a:ea typeface="Microsoft YaHei" charset="-122"/>
              <a:cs typeface="Microsoft YaHei" charset="-122"/>
            </a:endParaRPr>
          </a:p>
          <a:p>
            <a:pPr algn="ctr">
              <a:lnSpc>
                <a:spcPct val="150000"/>
              </a:lnSpc>
            </a:pPr>
            <a:r>
              <a:rPr kumimoji="1" lang="zh-CN" altLang="en-US" sz="2400" dirty="0" smtClean="0">
                <a:latin typeface="Microsoft YaHei" charset="-122"/>
                <a:ea typeface="Microsoft YaHei" charset="-122"/>
                <a:cs typeface="Microsoft YaHei" charset="-122"/>
              </a:rPr>
              <a:t>会计利润</a:t>
            </a:r>
            <a:r>
              <a:rPr kumimoji="1" lang="en-US" altLang="zh-CN" sz="2400" dirty="0" smtClean="0">
                <a:latin typeface="Microsoft YaHei" charset="-122"/>
                <a:ea typeface="Microsoft YaHei" charset="-122"/>
                <a:cs typeface="Microsoft YaHei" charset="-122"/>
              </a:rPr>
              <a:t>=</a:t>
            </a:r>
            <a:r>
              <a:rPr kumimoji="1" lang="zh-CN" altLang="en-US" sz="2400" dirty="0" smtClean="0">
                <a:latin typeface="Microsoft YaHei" charset="-122"/>
                <a:ea typeface="Microsoft YaHei" charset="-122"/>
                <a:cs typeface="Microsoft YaHei" charset="-122"/>
              </a:rPr>
              <a:t>总收益</a:t>
            </a:r>
            <a:r>
              <a:rPr kumimoji="1" lang="en-US" altLang="zh-CN" sz="2400" dirty="0" smtClean="0">
                <a:latin typeface="Microsoft YaHei" charset="-122"/>
                <a:ea typeface="Microsoft YaHei" charset="-122"/>
                <a:cs typeface="Microsoft YaHei" charset="-122"/>
              </a:rPr>
              <a:t>-</a:t>
            </a:r>
            <a:r>
              <a:rPr kumimoji="1" lang="zh-CN" altLang="en-US" sz="2400" dirty="0" smtClean="0">
                <a:latin typeface="Microsoft YaHei" charset="-122"/>
                <a:ea typeface="Microsoft YaHei" charset="-122"/>
                <a:cs typeface="Microsoft YaHei" charset="-122"/>
              </a:rPr>
              <a:t>显性成本</a:t>
            </a:r>
            <a:endParaRPr kumimoji="1" lang="en-US" altLang="zh-CN" sz="2400" dirty="0" smtClean="0">
              <a:latin typeface="Microsoft YaHei" charset="-122"/>
              <a:ea typeface="Microsoft YaHei" charset="-122"/>
              <a:cs typeface="Microsoft YaHei" charset="-122"/>
            </a:endParaRPr>
          </a:p>
        </p:txBody>
      </p:sp>
      <p:sp>
        <p:nvSpPr>
          <p:cNvPr id="2" name="矩形 1"/>
          <p:cNvSpPr/>
          <p:nvPr/>
        </p:nvSpPr>
        <p:spPr>
          <a:xfrm>
            <a:off x="21946" y="4318419"/>
            <a:ext cx="5216769" cy="2308324"/>
          </a:xfrm>
          <a:prstGeom prst="rect">
            <a:avLst/>
          </a:prstGeom>
          <a:ln>
            <a:solidFill>
              <a:srgbClr val="C00000"/>
            </a:solidFill>
          </a:ln>
        </p:spPr>
        <p:txBody>
          <a:bodyPr wrap="square">
            <a:spAutoFit/>
          </a:bodyPr>
          <a:lstStyle/>
          <a:p>
            <a:pPr>
              <a:lnSpc>
                <a:spcPct val="150000"/>
              </a:lnSpc>
            </a:pPr>
            <a:r>
              <a:rPr kumimoji="1" lang="zh-CN" altLang="en-US" sz="2400" dirty="0">
                <a:latin typeface="Microsoft YaHei" charset="-122"/>
                <a:ea typeface="Microsoft YaHei" charset="-122"/>
                <a:cs typeface="Microsoft YaHei" charset="-122"/>
              </a:rPr>
              <a:t>直接出售废</a:t>
            </a:r>
            <a:r>
              <a:rPr kumimoji="1" lang="zh-CN" altLang="en-US" sz="2400" dirty="0" smtClean="0">
                <a:latin typeface="Microsoft YaHei" charset="-122"/>
                <a:ea typeface="Microsoft YaHei" charset="-122"/>
                <a:cs typeface="Microsoft YaHei" charset="-122"/>
              </a:rPr>
              <a:t>钢的会计利润：</a:t>
            </a:r>
            <a:endParaRPr kumimoji="1" lang="en-US" altLang="zh-CN" sz="2400" dirty="0">
              <a:latin typeface="Microsoft YaHei" charset="-122"/>
              <a:ea typeface="Microsoft YaHei" charset="-122"/>
              <a:cs typeface="Microsoft YaHei" charset="-122"/>
            </a:endParaRPr>
          </a:p>
          <a:p>
            <a:pPr>
              <a:lnSpc>
                <a:spcPct val="150000"/>
              </a:lnSpc>
            </a:pPr>
            <a:r>
              <a:rPr kumimoji="1" lang="zh-CN" altLang="en-US" sz="2400" dirty="0">
                <a:latin typeface="Microsoft YaHei" charset="-122"/>
                <a:ea typeface="Microsoft YaHei" charset="-122"/>
                <a:cs typeface="Microsoft YaHei" charset="-122"/>
              </a:rPr>
              <a:t>总</a:t>
            </a:r>
            <a:r>
              <a:rPr kumimoji="1" lang="zh-CN" altLang="en-US" sz="2400" dirty="0" smtClean="0">
                <a:latin typeface="Microsoft YaHei" charset="-122"/>
                <a:ea typeface="Microsoft YaHei" charset="-122"/>
                <a:cs typeface="Microsoft YaHei" charset="-122"/>
              </a:rPr>
              <a:t>收益： </a:t>
            </a:r>
            <a:endParaRPr kumimoji="1" lang="en-US" altLang="zh-CN" sz="2400" dirty="0">
              <a:latin typeface="Microsoft YaHei" charset="-122"/>
              <a:ea typeface="Microsoft YaHei" charset="-122"/>
              <a:cs typeface="Microsoft YaHei" charset="-122"/>
            </a:endParaRPr>
          </a:p>
          <a:p>
            <a:pPr>
              <a:lnSpc>
                <a:spcPct val="150000"/>
              </a:lnSpc>
            </a:pPr>
            <a:r>
              <a:rPr kumimoji="1" lang="zh-CN" altLang="en-US" sz="2400" dirty="0">
                <a:latin typeface="Microsoft YaHei" charset="-122"/>
                <a:ea typeface="Microsoft YaHei" charset="-122"/>
                <a:cs typeface="Microsoft YaHei" charset="-122"/>
              </a:rPr>
              <a:t>显性</a:t>
            </a:r>
            <a:r>
              <a:rPr kumimoji="1" lang="zh-CN" altLang="en-US" sz="2400" dirty="0" smtClean="0">
                <a:latin typeface="Microsoft YaHei" charset="-122"/>
                <a:ea typeface="Microsoft YaHei" charset="-122"/>
                <a:cs typeface="Microsoft YaHei" charset="-122"/>
              </a:rPr>
              <a:t>成本： </a:t>
            </a:r>
            <a:endParaRPr kumimoji="1" lang="en-US" altLang="zh-CN" sz="2400" dirty="0">
              <a:latin typeface="Microsoft YaHei" charset="-122"/>
              <a:ea typeface="Microsoft YaHei" charset="-122"/>
              <a:cs typeface="Microsoft YaHei" charset="-122"/>
            </a:endParaRPr>
          </a:p>
          <a:p>
            <a:pPr>
              <a:lnSpc>
                <a:spcPct val="150000"/>
              </a:lnSpc>
            </a:pPr>
            <a:r>
              <a:rPr kumimoji="1" lang="zh-CN" altLang="en-US" sz="2400" dirty="0">
                <a:latin typeface="Microsoft YaHei" charset="-122"/>
                <a:ea typeface="Microsoft YaHei" charset="-122"/>
                <a:cs typeface="Microsoft YaHei" charset="-122"/>
              </a:rPr>
              <a:t>会计</a:t>
            </a:r>
            <a:r>
              <a:rPr kumimoji="1" lang="zh-CN" altLang="en-US" sz="2400" dirty="0" smtClean="0">
                <a:latin typeface="Microsoft YaHei" charset="-122"/>
                <a:ea typeface="Microsoft YaHei" charset="-122"/>
                <a:cs typeface="Microsoft YaHei" charset="-122"/>
              </a:rPr>
              <a:t>利润： </a:t>
            </a:r>
            <a:endParaRPr kumimoji="1" lang="en-US" altLang="zh-CN" sz="2400" dirty="0">
              <a:latin typeface="Microsoft YaHei" charset="-122"/>
              <a:ea typeface="Microsoft YaHei" charset="-122"/>
              <a:cs typeface="Microsoft YaHei" charset="-122"/>
            </a:endParaRPr>
          </a:p>
        </p:txBody>
      </p:sp>
      <p:sp>
        <p:nvSpPr>
          <p:cNvPr id="5" name="矩形 4"/>
          <p:cNvSpPr/>
          <p:nvPr/>
        </p:nvSpPr>
        <p:spPr>
          <a:xfrm>
            <a:off x="5527819" y="3995678"/>
            <a:ext cx="6545772" cy="2862322"/>
          </a:xfrm>
          <a:prstGeom prst="rect">
            <a:avLst/>
          </a:prstGeom>
          <a:ln>
            <a:solidFill>
              <a:srgbClr val="C00000"/>
            </a:solidFill>
          </a:ln>
        </p:spPr>
        <p:txBody>
          <a:bodyPr wrap="square">
            <a:spAutoFit/>
          </a:bodyPr>
          <a:lstStyle/>
          <a:p>
            <a:pPr>
              <a:lnSpc>
                <a:spcPct val="150000"/>
              </a:lnSpc>
            </a:pPr>
            <a:r>
              <a:rPr kumimoji="1" lang="zh-CN" altLang="en-US" sz="2400" dirty="0" smtClean="0">
                <a:latin typeface="Microsoft YaHei" charset="-122"/>
                <a:ea typeface="Microsoft YaHei" charset="-122"/>
                <a:cs typeface="Microsoft YaHei" charset="-122"/>
              </a:rPr>
              <a:t>做成五金件的会计利润：</a:t>
            </a:r>
            <a:endParaRPr kumimoji="1" lang="en-US" altLang="zh-CN" sz="2400" dirty="0">
              <a:latin typeface="Microsoft YaHei" charset="-122"/>
              <a:ea typeface="Microsoft YaHei" charset="-122"/>
              <a:cs typeface="Microsoft YaHei" charset="-122"/>
            </a:endParaRPr>
          </a:p>
          <a:p>
            <a:pPr>
              <a:lnSpc>
                <a:spcPct val="150000"/>
              </a:lnSpc>
            </a:pPr>
            <a:r>
              <a:rPr kumimoji="1" lang="zh-CN" altLang="en-US" sz="2400" dirty="0">
                <a:latin typeface="Microsoft YaHei" charset="-122"/>
                <a:ea typeface="Microsoft YaHei" charset="-122"/>
                <a:cs typeface="Microsoft YaHei" charset="-122"/>
              </a:rPr>
              <a:t>总</a:t>
            </a:r>
            <a:r>
              <a:rPr kumimoji="1" lang="zh-CN" altLang="en-US" sz="2400" dirty="0" smtClean="0">
                <a:latin typeface="Microsoft YaHei" charset="-122"/>
                <a:ea typeface="Microsoft YaHei" charset="-122"/>
                <a:cs typeface="Microsoft YaHei" charset="-122"/>
              </a:rPr>
              <a:t>收益： </a:t>
            </a:r>
            <a:endParaRPr kumimoji="1" lang="en-US" altLang="zh-CN" sz="2400" dirty="0">
              <a:latin typeface="Microsoft YaHei" charset="-122"/>
              <a:ea typeface="Microsoft YaHei" charset="-122"/>
              <a:cs typeface="Microsoft YaHei" charset="-122"/>
            </a:endParaRPr>
          </a:p>
          <a:p>
            <a:pPr>
              <a:lnSpc>
                <a:spcPct val="150000"/>
              </a:lnSpc>
            </a:pPr>
            <a:r>
              <a:rPr kumimoji="1" lang="zh-CN" altLang="en-US" sz="2400" dirty="0">
                <a:latin typeface="Microsoft YaHei" charset="-122"/>
                <a:ea typeface="Microsoft YaHei" charset="-122"/>
                <a:cs typeface="Microsoft YaHei" charset="-122"/>
              </a:rPr>
              <a:t>显性</a:t>
            </a:r>
            <a:r>
              <a:rPr kumimoji="1" lang="zh-CN" altLang="en-US" sz="2400" dirty="0" smtClean="0">
                <a:latin typeface="Microsoft YaHei" charset="-122"/>
                <a:ea typeface="Microsoft YaHei" charset="-122"/>
                <a:cs typeface="Microsoft YaHei" charset="-122"/>
              </a:rPr>
              <a:t>成本</a:t>
            </a:r>
            <a:r>
              <a:rPr kumimoji="1" lang="en-US" altLang="zh-CN" sz="2400" dirty="0" smtClean="0">
                <a:latin typeface="Microsoft YaHei" charset="-122"/>
                <a:ea typeface="Microsoft YaHei" charset="-122"/>
                <a:cs typeface="Microsoft YaHei" charset="-122"/>
              </a:rPr>
              <a:t>1</a:t>
            </a:r>
            <a:r>
              <a:rPr kumimoji="1" lang="zh-CN" altLang="en-US" sz="2400" dirty="0" smtClean="0">
                <a:latin typeface="Microsoft YaHei" charset="-122"/>
                <a:ea typeface="Microsoft YaHei" charset="-122"/>
                <a:cs typeface="Microsoft YaHei" charset="-122"/>
              </a:rPr>
              <a:t>： </a:t>
            </a:r>
            <a:endParaRPr kumimoji="1" lang="en-US" altLang="zh-CN" sz="2400" dirty="0" smtClean="0">
              <a:latin typeface="Microsoft YaHei" charset="-122"/>
              <a:ea typeface="Microsoft YaHei" charset="-122"/>
              <a:cs typeface="Microsoft YaHei" charset="-122"/>
            </a:endParaRPr>
          </a:p>
          <a:p>
            <a:pPr>
              <a:lnSpc>
                <a:spcPct val="150000"/>
              </a:lnSpc>
            </a:pPr>
            <a:r>
              <a:rPr kumimoji="1" lang="zh-CN" altLang="en-US" sz="2400" dirty="0" smtClean="0">
                <a:latin typeface="Microsoft YaHei" charset="-122"/>
                <a:ea typeface="Microsoft YaHei" charset="-122"/>
                <a:cs typeface="Microsoft YaHei" charset="-122"/>
              </a:rPr>
              <a:t>显性成本</a:t>
            </a:r>
            <a:r>
              <a:rPr kumimoji="1" lang="en-US" altLang="zh-CN" sz="2400" dirty="0" smtClean="0">
                <a:latin typeface="Microsoft YaHei" charset="-122"/>
                <a:ea typeface="Microsoft YaHei" charset="-122"/>
                <a:cs typeface="Microsoft YaHei" charset="-122"/>
              </a:rPr>
              <a:t>2</a:t>
            </a:r>
            <a:r>
              <a:rPr kumimoji="1" lang="zh-CN" altLang="en-US" sz="2400" dirty="0" smtClean="0">
                <a:latin typeface="Microsoft YaHei" charset="-122"/>
                <a:ea typeface="Microsoft YaHei" charset="-122"/>
                <a:cs typeface="Microsoft YaHei" charset="-122"/>
              </a:rPr>
              <a:t>： </a:t>
            </a:r>
            <a:endParaRPr kumimoji="1" lang="en-US" altLang="zh-CN" sz="2400" dirty="0">
              <a:latin typeface="Microsoft YaHei" charset="-122"/>
              <a:ea typeface="Microsoft YaHei" charset="-122"/>
              <a:cs typeface="Microsoft YaHei" charset="-122"/>
            </a:endParaRPr>
          </a:p>
          <a:p>
            <a:pPr>
              <a:lnSpc>
                <a:spcPct val="150000"/>
              </a:lnSpc>
            </a:pPr>
            <a:r>
              <a:rPr kumimoji="1" lang="zh-CN" altLang="en-US" sz="2400" dirty="0">
                <a:latin typeface="Microsoft YaHei" charset="-122"/>
                <a:ea typeface="Microsoft YaHei" charset="-122"/>
                <a:cs typeface="Microsoft YaHei" charset="-122"/>
              </a:rPr>
              <a:t>会计</a:t>
            </a:r>
            <a:r>
              <a:rPr kumimoji="1" lang="zh-CN" altLang="en-US" sz="2400" dirty="0" smtClean="0">
                <a:latin typeface="Microsoft YaHei" charset="-122"/>
                <a:ea typeface="Microsoft YaHei" charset="-122"/>
                <a:cs typeface="Microsoft YaHei" charset="-122"/>
              </a:rPr>
              <a:t>利润： </a:t>
            </a:r>
            <a:endParaRPr kumimoji="1" lang="en-US" altLang="zh-CN" sz="24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313829536"/>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圆角矩形 16"/>
          <p:cNvSpPr/>
          <p:nvPr/>
        </p:nvSpPr>
        <p:spPr>
          <a:xfrm>
            <a:off x="270331" y="655942"/>
            <a:ext cx="4407994"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smtClean="0">
                <a:latin typeface="Microsoft YaHei" charset="-122"/>
                <a:ea typeface="Microsoft YaHei" charset="-122"/>
                <a:cs typeface="Microsoft YaHei" charset="-122"/>
              </a:rPr>
              <a:t>习题练习</a:t>
            </a:r>
            <a:endParaRPr kumimoji="1" lang="zh-CN" altLang="en-US" sz="2000" dirty="0">
              <a:latin typeface="Microsoft YaHei" charset="-122"/>
              <a:ea typeface="Microsoft YaHei" charset="-122"/>
              <a:cs typeface="Microsoft YaHei" charset="-122"/>
            </a:endParaRPr>
          </a:p>
        </p:txBody>
      </p:sp>
      <p:sp>
        <p:nvSpPr>
          <p:cNvPr id="6" name="文本框 5"/>
          <p:cNvSpPr txBox="1"/>
          <p:nvPr/>
        </p:nvSpPr>
        <p:spPr>
          <a:xfrm>
            <a:off x="559435" y="1261639"/>
            <a:ext cx="10781414" cy="2862322"/>
          </a:xfrm>
          <a:prstGeom prst="rect">
            <a:avLst/>
          </a:prstGeom>
          <a:noFill/>
        </p:spPr>
        <p:txBody>
          <a:bodyPr wrap="square" rtlCol="0">
            <a:spAutoFit/>
          </a:bodyPr>
          <a:lstStyle/>
          <a:p>
            <a:pPr>
              <a:lnSpc>
                <a:spcPct val="150000"/>
              </a:lnSpc>
            </a:pPr>
            <a:r>
              <a:rPr kumimoji="1" lang="zh-CN" altLang="en-US" sz="2400" dirty="0">
                <a:latin typeface="Microsoft YaHei" charset="-122"/>
                <a:ea typeface="Microsoft YaHei" charset="-122"/>
                <a:cs typeface="Microsoft YaHei" charset="-122"/>
              </a:rPr>
              <a:t>老刘是一名小五金加工商，去年他买了一部分废钢，每斤</a:t>
            </a:r>
            <a:r>
              <a:rPr kumimoji="1" lang="en-US" altLang="zh-CN" sz="2400" dirty="0">
                <a:latin typeface="Microsoft YaHei" charset="-122"/>
                <a:ea typeface="Microsoft YaHei" charset="-122"/>
                <a:cs typeface="Microsoft YaHei" charset="-122"/>
              </a:rPr>
              <a:t>6</a:t>
            </a:r>
            <a:r>
              <a:rPr kumimoji="1" lang="zh-CN" altLang="en-US" sz="2400" dirty="0">
                <a:latin typeface="Microsoft YaHei" charset="-122"/>
                <a:ea typeface="Microsoft YaHei" charset="-122"/>
                <a:cs typeface="Microsoft YaHei" charset="-122"/>
              </a:rPr>
              <a:t>元，现废钢的价格已上涨到每斤</a:t>
            </a:r>
            <a:r>
              <a:rPr kumimoji="1" lang="en-US" altLang="zh-CN" sz="2400" dirty="0">
                <a:latin typeface="Microsoft YaHei" charset="-122"/>
                <a:ea typeface="Microsoft YaHei" charset="-122"/>
                <a:cs typeface="Microsoft YaHei" charset="-122"/>
              </a:rPr>
              <a:t>20</a:t>
            </a:r>
            <a:r>
              <a:rPr kumimoji="1" lang="zh-CN" altLang="en-US" sz="2400" dirty="0">
                <a:latin typeface="Microsoft YaHei" charset="-122"/>
                <a:ea typeface="Microsoft YaHei" charset="-122"/>
                <a:cs typeface="Microsoft YaHei" charset="-122"/>
              </a:rPr>
              <a:t>元，如果用这部分废钢雇工制作五金件出售，每个五金件需用废钢</a:t>
            </a:r>
            <a:r>
              <a:rPr kumimoji="1" lang="en-US" altLang="zh-CN" sz="2400" dirty="0">
                <a:latin typeface="Microsoft YaHei" charset="-122"/>
                <a:ea typeface="Microsoft YaHei" charset="-122"/>
                <a:cs typeface="Microsoft YaHei" charset="-122"/>
              </a:rPr>
              <a:t>5</a:t>
            </a:r>
            <a:r>
              <a:rPr kumimoji="1" lang="zh-CN" altLang="en-US" sz="2400" dirty="0">
                <a:latin typeface="Microsoft YaHei" charset="-122"/>
                <a:ea typeface="Microsoft YaHei" charset="-122"/>
                <a:cs typeface="Microsoft YaHei" charset="-122"/>
              </a:rPr>
              <a:t>斤和</a:t>
            </a:r>
            <a:r>
              <a:rPr kumimoji="1" lang="en-US" altLang="zh-CN" sz="2400" dirty="0">
                <a:latin typeface="Microsoft YaHei" charset="-122"/>
                <a:ea typeface="Microsoft YaHei" charset="-122"/>
                <a:cs typeface="Microsoft YaHei" charset="-122"/>
              </a:rPr>
              <a:t>5</a:t>
            </a:r>
            <a:r>
              <a:rPr kumimoji="1" lang="zh-CN" altLang="en-US" sz="2400" dirty="0">
                <a:latin typeface="Microsoft YaHei" charset="-122"/>
                <a:ea typeface="Microsoft YaHei" charset="-122"/>
                <a:cs typeface="Microsoft YaHei" charset="-122"/>
              </a:rPr>
              <a:t>个工时（每工时的工资为</a:t>
            </a:r>
            <a:r>
              <a:rPr kumimoji="1" lang="en-US" altLang="zh-CN" sz="2400" dirty="0">
                <a:latin typeface="Microsoft YaHei" charset="-122"/>
                <a:ea typeface="Microsoft YaHei" charset="-122"/>
                <a:cs typeface="Microsoft YaHei" charset="-122"/>
              </a:rPr>
              <a:t>10</a:t>
            </a:r>
            <a:r>
              <a:rPr kumimoji="1" lang="zh-CN" altLang="en-US" sz="2400" dirty="0">
                <a:latin typeface="Microsoft YaHei" charset="-122"/>
                <a:ea typeface="Microsoft YaHei" charset="-122"/>
                <a:cs typeface="Microsoft YaHei" charset="-122"/>
              </a:rPr>
              <a:t>元），每个五金件售价</a:t>
            </a:r>
            <a:r>
              <a:rPr kumimoji="1" lang="en-US" altLang="zh-CN" sz="2400" dirty="0">
                <a:latin typeface="Microsoft YaHei" charset="-122"/>
                <a:ea typeface="Microsoft YaHei" charset="-122"/>
                <a:cs typeface="Microsoft YaHei" charset="-122"/>
              </a:rPr>
              <a:t>140</a:t>
            </a:r>
            <a:r>
              <a:rPr kumimoji="1" lang="zh-CN" altLang="en-US" sz="2400" dirty="0">
                <a:latin typeface="Microsoft YaHei" charset="-122"/>
                <a:ea typeface="Microsoft YaHei" charset="-122"/>
                <a:cs typeface="Microsoft YaHei" charset="-122"/>
              </a:rPr>
              <a:t>元。</a:t>
            </a:r>
          </a:p>
          <a:p>
            <a:pPr>
              <a:lnSpc>
                <a:spcPct val="150000"/>
              </a:lnSpc>
            </a:pPr>
            <a:r>
              <a:rPr kumimoji="1" lang="en-US" altLang="zh-CN" sz="2400" dirty="0" smtClean="0">
                <a:latin typeface="Microsoft YaHei" charset="-122"/>
                <a:ea typeface="Microsoft YaHei" charset="-122"/>
                <a:cs typeface="Microsoft YaHei" charset="-122"/>
              </a:rPr>
              <a:t>3.</a:t>
            </a:r>
            <a:r>
              <a:rPr kumimoji="1" lang="en-US" altLang="zh-CN" sz="2400" dirty="0">
                <a:latin typeface="Microsoft YaHei" charset="-122"/>
                <a:ea typeface="Microsoft YaHei" charset="-122"/>
                <a:cs typeface="Microsoft YaHei" charset="-122"/>
              </a:rPr>
              <a:t> </a:t>
            </a:r>
            <a:r>
              <a:rPr kumimoji="1" lang="zh-CN" altLang="en-US" sz="2400" dirty="0" smtClean="0">
                <a:latin typeface="Microsoft YaHei" charset="-122"/>
                <a:ea typeface="Microsoft YaHei" charset="-122"/>
                <a:cs typeface="Microsoft YaHei" charset="-122"/>
              </a:rPr>
              <a:t>分别</a:t>
            </a:r>
            <a:r>
              <a:rPr kumimoji="1" lang="zh-CN" altLang="en-US" sz="2400" dirty="0">
                <a:latin typeface="Microsoft YaHei" charset="-122"/>
                <a:ea typeface="Microsoft YaHei" charset="-122"/>
                <a:cs typeface="Microsoft YaHei" charset="-122"/>
              </a:rPr>
              <a:t>比较直接出售废钢和制售五金件两种情况下的</a:t>
            </a:r>
            <a:r>
              <a:rPr kumimoji="1" lang="zh-CN" altLang="en-US" sz="2400" dirty="0">
                <a:solidFill>
                  <a:srgbClr val="C00000"/>
                </a:solidFill>
                <a:latin typeface="Microsoft YaHei" charset="-122"/>
                <a:ea typeface="Microsoft YaHei" charset="-122"/>
                <a:cs typeface="Microsoft YaHei" charset="-122"/>
              </a:rPr>
              <a:t>会计利润</a:t>
            </a:r>
            <a:r>
              <a:rPr kumimoji="1" lang="zh-CN" altLang="en-US" sz="2400" dirty="0" smtClean="0">
                <a:latin typeface="Microsoft YaHei" charset="-122"/>
                <a:ea typeface="Microsoft YaHei" charset="-122"/>
                <a:cs typeface="Microsoft YaHei" charset="-122"/>
              </a:rPr>
              <a:t>。</a:t>
            </a:r>
            <a:endParaRPr kumimoji="1" lang="en-US" altLang="zh-CN" sz="2400" dirty="0" smtClean="0">
              <a:latin typeface="Microsoft YaHei" charset="-122"/>
              <a:ea typeface="Microsoft YaHei" charset="-122"/>
              <a:cs typeface="Microsoft YaHei" charset="-122"/>
            </a:endParaRPr>
          </a:p>
          <a:p>
            <a:pPr algn="ctr">
              <a:lnSpc>
                <a:spcPct val="150000"/>
              </a:lnSpc>
            </a:pPr>
            <a:r>
              <a:rPr kumimoji="1" lang="zh-CN" altLang="en-US" sz="2400" dirty="0" smtClean="0">
                <a:latin typeface="Microsoft YaHei" charset="-122"/>
                <a:ea typeface="Microsoft YaHei" charset="-122"/>
                <a:cs typeface="Microsoft YaHei" charset="-122"/>
              </a:rPr>
              <a:t>会计利润</a:t>
            </a:r>
            <a:r>
              <a:rPr kumimoji="1" lang="en-US" altLang="zh-CN" sz="2400" dirty="0" smtClean="0">
                <a:latin typeface="Microsoft YaHei" charset="-122"/>
                <a:ea typeface="Microsoft YaHei" charset="-122"/>
                <a:cs typeface="Microsoft YaHei" charset="-122"/>
              </a:rPr>
              <a:t>=</a:t>
            </a:r>
            <a:r>
              <a:rPr kumimoji="1" lang="zh-CN" altLang="en-US" sz="2400" dirty="0" smtClean="0">
                <a:latin typeface="Microsoft YaHei" charset="-122"/>
                <a:ea typeface="Microsoft YaHei" charset="-122"/>
                <a:cs typeface="Microsoft YaHei" charset="-122"/>
              </a:rPr>
              <a:t>总收益</a:t>
            </a:r>
            <a:r>
              <a:rPr kumimoji="1" lang="en-US" altLang="zh-CN" sz="2400" dirty="0" smtClean="0">
                <a:latin typeface="Microsoft YaHei" charset="-122"/>
                <a:ea typeface="Microsoft YaHei" charset="-122"/>
                <a:cs typeface="Microsoft YaHei" charset="-122"/>
              </a:rPr>
              <a:t>-</a:t>
            </a:r>
            <a:r>
              <a:rPr kumimoji="1" lang="zh-CN" altLang="en-US" sz="2400" dirty="0" smtClean="0">
                <a:latin typeface="Microsoft YaHei" charset="-122"/>
                <a:ea typeface="Microsoft YaHei" charset="-122"/>
                <a:cs typeface="Microsoft YaHei" charset="-122"/>
              </a:rPr>
              <a:t>显性成本</a:t>
            </a:r>
            <a:endParaRPr kumimoji="1" lang="en-US" altLang="zh-CN" sz="2400" dirty="0" smtClean="0">
              <a:latin typeface="Microsoft YaHei" charset="-122"/>
              <a:ea typeface="Microsoft YaHei" charset="-122"/>
              <a:cs typeface="Microsoft YaHei" charset="-122"/>
            </a:endParaRPr>
          </a:p>
        </p:txBody>
      </p:sp>
      <p:sp>
        <p:nvSpPr>
          <p:cNvPr id="2" name="矩形 1"/>
          <p:cNvSpPr/>
          <p:nvPr/>
        </p:nvSpPr>
        <p:spPr>
          <a:xfrm>
            <a:off x="21946" y="4318419"/>
            <a:ext cx="5216769" cy="2308324"/>
          </a:xfrm>
          <a:prstGeom prst="rect">
            <a:avLst/>
          </a:prstGeom>
          <a:ln>
            <a:solidFill>
              <a:srgbClr val="C00000"/>
            </a:solidFill>
          </a:ln>
        </p:spPr>
        <p:txBody>
          <a:bodyPr wrap="square">
            <a:spAutoFit/>
          </a:bodyPr>
          <a:lstStyle/>
          <a:p>
            <a:pPr>
              <a:lnSpc>
                <a:spcPct val="150000"/>
              </a:lnSpc>
            </a:pPr>
            <a:r>
              <a:rPr kumimoji="1" lang="zh-CN" altLang="en-US" sz="2400" dirty="0">
                <a:latin typeface="Microsoft YaHei" charset="-122"/>
                <a:ea typeface="Microsoft YaHei" charset="-122"/>
                <a:cs typeface="Microsoft YaHei" charset="-122"/>
              </a:rPr>
              <a:t>直接出售废</a:t>
            </a:r>
            <a:r>
              <a:rPr kumimoji="1" lang="zh-CN" altLang="en-US" sz="2400" dirty="0" smtClean="0">
                <a:latin typeface="Microsoft YaHei" charset="-122"/>
                <a:ea typeface="Microsoft YaHei" charset="-122"/>
                <a:cs typeface="Microsoft YaHei" charset="-122"/>
              </a:rPr>
              <a:t>钢的会计利润：</a:t>
            </a:r>
            <a:endParaRPr kumimoji="1" lang="en-US" altLang="zh-CN" sz="2400" dirty="0">
              <a:latin typeface="Microsoft YaHei" charset="-122"/>
              <a:ea typeface="Microsoft YaHei" charset="-122"/>
              <a:cs typeface="Microsoft YaHei" charset="-122"/>
            </a:endParaRPr>
          </a:p>
          <a:p>
            <a:pPr>
              <a:lnSpc>
                <a:spcPct val="150000"/>
              </a:lnSpc>
            </a:pPr>
            <a:r>
              <a:rPr kumimoji="1" lang="zh-CN" altLang="en-US" sz="2400" dirty="0">
                <a:latin typeface="Microsoft YaHei" charset="-122"/>
                <a:ea typeface="Microsoft YaHei" charset="-122"/>
                <a:cs typeface="Microsoft YaHei" charset="-122"/>
              </a:rPr>
              <a:t>总</a:t>
            </a:r>
            <a:r>
              <a:rPr kumimoji="1" lang="zh-CN" altLang="en-US" sz="2400" dirty="0" smtClean="0">
                <a:latin typeface="Microsoft YaHei" charset="-122"/>
                <a:ea typeface="Microsoft YaHei" charset="-122"/>
                <a:cs typeface="Microsoft YaHei" charset="-122"/>
              </a:rPr>
              <a:t>收益：</a:t>
            </a:r>
            <a:r>
              <a:rPr kumimoji="1" lang="en-US" altLang="zh-CN" sz="2400" dirty="0" smtClean="0">
                <a:latin typeface="Microsoft YaHei" charset="-122"/>
                <a:ea typeface="Microsoft YaHei" charset="-122"/>
                <a:cs typeface="Microsoft YaHei" charset="-122"/>
              </a:rPr>
              <a:t>5×20=100</a:t>
            </a:r>
            <a:r>
              <a:rPr kumimoji="1" lang="zh-CN" altLang="en-US" sz="2400" dirty="0">
                <a:latin typeface="Microsoft YaHei" charset="-122"/>
                <a:ea typeface="Microsoft YaHei" charset="-122"/>
                <a:cs typeface="Microsoft YaHei" charset="-122"/>
              </a:rPr>
              <a:t>元      </a:t>
            </a:r>
            <a:endParaRPr kumimoji="1" lang="en-US" altLang="zh-CN" sz="2400" dirty="0">
              <a:latin typeface="Microsoft YaHei" charset="-122"/>
              <a:ea typeface="Microsoft YaHei" charset="-122"/>
              <a:cs typeface="Microsoft YaHei" charset="-122"/>
            </a:endParaRPr>
          </a:p>
          <a:p>
            <a:pPr>
              <a:lnSpc>
                <a:spcPct val="150000"/>
              </a:lnSpc>
            </a:pPr>
            <a:r>
              <a:rPr kumimoji="1" lang="zh-CN" altLang="en-US" sz="2400" dirty="0">
                <a:latin typeface="Microsoft YaHei" charset="-122"/>
                <a:ea typeface="Microsoft YaHei" charset="-122"/>
                <a:cs typeface="Microsoft YaHei" charset="-122"/>
              </a:rPr>
              <a:t>显性</a:t>
            </a:r>
            <a:r>
              <a:rPr kumimoji="1" lang="zh-CN" altLang="en-US" sz="2400" smtClean="0">
                <a:latin typeface="Microsoft YaHei" charset="-122"/>
                <a:ea typeface="Microsoft YaHei" charset="-122"/>
                <a:cs typeface="Microsoft YaHei" charset="-122"/>
              </a:rPr>
              <a:t>成本： </a:t>
            </a:r>
            <a:endParaRPr kumimoji="1" lang="en-US" altLang="zh-CN" sz="2400" dirty="0">
              <a:latin typeface="Microsoft YaHei" charset="-122"/>
              <a:ea typeface="Microsoft YaHei" charset="-122"/>
              <a:cs typeface="Microsoft YaHei" charset="-122"/>
            </a:endParaRPr>
          </a:p>
          <a:p>
            <a:pPr>
              <a:lnSpc>
                <a:spcPct val="150000"/>
              </a:lnSpc>
            </a:pPr>
            <a:r>
              <a:rPr kumimoji="1" lang="zh-CN" altLang="en-US" sz="2400" dirty="0">
                <a:latin typeface="Microsoft YaHei" charset="-122"/>
                <a:ea typeface="Microsoft YaHei" charset="-122"/>
                <a:cs typeface="Microsoft YaHei" charset="-122"/>
              </a:rPr>
              <a:t>会计</a:t>
            </a:r>
            <a:r>
              <a:rPr kumimoji="1" lang="zh-CN" altLang="en-US" sz="2400" dirty="0" smtClean="0">
                <a:latin typeface="Microsoft YaHei" charset="-122"/>
                <a:ea typeface="Microsoft YaHei" charset="-122"/>
                <a:cs typeface="Microsoft YaHei" charset="-122"/>
              </a:rPr>
              <a:t>利润： </a:t>
            </a:r>
            <a:endParaRPr kumimoji="1" lang="en-US" altLang="zh-CN" sz="2400" dirty="0">
              <a:latin typeface="Microsoft YaHei" charset="-122"/>
              <a:ea typeface="Microsoft YaHei" charset="-122"/>
              <a:cs typeface="Microsoft YaHei" charset="-122"/>
            </a:endParaRPr>
          </a:p>
        </p:txBody>
      </p:sp>
      <p:sp>
        <p:nvSpPr>
          <p:cNvPr id="5" name="矩形 4"/>
          <p:cNvSpPr/>
          <p:nvPr/>
        </p:nvSpPr>
        <p:spPr>
          <a:xfrm>
            <a:off x="5527819" y="3995678"/>
            <a:ext cx="6545772" cy="2862322"/>
          </a:xfrm>
          <a:prstGeom prst="rect">
            <a:avLst/>
          </a:prstGeom>
          <a:ln>
            <a:solidFill>
              <a:srgbClr val="C00000"/>
            </a:solidFill>
          </a:ln>
        </p:spPr>
        <p:txBody>
          <a:bodyPr wrap="square">
            <a:spAutoFit/>
          </a:bodyPr>
          <a:lstStyle/>
          <a:p>
            <a:pPr>
              <a:lnSpc>
                <a:spcPct val="150000"/>
              </a:lnSpc>
            </a:pPr>
            <a:r>
              <a:rPr kumimoji="1" lang="zh-CN" altLang="en-US" sz="2400" dirty="0" smtClean="0">
                <a:latin typeface="Microsoft YaHei" charset="-122"/>
                <a:ea typeface="Microsoft YaHei" charset="-122"/>
                <a:cs typeface="Microsoft YaHei" charset="-122"/>
              </a:rPr>
              <a:t>做成五金件的会计利润：</a:t>
            </a:r>
            <a:endParaRPr kumimoji="1" lang="en-US" altLang="zh-CN" sz="2400" dirty="0">
              <a:latin typeface="Microsoft YaHei" charset="-122"/>
              <a:ea typeface="Microsoft YaHei" charset="-122"/>
              <a:cs typeface="Microsoft YaHei" charset="-122"/>
            </a:endParaRPr>
          </a:p>
          <a:p>
            <a:pPr>
              <a:lnSpc>
                <a:spcPct val="150000"/>
              </a:lnSpc>
            </a:pPr>
            <a:r>
              <a:rPr kumimoji="1" lang="zh-CN" altLang="en-US" sz="2400" dirty="0">
                <a:latin typeface="Microsoft YaHei" charset="-122"/>
                <a:ea typeface="Microsoft YaHei" charset="-122"/>
                <a:cs typeface="Microsoft YaHei" charset="-122"/>
              </a:rPr>
              <a:t>总</a:t>
            </a:r>
            <a:r>
              <a:rPr kumimoji="1" lang="zh-CN" altLang="en-US" sz="2400" dirty="0" smtClean="0">
                <a:latin typeface="Microsoft YaHei" charset="-122"/>
                <a:ea typeface="Microsoft YaHei" charset="-122"/>
                <a:cs typeface="Microsoft YaHei" charset="-122"/>
              </a:rPr>
              <a:t>收益： </a:t>
            </a:r>
            <a:endParaRPr kumimoji="1" lang="en-US" altLang="zh-CN" sz="2400" dirty="0">
              <a:latin typeface="Microsoft YaHei" charset="-122"/>
              <a:ea typeface="Microsoft YaHei" charset="-122"/>
              <a:cs typeface="Microsoft YaHei" charset="-122"/>
            </a:endParaRPr>
          </a:p>
          <a:p>
            <a:pPr>
              <a:lnSpc>
                <a:spcPct val="150000"/>
              </a:lnSpc>
            </a:pPr>
            <a:r>
              <a:rPr kumimoji="1" lang="zh-CN" altLang="en-US" sz="2400" dirty="0">
                <a:latin typeface="Microsoft YaHei" charset="-122"/>
                <a:ea typeface="Microsoft YaHei" charset="-122"/>
                <a:cs typeface="Microsoft YaHei" charset="-122"/>
              </a:rPr>
              <a:t>显性</a:t>
            </a:r>
            <a:r>
              <a:rPr kumimoji="1" lang="zh-CN" altLang="en-US" sz="2400" dirty="0" smtClean="0">
                <a:latin typeface="Microsoft YaHei" charset="-122"/>
                <a:ea typeface="Microsoft YaHei" charset="-122"/>
                <a:cs typeface="Microsoft YaHei" charset="-122"/>
              </a:rPr>
              <a:t>成本</a:t>
            </a:r>
            <a:r>
              <a:rPr kumimoji="1" lang="en-US" altLang="zh-CN" sz="2400" dirty="0" smtClean="0">
                <a:latin typeface="Microsoft YaHei" charset="-122"/>
                <a:ea typeface="Microsoft YaHei" charset="-122"/>
                <a:cs typeface="Microsoft YaHei" charset="-122"/>
              </a:rPr>
              <a:t>1</a:t>
            </a:r>
            <a:r>
              <a:rPr kumimoji="1" lang="zh-CN" altLang="en-US" sz="2400" dirty="0" smtClean="0">
                <a:latin typeface="Microsoft YaHei" charset="-122"/>
                <a:ea typeface="Microsoft YaHei" charset="-122"/>
                <a:cs typeface="Microsoft YaHei" charset="-122"/>
              </a:rPr>
              <a:t>： </a:t>
            </a:r>
            <a:endParaRPr kumimoji="1" lang="en-US" altLang="zh-CN" sz="2400" dirty="0" smtClean="0">
              <a:latin typeface="Microsoft YaHei" charset="-122"/>
              <a:ea typeface="Microsoft YaHei" charset="-122"/>
              <a:cs typeface="Microsoft YaHei" charset="-122"/>
            </a:endParaRPr>
          </a:p>
          <a:p>
            <a:pPr>
              <a:lnSpc>
                <a:spcPct val="150000"/>
              </a:lnSpc>
            </a:pPr>
            <a:r>
              <a:rPr kumimoji="1" lang="zh-CN" altLang="en-US" sz="2400" dirty="0" smtClean="0">
                <a:latin typeface="Microsoft YaHei" charset="-122"/>
                <a:ea typeface="Microsoft YaHei" charset="-122"/>
                <a:cs typeface="Microsoft YaHei" charset="-122"/>
              </a:rPr>
              <a:t>显性成本</a:t>
            </a:r>
            <a:r>
              <a:rPr kumimoji="1" lang="en-US" altLang="zh-CN" sz="2400" dirty="0" smtClean="0">
                <a:latin typeface="Microsoft YaHei" charset="-122"/>
                <a:ea typeface="Microsoft YaHei" charset="-122"/>
                <a:cs typeface="Microsoft YaHei" charset="-122"/>
              </a:rPr>
              <a:t>2</a:t>
            </a:r>
            <a:r>
              <a:rPr kumimoji="1" lang="zh-CN" altLang="en-US" sz="2400" dirty="0" smtClean="0">
                <a:latin typeface="Microsoft YaHei" charset="-122"/>
                <a:ea typeface="Microsoft YaHei" charset="-122"/>
                <a:cs typeface="Microsoft YaHei" charset="-122"/>
              </a:rPr>
              <a:t>： </a:t>
            </a:r>
            <a:endParaRPr kumimoji="1" lang="en-US" altLang="zh-CN" sz="2400" dirty="0">
              <a:latin typeface="Microsoft YaHei" charset="-122"/>
              <a:ea typeface="Microsoft YaHei" charset="-122"/>
              <a:cs typeface="Microsoft YaHei" charset="-122"/>
            </a:endParaRPr>
          </a:p>
          <a:p>
            <a:pPr>
              <a:lnSpc>
                <a:spcPct val="150000"/>
              </a:lnSpc>
            </a:pPr>
            <a:r>
              <a:rPr kumimoji="1" lang="zh-CN" altLang="en-US" sz="2400" dirty="0">
                <a:latin typeface="Microsoft YaHei" charset="-122"/>
                <a:ea typeface="Microsoft YaHei" charset="-122"/>
                <a:cs typeface="Microsoft YaHei" charset="-122"/>
              </a:rPr>
              <a:t>会计</a:t>
            </a:r>
            <a:r>
              <a:rPr kumimoji="1" lang="zh-CN" altLang="en-US" sz="2400" dirty="0" smtClean="0">
                <a:latin typeface="Microsoft YaHei" charset="-122"/>
                <a:ea typeface="Microsoft YaHei" charset="-122"/>
                <a:cs typeface="Microsoft YaHei" charset="-122"/>
              </a:rPr>
              <a:t>利润： </a:t>
            </a:r>
            <a:endParaRPr kumimoji="1" lang="en-US" altLang="zh-CN" sz="24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117985290"/>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圆角矩形 16"/>
          <p:cNvSpPr/>
          <p:nvPr/>
        </p:nvSpPr>
        <p:spPr>
          <a:xfrm>
            <a:off x="270331" y="655942"/>
            <a:ext cx="4407994"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smtClean="0">
                <a:latin typeface="Microsoft YaHei" charset="-122"/>
                <a:ea typeface="Microsoft YaHei" charset="-122"/>
                <a:cs typeface="Microsoft YaHei" charset="-122"/>
              </a:rPr>
              <a:t>习题练习</a:t>
            </a:r>
            <a:endParaRPr kumimoji="1" lang="zh-CN" altLang="en-US" sz="2000" dirty="0">
              <a:latin typeface="Microsoft YaHei" charset="-122"/>
              <a:ea typeface="Microsoft YaHei" charset="-122"/>
              <a:cs typeface="Microsoft YaHei" charset="-122"/>
            </a:endParaRPr>
          </a:p>
        </p:txBody>
      </p:sp>
      <p:sp>
        <p:nvSpPr>
          <p:cNvPr id="6" name="文本框 5"/>
          <p:cNvSpPr txBox="1"/>
          <p:nvPr/>
        </p:nvSpPr>
        <p:spPr>
          <a:xfrm>
            <a:off x="559435" y="1261639"/>
            <a:ext cx="10781414" cy="2862322"/>
          </a:xfrm>
          <a:prstGeom prst="rect">
            <a:avLst/>
          </a:prstGeom>
          <a:noFill/>
        </p:spPr>
        <p:txBody>
          <a:bodyPr wrap="square" rtlCol="0">
            <a:spAutoFit/>
          </a:bodyPr>
          <a:lstStyle/>
          <a:p>
            <a:pPr>
              <a:lnSpc>
                <a:spcPct val="150000"/>
              </a:lnSpc>
            </a:pPr>
            <a:r>
              <a:rPr kumimoji="1" lang="zh-CN" altLang="en-US" sz="2400" dirty="0">
                <a:latin typeface="Microsoft YaHei" charset="-122"/>
                <a:ea typeface="Microsoft YaHei" charset="-122"/>
                <a:cs typeface="Microsoft YaHei" charset="-122"/>
              </a:rPr>
              <a:t>老刘是一名小五金加工商，去年他买了一部分废钢，每斤</a:t>
            </a:r>
            <a:r>
              <a:rPr kumimoji="1" lang="en-US" altLang="zh-CN" sz="2400" dirty="0">
                <a:latin typeface="Microsoft YaHei" charset="-122"/>
                <a:ea typeface="Microsoft YaHei" charset="-122"/>
                <a:cs typeface="Microsoft YaHei" charset="-122"/>
              </a:rPr>
              <a:t>6</a:t>
            </a:r>
            <a:r>
              <a:rPr kumimoji="1" lang="zh-CN" altLang="en-US" sz="2400" dirty="0">
                <a:latin typeface="Microsoft YaHei" charset="-122"/>
                <a:ea typeface="Microsoft YaHei" charset="-122"/>
                <a:cs typeface="Microsoft YaHei" charset="-122"/>
              </a:rPr>
              <a:t>元，现废钢的价格已上涨到每斤</a:t>
            </a:r>
            <a:r>
              <a:rPr kumimoji="1" lang="en-US" altLang="zh-CN" sz="2400" dirty="0">
                <a:latin typeface="Microsoft YaHei" charset="-122"/>
                <a:ea typeface="Microsoft YaHei" charset="-122"/>
                <a:cs typeface="Microsoft YaHei" charset="-122"/>
              </a:rPr>
              <a:t>20</a:t>
            </a:r>
            <a:r>
              <a:rPr kumimoji="1" lang="zh-CN" altLang="en-US" sz="2400" dirty="0">
                <a:latin typeface="Microsoft YaHei" charset="-122"/>
                <a:ea typeface="Microsoft YaHei" charset="-122"/>
                <a:cs typeface="Microsoft YaHei" charset="-122"/>
              </a:rPr>
              <a:t>元，如果用这部分废钢雇工制作五金件出售，每个五金件需用废钢</a:t>
            </a:r>
            <a:r>
              <a:rPr kumimoji="1" lang="en-US" altLang="zh-CN" sz="2400" dirty="0">
                <a:latin typeface="Microsoft YaHei" charset="-122"/>
                <a:ea typeface="Microsoft YaHei" charset="-122"/>
                <a:cs typeface="Microsoft YaHei" charset="-122"/>
              </a:rPr>
              <a:t>5</a:t>
            </a:r>
            <a:r>
              <a:rPr kumimoji="1" lang="zh-CN" altLang="en-US" sz="2400" dirty="0">
                <a:latin typeface="Microsoft YaHei" charset="-122"/>
                <a:ea typeface="Microsoft YaHei" charset="-122"/>
                <a:cs typeface="Microsoft YaHei" charset="-122"/>
              </a:rPr>
              <a:t>斤和</a:t>
            </a:r>
            <a:r>
              <a:rPr kumimoji="1" lang="en-US" altLang="zh-CN" sz="2400" dirty="0">
                <a:latin typeface="Microsoft YaHei" charset="-122"/>
                <a:ea typeface="Microsoft YaHei" charset="-122"/>
                <a:cs typeface="Microsoft YaHei" charset="-122"/>
              </a:rPr>
              <a:t>5</a:t>
            </a:r>
            <a:r>
              <a:rPr kumimoji="1" lang="zh-CN" altLang="en-US" sz="2400" dirty="0">
                <a:latin typeface="Microsoft YaHei" charset="-122"/>
                <a:ea typeface="Microsoft YaHei" charset="-122"/>
                <a:cs typeface="Microsoft YaHei" charset="-122"/>
              </a:rPr>
              <a:t>个工时（每工时的工资为</a:t>
            </a:r>
            <a:r>
              <a:rPr kumimoji="1" lang="en-US" altLang="zh-CN" sz="2400" dirty="0">
                <a:latin typeface="Microsoft YaHei" charset="-122"/>
                <a:ea typeface="Microsoft YaHei" charset="-122"/>
                <a:cs typeface="Microsoft YaHei" charset="-122"/>
              </a:rPr>
              <a:t>10</a:t>
            </a:r>
            <a:r>
              <a:rPr kumimoji="1" lang="zh-CN" altLang="en-US" sz="2400" dirty="0">
                <a:latin typeface="Microsoft YaHei" charset="-122"/>
                <a:ea typeface="Microsoft YaHei" charset="-122"/>
                <a:cs typeface="Microsoft YaHei" charset="-122"/>
              </a:rPr>
              <a:t>元），每个五金件售价</a:t>
            </a:r>
            <a:r>
              <a:rPr kumimoji="1" lang="en-US" altLang="zh-CN" sz="2400" dirty="0">
                <a:latin typeface="Microsoft YaHei" charset="-122"/>
                <a:ea typeface="Microsoft YaHei" charset="-122"/>
                <a:cs typeface="Microsoft YaHei" charset="-122"/>
              </a:rPr>
              <a:t>140</a:t>
            </a:r>
            <a:r>
              <a:rPr kumimoji="1" lang="zh-CN" altLang="en-US" sz="2400" dirty="0">
                <a:latin typeface="Microsoft YaHei" charset="-122"/>
                <a:ea typeface="Microsoft YaHei" charset="-122"/>
                <a:cs typeface="Microsoft YaHei" charset="-122"/>
              </a:rPr>
              <a:t>元。</a:t>
            </a:r>
          </a:p>
          <a:p>
            <a:pPr>
              <a:lnSpc>
                <a:spcPct val="150000"/>
              </a:lnSpc>
            </a:pPr>
            <a:r>
              <a:rPr kumimoji="1" lang="en-US" altLang="zh-CN" sz="2400" dirty="0" smtClean="0">
                <a:latin typeface="Microsoft YaHei" charset="-122"/>
                <a:ea typeface="Microsoft YaHei" charset="-122"/>
                <a:cs typeface="Microsoft YaHei" charset="-122"/>
              </a:rPr>
              <a:t>3.</a:t>
            </a:r>
            <a:r>
              <a:rPr kumimoji="1" lang="en-US" altLang="zh-CN" sz="2400" dirty="0">
                <a:latin typeface="Microsoft YaHei" charset="-122"/>
                <a:ea typeface="Microsoft YaHei" charset="-122"/>
                <a:cs typeface="Microsoft YaHei" charset="-122"/>
              </a:rPr>
              <a:t> </a:t>
            </a:r>
            <a:r>
              <a:rPr kumimoji="1" lang="zh-CN" altLang="en-US" sz="2400" dirty="0" smtClean="0">
                <a:latin typeface="Microsoft YaHei" charset="-122"/>
                <a:ea typeface="Microsoft YaHei" charset="-122"/>
                <a:cs typeface="Microsoft YaHei" charset="-122"/>
              </a:rPr>
              <a:t>分别</a:t>
            </a:r>
            <a:r>
              <a:rPr kumimoji="1" lang="zh-CN" altLang="en-US" sz="2400" dirty="0">
                <a:latin typeface="Microsoft YaHei" charset="-122"/>
                <a:ea typeface="Microsoft YaHei" charset="-122"/>
                <a:cs typeface="Microsoft YaHei" charset="-122"/>
              </a:rPr>
              <a:t>比较直接出售废钢和制售五金件两种情况下的</a:t>
            </a:r>
            <a:r>
              <a:rPr kumimoji="1" lang="zh-CN" altLang="en-US" sz="2400" dirty="0">
                <a:solidFill>
                  <a:srgbClr val="C00000"/>
                </a:solidFill>
                <a:latin typeface="Microsoft YaHei" charset="-122"/>
                <a:ea typeface="Microsoft YaHei" charset="-122"/>
                <a:cs typeface="Microsoft YaHei" charset="-122"/>
              </a:rPr>
              <a:t>会计利润</a:t>
            </a:r>
            <a:r>
              <a:rPr kumimoji="1" lang="zh-CN" altLang="en-US" sz="2400" dirty="0" smtClean="0">
                <a:latin typeface="Microsoft YaHei" charset="-122"/>
                <a:ea typeface="Microsoft YaHei" charset="-122"/>
                <a:cs typeface="Microsoft YaHei" charset="-122"/>
              </a:rPr>
              <a:t>。</a:t>
            </a:r>
            <a:endParaRPr kumimoji="1" lang="en-US" altLang="zh-CN" sz="2400" dirty="0" smtClean="0">
              <a:latin typeface="Microsoft YaHei" charset="-122"/>
              <a:ea typeface="Microsoft YaHei" charset="-122"/>
              <a:cs typeface="Microsoft YaHei" charset="-122"/>
            </a:endParaRPr>
          </a:p>
          <a:p>
            <a:pPr algn="ctr">
              <a:lnSpc>
                <a:spcPct val="150000"/>
              </a:lnSpc>
            </a:pPr>
            <a:r>
              <a:rPr kumimoji="1" lang="zh-CN" altLang="en-US" sz="2400" dirty="0" smtClean="0">
                <a:latin typeface="Microsoft YaHei" charset="-122"/>
                <a:ea typeface="Microsoft YaHei" charset="-122"/>
                <a:cs typeface="Microsoft YaHei" charset="-122"/>
              </a:rPr>
              <a:t>会计利润</a:t>
            </a:r>
            <a:r>
              <a:rPr kumimoji="1" lang="en-US" altLang="zh-CN" sz="2400" dirty="0" smtClean="0">
                <a:latin typeface="Microsoft YaHei" charset="-122"/>
                <a:ea typeface="Microsoft YaHei" charset="-122"/>
                <a:cs typeface="Microsoft YaHei" charset="-122"/>
              </a:rPr>
              <a:t>=</a:t>
            </a:r>
            <a:r>
              <a:rPr kumimoji="1" lang="zh-CN" altLang="en-US" sz="2400" dirty="0" smtClean="0">
                <a:latin typeface="Microsoft YaHei" charset="-122"/>
                <a:ea typeface="Microsoft YaHei" charset="-122"/>
                <a:cs typeface="Microsoft YaHei" charset="-122"/>
              </a:rPr>
              <a:t>总收益</a:t>
            </a:r>
            <a:r>
              <a:rPr kumimoji="1" lang="en-US" altLang="zh-CN" sz="2400" dirty="0" smtClean="0">
                <a:latin typeface="Microsoft YaHei" charset="-122"/>
                <a:ea typeface="Microsoft YaHei" charset="-122"/>
                <a:cs typeface="Microsoft YaHei" charset="-122"/>
              </a:rPr>
              <a:t>-</a:t>
            </a:r>
            <a:r>
              <a:rPr kumimoji="1" lang="zh-CN" altLang="en-US" sz="2400" dirty="0" smtClean="0">
                <a:latin typeface="Microsoft YaHei" charset="-122"/>
                <a:ea typeface="Microsoft YaHei" charset="-122"/>
                <a:cs typeface="Microsoft YaHei" charset="-122"/>
              </a:rPr>
              <a:t>显性成本</a:t>
            </a:r>
            <a:endParaRPr kumimoji="1" lang="en-US" altLang="zh-CN" sz="2400" dirty="0" smtClean="0">
              <a:latin typeface="Microsoft YaHei" charset="-122"/>
              <a:ea typeface="Microsoft YaHei" charset="-122"/>
              <a:cs typeface="Microsoft YaHei" charset="-122"/>
            </a:endParaRPr>
          </a:p>
        </p:txBody>
      </p:sp>
      <p:sp>
        <p:nvSpPr>
          <p:cNvPr id="2" name="矩形 1"/>
          <p:cNvSpPr/>
          <p:nvPr/>
        </p:nvSpPr>
        <p:spPr>
          <a:xfrm>
            <a:off x="21946" y="4318419"/>
            <a:ext cx="5216769" cy="2308324"/>
          </a:xfrm>
          <a:prstGeom prst="rect">
            <a:avLst/>
          </a:prstGeom>
          <a:ln>
            <a:solidFill>
              <a:srgbClr val="C00000"/>
            </a:solidFill>
          </a:ln>
        </p:spPr>
        <p:txBody>
          <a:bodyPr wrap="square">
            <a:spAutoFit/>
          </a:bodyPr>
          <a:lstStyle/>
          <a:p>
            <a:pPr>
              <a:lnSpc>
                <a:spcPct val="150000"/>
              </a:lnSpc>
            </a:pPr>
            <a:r>
              <a:rPr kumimoji="1" lang="zh-CN" altLang="en-US" sz="2400" dirty="0">
                <a:latin typeface="Microsoft YaHei" charset="-122"/>
                <a:ea typeface="Microsoft YaHei" charset="-122"/>
                <a:cs typeface="Microsoft YaHei" charset="-122"/>
              </a:rPr>
              <a:t>直接出售废</a:t>
            </a:r>
            <a:r>
              <a:rPr kumimoji="1" lang="zh-CN" altLang="en-US" sz="2400" dirty="0" smtClean="0">
                <a:latin typeface="Microsoft YaHei" charset="-122"/>
                <a:ea typeface="Microsoft YaHei" charset="-122"/>
                <a:cs typeface="Microsoft YaHei" charset="-122"/>
              </a:rPr>
              <a:t>钢的会计利润：</a:t>
            </a:r>
            <a:endParaRPr kumimoji="1" lang="en-US" altLang="zh-CN" sz="2400" dirty="0">
              <a:latin typeface="Microsoft YaHei" charset="-122"/>
              <a:ea typeface="Microsoft YaHei" charset="-122"/>
              <a:cs typeface="Microsoft YaHei" charset="-122"/>
            </a:endParaRPr>
          </a:p>
          <a:p>
            <a:pPr>
              <a:lnSpc>
                <a:spcPct val="150000"/>
              </a:lnSpc>
            </a:pPr>
            <a:r>
              <a:rPr kumimoji="1" lang="zh-CN" altLang="en-US" sz="2400" dirty="0">
                <a:latin typeface="Microsoft YaHei" charset="-122"/>
                <a:ea typeface="Microsoft YaHei" charset="-122"/>
                <a:cs typeface="Microsoft YaHei" charset="-122"/>
              </a:rPr>
              <a:t>总</a:t>
            </a:r>
            <a:r>
              <a:rPr kumimoji="1" lang="zh-CN" altLang="en-US" sz="2400" dirty="0" smtClean="0">
                <a:latin typeface="Microsoft YaHei" charset="-122"/>
                <a:ea typeface="Microsoft YaHei" charset="-122"/>
                <a:cs typeface="Microsoft YaHei" charset="-122"/>
              </a:rPr>
              <a:t>收益：</a:t>
            </a:r>
            <a:r>
              <a:rPr kumimoji="1" lang="en-US" altLang="zh-CN" sz="2400" dirty="0" smtClean="0">
                <a:latin typeface="Microsoft YaHei" charset="-122"/>
                <a:ea typeface="Microsoft YaHei" charset="-122"/>
                <a:cs typeface="Microsoft YaHei" charset="-122"/>
              </a:rPr>
              <a:t>5×20=100</a:t>
            </a:r>
            <a:r>
              <a:rPr kumimoji="1" lang="zh-CN" altLang="en-US" sz="2400" dirty="0">
                <a:latin typeface="Microsoft YaHei" charset="-122"/>
                <a:ea typeface="Microsoft YaHei" charset="-122"/>
                <a:cs typeface="Microsoft YaHei" charset="-122"/>
              </a:rPr>
              <a:t>元      </a:t>
            </a:r>
            <a:endParaRPr kumimoji="1" lang="en-US" altLang="zh-CN" sz="2400" dirty="0">
              <a:latin typeface="Microsoft YaHei" charset="-122"/>
              <a:ea typeface="Microsoft YaHei" charset="-122"/>
              <a:cs typeface="Microsoft YaHei" charset="-122"/>
            </a:endParaRPr>
          </a:p>
          <a:p>
            <a:pPr>
              <a:lnSpc>
                <a:spcPct val="150000"/>
              </a:lnSpc>
            </a:pPr>
            <a:r>
              <a:rPr kumimoji="1" lang="zh-CN" altLang="en-US" sz="2400" dirty="0">
                <a:latin typeface="Microsoft YaHei" charset="-122"/>
                <a:ea typeface="Microsoft YaHei" charset="-122"/>
                <a:cs typeface="Microsoft YaHei" charset="-122"/>
              </a:rPr>
              <a:t>显性</a:t>
            </a:r>
            <a:r>
              <a:rPr kumimoji="1" lang="zh-CN" altLang="en-US" sz="2400" dirty="0" smtClean="0">
                <a:latin typeface="Microsoft YaHei" charset="-122"/>
                <a:ea typeface="Microsoft YaHei" charset="-122"/>
                <a:cs typeface="Microsoft YaHei" charset="-122"/>
              </a:rPr>
              <a:t>成本：</a:t>
            </a:r>
            <a:r>
              <a:rPr kumimoji="1" lang="en-US" altLang="zh-CN" sz="2400" dirty="0" smtClean="0">
                <a:latin typeface="Microsoft YaHei" charset="-122"/>
                <a:ea typeface="Microsoft YaHei" charset="-122"/>
                <a:cs typeface="Microsoft YaHei" charset="-122"/>
              </a:rPr>
              <a:t>5×6=30</a:t>
            </a:r>
            <a:r>
              <a:rPr kumimoji="1" lang="zh-CN" altLang="en-US" sz="2400" dirty="0">
                <a:latin typeface="Microsoft YaHei" charset="-122"/>
                <a:ea typeface="Microsoft YaHei" charset="-122"/>
                <a:cs typeface="Microsoft YaHei" charset="-122"/>
              </a:rPr>
              <a:t>元   </a:t>
            </a:r>
            <a:endParaRPr kumimoji="1" lang="en-US" altLang="zh-CN" sz="2400" dirty="0">
              <a:latin typeface="Microsoft YaHei" charset="-122"/>
              <a:ea typeface="Microsoft YaHei" charset="-122"/>
              <a:cs typeface="Microsoft YaHei" charset="-122"/>
            </a:endParaRPr>
          </a:p>
          <a:p>
            <a:pPr>
              <a:lnSpc>
                <a:spcPct val="150000"/>
              </a:lnSpc>
            </a:pPr>
            <a:r>
              <a:rPr kumimoji="1" lang="zh-CN" altLang="en-US" sz="2400" dirty="0">
                <a:latin typeface="Microsoft YaHei" charset="-122"/>
                <a:ea typeface="Microsoft YaHei" charset="-122"/>
                <a:cs typeface="Microsoft YaHei" charset="-122"/>
              </a:rPr>
              <a:t>会计</a:t>
            </a:r>
            <a:r>
              <a:rPr kumimoji="1" lang="zh-CN" altLang="en-US" sz="2400" smtClean="0">
                <a:latin typeface="Microsoft YaHei" charset="-122"/>
                <a:ea typeface="Microsoft YaHei" charset="-122"/>
                <a:cs typeface="Microsoft YaHei" charset="-122"/>
              </a:rPr>
              <a:t>利润： </a:t>
            </a:r>
            <a:endParaRPr kumimoji="1" lang="en-US" altLang="zh-CN" sz="2400" dirty="0">
              <a:latin typeface="Microsoft YaHei" charset="-122"/>
              <a:ea typeface="Microsoft YaHei" charset="-122"/>
              <a:cs typeface="Microsoft YaHei" charset="-122"/>
            </a:endParaRPr>
          </a:p>
        </p:txBody>
      </p:sp>
      <p:sp>
        <p:nvSpPr>
          <p:cNvPr id="5" name="矩形 4"/>
          <p:cNvSpPr/>
          <p:nvPr/>
        </p:nvSpPr>
        <p:spPr>
          <a:xfrm>
            <a:off x="5527819" y="3995678"/>
            <a:ext cx="6545772" cy="2862322"/>
          </a:xfrm>
          <a:prstGeom prst="rect">
            <a:avLst/>
          </a:prstGeom>
          <a:ln>
            <a:solidFill>
              <a:srgbClr val="C00000"/>
            </a:solidFill>
          </a:ln>
        </p:spPr>
        <p:txBody>
          <a:bodyPr wrap="square">
            <a:spAutoFit/>
          </a:bodyPr>
          <a:lstStyle/>
          <a:p>
            <a:pPr>
              <a:lnSpc>
                <a:spcPct val="150000"/>
              </a:lnSpc>
            </a:pPr>
            <a:r>
              <a:rPr kumimoji="1" lang="zh-CN" altLang="en-US" sz="2400" dirty="0" smtClean="0">
                <a:latin typeface="Microsoft YaHei" charset="-122"/>
                <a:ea typeface="Microsoft YaHei" charset="-122"/>
                <a:cs typeface="Microsoft YaHei" charset="-122"/>
              </a:rPr>
              <a:t>做成五金件的会计利润：</a:t>
            </a:r>
            <a:endParaRPr kumimoji="1" lang="en-US" altLang="zh-CN" sz="2400" dirty="0">
              <a:latin typeface="Microsoft YaHei" charset="-122"/>
              <a:ea typeface="Microsoft YaHei" charset="-122"/>
              <a:cs typeface="Microsoft YaHei" charset="-122"/>
            </a:endParaRPr>
          </a:p>
          <a:p>
            <a:pPr>
              <a:lnSpc>
                <a:spcPct val="150000"/>
              </a:lnSpc>
            </a:pPr>
            <a:r>
              <a:rPr kumimoji="1" lang="zh-CN" altLang="en-US" sz="2400" dirty="0">
                <a:latin typeface="Microsoft YaHei" charset="-122"/>
                <a:ea typeface="Microsoft YaHei" charset="-122"/>
                <a:cs typeface="Microsoft YaHei" charset="-122"/>
              </a:rPr>
              <a:t>总</a:t>
            </a:r>
            <a:r>
              <a:rPr kumimoji="1" lang="zh-CN" altLang="en-US" sz="2400" dirty="0" smtClean="0">
                <a:latin typeface="Microsoft YaHei" charset="-122"/>
                <a:ea typeface="Microsoft YaHei" charset="-122"/>
                <a:cs typeface="Microsoft YaHei" charset="-122"/>
              </a:rPr>
              <a:t>收益： </a:t>
            </a:r>
            <a:endParaRPr kumimoji="1" lang="en-US" altLang="zh-CN" sz="2400" dirty="0">
              <a:latin typeface="Microsoft YaHei" charset="-122"/>
              <a:ea typeface="Microsoft YaHei" charset="-122"/>
              <a:cs typeface="Microsoft YaHei" charset="-122"/>
            </a:endParaRPr>
          </a:p>
          <a:p>
            <a:pPr>
              <a:lnSpc>
                <a:spcPct val="150000"/>
              </a:lnSpc>
            </a:pPr>
            <a:r>
              <a:rPr kumimoji="1" lang="zh-CN" altLang="en-US" sz="2400" dirty="0">
                <a:latin typeface="Microsoft YaHei" charset="-122"/>
                <a:ea typeface="Microsoft YaHei" charset="-122"/>
                <a:cs typeface="Microsoft YaHei" charset="-122"/>
              </a:rPr>
              <a:t>显性</a:t>
            </a:r>
            <a:r>
              <a:rPr kumimoji="1" lang="zh-CN" altLang="en-US" sz="2400" dirty="0" smtClean="0">
                <a:latin typeface="Microsoft YaHei" charset="-122"/>
                <a:ea typeface="Microsoft YaHei" charset="-122"/>
                <a:cs typeface="Microsoft YaHei" charset="-122"/>
              </a:rPr>
              <a:t>成本</a:t>
            </a:r>
            <a:r>
              <a:rPr kumimoji="1" lang="en-US" altLang="zh-CN" sz="2400" dirty="0" smtClean="0">
                <a:latin typeface="Microsoft YaHei" charset="-122"/>
                <a:ea typeface="Microsoft YaHei" charset="-122"/>
                <a:cs typeface="Microsoft YaHei" charset="-122"/>
              </a:rPr>
              <a:t>1</a:t>
            </a:r>
            <a:r>
              <a:rPr kumimoji="1" lang="zh-CN" altLang="en-US" sz="2400" dirty="0" smtClean="0">
                <a:latin typeface="Microsoft YaHei" charset="-122"/>
                <a:ea typeface="Microsoft YaHei" charset="-122"/>
                <a:cs typeface="Microsoft YaHei" charset="-122"/>
              </a:rPr>
              <a:t>： </a:t>
            </a:r>
            <a:endParaRPr kumimoji="1" lang="en-US" altLang="zh-CN" sz="2400" dirty="0" smtClean="0">
              <a:latin typeface="Microsoft YaHei" charset="-122"/>
              <a:ea typeface="Microsoft YaHei" charset="-122"/>
              <a:cs typeface="Microsoft YaHei" charset="-122"/>
            </a:endParaRPr>
          </a:p>
          <a:p>
            <a:pPr>
              <a:lnSpc>
                <a:spcPct val="150000"/>
              </a:lnSpc>
            </a:pPr>
            <a:r>
              <a:rPr kumimoji="1" lang="zh-CN" altLang="en-US" sz="2400" dirty="0" smtClean="0">
                <a:latin typeface="Microsoft YaHei" charset="-122"/>
                <a:ea typeface="Microsoft YaHei" charset="-122"/>
                <a:cs typeface="Microsoft YaHei" charset="-122"/>
              </a:rPr>
              <a:t>显性成本</a:t>
            </a:r>
            <a:r>
              <a:rPr kumimoji="1" lang="en-US" altLang="zh-CN" sz="2400" dirty="0" smtClean="0">
                <a:latin typeface="Microsoft YaHei" charset="-122"/>
                <a:ea typeface="Microsoft YaHei" charset="-122"/>
                <a:cs typeface="Microsoft YaHei" charset="-122"/>
              </a:rPr>
              <a:t>2</a:t>
            </a:r>
            <a:r>
              <a:rPr kumimoji="1" lang="zh-CN" altLang="en-US" sz="2400" dirty="0" smtClean="0">
                <a:latin typeface="Microsoft YaHei" charset="-122"/>
                <a:ea typeface="Microsoft YaHei" charset="-122"/>
                <a:cs typeface="Microsoft YaHei" charset="-122"/>
              </a:rPr>
              <a:t>： </a:t>
            </a:r>
            <a:endParaRPr kumimoji="1" lang="en-US" altLang="zh-CN" sz="2400" dirty="0">
              <a:latin typeface="Microsoft YaHei" charset="-122"/>
              <a:ea typeface="Microsoft YaHei" charset="-122"/>
              <a:cs typeface="Microsoft YaHei" charset="-122"/>
            </a:endParaRPr>
          </a:p>
          <a:p>
            <a:pPr>
              <a:lnSpc>
                <a:spcPct val="150000"/>
              </a:lnSpc>
            </a:pPr>
            <a:r>
              <a:rPr kumimoji="1" lang="zh-CN" altLang="en-US" sz="2400" dirty="0">
                <a:latin typeface="Microsoft YaHei" charset="-122"/>
                <a:ea typeface="Microsoft YaHei" charset="-122"/>
                <a:cs typeface="Microsoft YaHei" charset="-122"/>
              </a:rPr>
              <a:t>会计</a:t>
            </a:r>
            <a:r>
              <a:rPr kumimoji="1" lang="zh-CN" altLang="en-US" sz="2400" dirty="0" smtClean="0">
                <a:latin typeface="Microsoft YaHei" charset="-122"/>
                <a:ea typeface="Microsoft YaHei" charset="-122"/>
                <a:cs typeface="Microsoft YaHei" charset="-122"/>
              </a:rPr>
              <a:t>利润： </a:t>
            </a:r>
            <a:endParaRPr kumimoji="1" lang="en-US" altLang="zh-CN" sz="24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172535634"/>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圆角矩形 16"/>
          <p:cNvSpPr/>
          <p:nvPr/>
        </p:nvSpPr>
        <p:spPr>
          <a:xfrm>
            <a:off x="270331" y="655942"/>
            <a:ext cx="4407994"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smtClean="0">
                <a:latin typeface="Microsoft YaHei" charset="-122"/>
                <a:ea typeface="Microsoft YaHei" charset="-122"/>
                <a:cs typeface="Microsoft YaHei" charset="-122"/>
              </a:rPr>
              <a:t>习题练习</a:t>
            </a:r>
            <a:endParaRPr kumimoji="1" lang="zh-CN" altLang="en-US" sz="2000" dirty="0">
              <a:latin typeface="Microsoft YaHei" charset="-122"/>
              <a:ea typeface="Microsoft YaHei" charset="-122"/>
              <a:cs typeface="Microsoft YaHei" charset="-122"/>
            </a:endParaRPr>
          </a:p>
        </p:txBody>
      </p:sp>
      <p:sp>
        <p:nvSpPr>
          <p:cNvPr id="6" name="文本框 5"/>
          <p:cNvSpPr txBox="1"/>
          <p:nvPr/>
        </p:nvSpPr>
        <p:spPr>
          <a:xfrm>
            <a:off x="559435" y="1261639"/>
            <a:ext cx="10781414" cy="2862322"/>
          </a:xfrm>
          <a:prstGeom prst="rect">
            <a:avLst/>
          </a:prstGeom>
          <a:noFill/>
        </p:spPr>
        <p:txBody>
          <a:bodyPr wrap="square" rtlCol="0">
            <a:spAutoFit/>
          </a:bodyPr>
          <a:lstStyle/>
          <a:p>
            <a:pPr>
              <a:lnSpc>
                <a:spcPct val="150000"/>
              </a:lnSpc>
            </a:pPr>
            <a:r>
              <a:rPr kumimoji="1" lang="zh-CN" altLang="en-US" sz="2400" dirty="0">
                <a:latin typeface="Microsoft YaHei" charset="-122"/>
                <a:ea typeface="Microsoft YaHei" charset="-122"/>
                <a:cs typeface="Microsoft YaHei" charset="-122"/>
              </a:rPr>
              <a:t>老刘是一名小五金加工商，去年他买了一部分废钢，每斤</a:t>
            </a:r>
            <a:r>
              <a:rPr kumimoji="1" lang="en-US" altLang="zh-CN" sz="2400" dirty="0">
                <a:latin typeface="Microsoft YaHei" charset="-122"/>
                <a:ea typeface="Microsoft YaHei" charset="-122"/>
                <a:cs typeface="Microsoft YaHei" charset="-122"/>
              </a:rPr>
              <a:t>6</a:t>
            </a:r>
            <a:r>
              <a:rPr kumimoji="1" lang="zh-CN" altLang="en-US" sz="2400" dirty="0">
                <a:latin typeface="Microsoft YaHei" charset="-122"/>
                <a:ea typeface="Microsoft YaHei" charset="-122"/>
                <a:cs typeface="Microsoft YaHei" charset="-122"/>
              </a:rPr>
              <a:t>元，现废钢的价格已上涨到每斤</a:t>
            </a:r>
            <a:r>
              <a:rPr kumimoji="1" lang="en-US" altLang="zh-CN" sz="2400" dirty="0">
                <a:latin typeface="Microsoft YaHei" charset="-122"/>
                <a:ea typeface="Microsoft YaHei" charset="-122"/>
                <a:cs typeface="Microsoft YaHei" charset="-122"/>
              </a:rPr>
              <a:t>20</a:t>
            </a:r>
            <a:r>
              <a:rPr kumimoji="1" lang="zh-CN" altLang="en-US" sz="2400" dirty="0">
                <a:latin typeface="Microsoft YaHei" charset="-122"/>
                <a:ea typeface="Microsoft YaHei" charset="-122"/>
                <a:cs typeface="Microsoft YaHei" charset="-122"/>
              </a:rPr>
              <a:t>元，如果用这部分废钢雇工制作五金件出售，每个五金件需用废钢</a:t>
            </a:r>
            <a:r>
              <a:rPr kumimoji="1" lang="en-US" altLang="zh-CN" sz="2400" dirty="0">
                <a:latin typeface="Microsoft YaHei" charset="-122"/>
                <a:ea typeface="Microsoft YaHei" charset="-122"/>
                <a:cs typeface="Microsoft YaHei" charset="-122"/>
              </a:rPr>
              <a:t>5</a:t>
            </a:r>
            <a:r>
              <a:rPr kumimoji="1" lang="zh-CN" altLang="en-US" sz="2400" dirty="0">
                <a:latin typeface="Microsoft YaHei" charset="-122"/>
                <a:ea typeface="Microsoft YaHei" charset="-122"/>
                <a:cs typeface="Microsoft YaHei" charset="-122"/>
              </a:rPr>
              <a:t>斤和</a:t>
            </a:r>
            <a:r>
              <a:rPr kumimoji="1" lang="en-US" altLang="zh-CN" sz="2400" dirty="0">
                <a:latin typeface="Microsoft YaHei" charset="-122"/>
                <a:ea typeface="Microsoft YaHei" charset="-122"/>
                <a:cs typeface="Microsoft YaHei" charset="-122"/>
              </a:rPr>
              <a:t>5</a:t>
            </a:r>
            <a:r>
              <a:rPr kumimoji="1" lang="zh-CN" altLang="en-US" sz="2400" dirty="0">
                <a:latin typeface="Microsoft YaHei" charset="-122"/>
                <a:ea typeface="Microsoft YaHei" charset="-122"/>
                <a:cs typeface="Microsoft YaHei" charset="-122"/>
              </a:rPr>
              <a:t>个工时（每工时的工资为</a:t>
            </a:r>
            <a:r>
              <a:rPr kumimoji="1" lang="en-US" altLang="zh-CN" sz="2400" dirty="0">
                <a:latin typeface="Microsoft YaHei" charset="-122"/>
                <a:ea typeface="Microsoft YaHei" charset="-122"/>
                <a:cs typeface="Microsoft YaHei" charset="-122"/>
              </a:rPr>
              <a:t>10</a:t>
            </a:r>
            <a:r>
              <a:rPr kumimoji="1" lang="zh-CN" altLang="en-US" sz="2400" dirty="0">
                <a:latin typeface="Microsoft YaHei" charset="-122"/>
                <a:ea typeface="Microsoft YaHei" charset="-122"/>
                <a:cs typeface="Microsoft YaHei" charset="-122"/>
              </a:rPr>
              <a:t>元），每个五金件售价</a:t>
            </a:r>
            <a:r>
              <a:rPr kumimoji="1" lang="en-US" altLang="zh-CN" sz="2400" dirty="0">
                <a:latin typeface="Microsoft YaHei" charset="-122"/>
                <a:ea typeface="Microsoft YaHei" charset="-122"/>
                <a:cs typeface="Microsoft YaHei" charset="-122"/>
              </a:rPr>
              <a:t>140</a:t>
            </a:r>
            <a:r>
              <a:rPr kumimoji="1" lang="zh-CN" altLang="en-US" sz="2400" dirty="0">
                <a:latin typeface="Microsoft YaHei" charset="-122"/>
                <a:ea typeface="Microsoft YaHei" charset="-122"/>
                <a:cs typeface="Microsoft YaHei" charset="-122"/>
              </a:rPr>
              <a:t>元。</a:t>
            </a:r>
          </a:p>
          <a:p>
            <a:pPr>
              <a:lnSpc>
                <a:spcPct val="150000"/>
              </a:lnSpc>
            </a:pPr>
            <a:r>
              <a:rPr kumimoji="1" lang="en-US" altLang="zh-CN" sz="2400" dirty="0" smtClean="0">
                <a:latin typeface="Microsoft YaHei" charset="-122"/>
                <a:ea typeface="Microsoft YaHei" charset="-122"/>
                <a:cs typeface="Microsoft YaHei" charset="-122"/>
              </a:rPr>
              <a:t>3.</a:t>
            </a:r>
            <a:r>
              <a:rPr kumimoji="1" lang="en-US" altLang="zh-CN" sz="2400" dirty="0">
                <a:latin typeface="Microsoft YaHei" charset="-122"/>
                <a:ea typeface="Microsoft YaHei" charset="-122"/>
                <a:cs typeface="Microsoft YaHei" charset="-122"/>
              </a:rPr>
              <a:t> </a:t>
            </a:r>
            <a:r>
              <a:rPr kumimoji="1" lang="zh-CN" altLang="en-US" sz="2400" dirty="0" smtClean="0">
                <a:latin typeface="Microsoft YaHei" charset="-122"/>
                <a:ea typeface="Microsoft YaHei" charset="-122"/>
                <a:cs typeface="Microsoft YaHei" charset="-122"/>
              </a:rPr>
              <a:t>分别</a:t>
            </a:r>
            <a:r>
              <a:rPr kumimoji="1" lang="zh-CN" altLang="en-US" sz="2400" dirty="0">
                <a:latin typeface="Microsoft YaHei" charset="-122"/>
                <a:ea typeface="Microsoft YaHei" charset="-122"/>
                <a:cs typeface="Microsoft YaHei" charset="-122"/>
              </a:rPr>
              <a:t>比较直接出售废钢和制售五金件两种情况下的</a:t>
            </a:r>
            <a:r>
              <a:rPr kumimoji="1" lang="zh-CN" altLang="en-US" sz="2400" dirty="0">
                <a:solidFill>
                  <a:srgbClr val="C00000"/>
                </a:solidFill>
                <a:latin typeface="Microsoft YaHei" charset="-122"/>
                <a:ea typeface="Microsoft YaHei" charset="-122"/>
                <a:cs typeface="Microsoft YaHei" charset="-122"/>
              </a:rPr>
              <a:t>会计利润</a:t>
            </a:r>
            <a:r>
              <a:rPr kumimoji="1" lang="zh-CN" altLang="en-US" sz="2400" dirty="0" smtClean="0">
                <a:latin typeface="Microsoft YaHei" charset="-122"/>
                <a:ea typeface="Microsoft YaHei" charset="-122"/>
                <a:cs typeface="Microsoft YaHei" charset="-122"/>
              </a:rPr>
              <a:t>。</a:t>
            </a:r>
            <a:endParaRPr kumimoji="1" lang="en-US" altLang="zh-CN" sz="2400" dirty="0" smtClean="0">
              <a:latin typeface="Microsoft YaHei" charset="-122"/>
              <a:ea typeface="Microsoft YaHei" charset="-122"/>
              <a:cs typeface="Microsoft YaHei" charset="-122"/>
            </a:endParaRPr>
          </a:p>
          <a:p>
            <a:pPr algn="ctr">
              <a:lnSpc>
                <a:spcPct val="150000"/>
              </a:lnSpc>
            </a:pPr>
            <a:r>
              <a:rPr kumimoji="1" lang="zh-CN" altLang="en-US" sz="2400" dirty="0" smtClean="0">
                <a:latin typeface="Microsoft YaHei" charset="-122"/>
                <a:ea typeface="Microsoft YaHei" charset="-122"/>
                <a:cs typeface="Microsoft YaHei" charset="-122"/>
              </a:rPr>
              <a:t>会计利润</a:t>
            </a:r>
            <a:r>
              <a:rPr kumimoji="1" lang="en-US" altLang="zh-CN" sz="2400" dirty="0" smtClean="0">
                <a:latin typeface="Microsoft YaHei" charset="-122"/>
                <a:ea typeface="Microsoft YaHei" charset="-122"/>
                <a:cs typeface="Microsoft YaHei" charset="-122"/>
              </a:rPr>
              <a:t>=</a:t>
            </a:r>
            <a:r>
              <a:rPr kumimoji="1" lang="zh-CN" altLang="en-US" sz="2400" dirty="0" smtClean="0">
                <a:latin typeface="Microsoft YaHei" charset="-122"/>
                <a:ea typeface="Microsoft YaHei" charset="-122"/>
                <a:cs typeface="Microsoft YaHei" charset="-122"/>
              </a:rPr>
              <a:t>总收益</a:t>
            </a:r>
            <a:r>
              <a:rPr kumimoji="1" lang="en-US" altLang="zh-CN" sz="2400" dirty="0" smtClean="0">
                <a:latin typeface="Microsoft YaHei" charset="-122"/>
                <a:ea typeface="Microsoft YaHei" charset="-122"/>
                <a:cs typeface="Microsoft YaHei" charset="-122"/>
              </a:rPr>
              <a:t>-</a:t>
            </a:r>
            <a:r>
              <a:rPr kumimoji="1" lang="zh-CN" altLang="en-US" sz="2400" dirty="0" smtClean="0">
                <a:latin typeface="Microsoft YaHei" charset="-122"/>
                <a:ea typeface="Microsoft YaHei" charset="-122"/>
                <a:cs typeface="Microsoft YaHei" charset="-122"/>
              </a:rPr>
              <a:t>显性成本</a:t>
            </a:r>
            <a:endParaRPr kumimoji="1" lang="en-US" altLang="zh-CN" sz="2400" dirty="0" smtClean="0">
              <a:latin typeface="Microsoft YaHei" charset="-122"/>
              <a:ea typeface="Microsoft YaHei" charset="-122"/>
              <a:cs typeface="Microsoft YaHei" charset="-122"/>
            </a:endParaRPr>
          </a:p>
        </p:txBody>
      </p:sp>
      <p:sp>
        <p:nvSpPr>
          <p:cNvPr id="2" name="矩形 1"/>
          <p:cNvSpPr/>
          <p:nvPr/>
        </p:nvSpPr>
        <p:spPr>
          <a:xfrm>
            <a:off x="21946" y="4318419"/>
            <a:ext cx="5216769" cy="2308324"/>
          </a:xfrm>
          <a:prstGeom prst="rect">
            <a:avLst/>
          </a:prstGeom>
          <a:ln>
            <a:solidFill>
              <a:srgbClr val="C00000"/>
            </a:solidFill>
          </a:ln>
        </p:spPr>
        <p:txBody>
          <a:bodyPr wrap="square">
            <a:spAutoFit/>
          </a:bodyPr>
          <a:lstStyle/>
          <a:p>
            <a:pPr>
              <a:lnSpc>
                <a:spcPct val="150000"/>
              </a:lnSpc>
            </a:pPr>
            <a:r>
              <a:rPr kumimoji="1" lang="zh-CN" altLang="en-US" sz="2400" dirty="0">
                <a:latin typeface="Microsoft YaHei" charset="-122"/>
                <a:ea typeface="Microsoft YaHei" charset="-122"/>
                <a:cs typeface="Microsoft YaHei" charset="-122"/>
              </a:rPr>
              <a:t>直接出售废</a:t>
            </a:r>
            <a:r>
              <a:rPr kumimoji="1" lang="zh-CN" altLang="en-US" sz="2400" dirty="0" smtClean="0">
                <a:latin typeface="Microsoft YaHei" charset="-122"/>
                <a:ea typeface="Microsoft YaHei" charset="-122"/>
                <a:cs typeface="Microsoft YaHei" charset="-122"/>
              </a:rPr>
              <a:t>钢的会计利润：</a:t>
            </a:r>
            <a:endParaRPr kumimoji="1" lang="en-US" altLang="zh-CN" sz="2400" dirty="0">
              <a:latin typeface="Microsoft YaHei" charset="-122"/>
              <a:ea typeface="Microsoft YaHei" charset="-122"/>
              <a:cs typeface="Microsoft YaHei" charset="-122"/>
            </a:endParaRPr>
          </a:p>
          <a:p>
            <a:pPr>
              <a:lnSpc>
                <a:spcPct val="150000"/>
              </a:lnSpc>
            </a:pPr>
            <a:r>
              <a:rPr kumimoji="1" lang="zh-CN" altLang="en-US" sz="2400" dirty="0">
                <a:latin typeface="Microsoft YaHei" charset="-122"/>
                <a:ea typeface="Microsoft YaHei" charset="-122"/>
                <a:cs typeface="Microsoft YaHei" charset="-122"/>
              </a:rPr>
              <a:t>总</a:t>
            </a:r>
            <a:r>
              <a:rPr kumimoji="1" lang="zh-CN" altLang="en-US" sz="2400" dirty="0" smtClean="0">
                <a:latin typeface="Microsoft YaHei" charset="-122"/>
                <a:ea typeface="Microsoft YaHei" charset="-122"/>
                <a:cs typeface="Microsoft YaHei" charset="-122"/>
              </a:rPr>
              <a:t>收益：</a:t>
            </a:r>
            <a:r>
              <a:rPr kumimoji="1" lang="en-US" altLang="zh-CN" sz="2400" dirty="0" smtClean="0">
                <a:latin typeface="Microsoft YaHei" charset="-122"/>
                <a:ea typeface="Microsoft YaHei" charset="-122"/>
                <a:cs typeface="Microsoft YaHei" charset="-122"/>
              </a:rPr>
              <a:t>5×20=100</a:t>
            </a:r>
            <a:r>
              <a:rPr kumimoji="1" lang="zh-CN" altLang="en-US" sz="2400" dirty="0">
                <a:latin typeface="Microsoft YaHei" charset="-122"/>
                <a:ea typeface="Microsoft YaHei" charset="-122"/>
                <a:cs typeface="Microsoft YaHei" charset="-122"/>
              </a:rPr>
              <a:t>元      </a:t>
            </a:r>
            <a:endParaRPr kumimoji="1" lang="en-US" altLang="zh-CN" sz="2400" dirty="0">
              <a:latin typeface="Microsoft YaHei" charset="-122"/>
              <a:ea typeface="Microsoft YaHei" charset="-122"/>
              <a:cs typeface="Microsoft YaHei" charset="-122"/>
            </a:endParaRPr>
          </a:p>
          <a:p>
            <a:pPr>
              <a:lnSpc>
                <a:spcPct val="150000"/>
              </a:lnSpc>
            </a:pPr>
            <a:r>
              <a:rPr kumimoji="1" lang="zh-CN" altLang="en-US" sz="2400" dirty="0">
                <a:latin typeface="Microsoft YaHei" charset="-122"/>
                <a:ea typeface="Microsoft YaHei" charset="-122"/>
                <a:cs typeface="Microsoft YaHei" charset="-122"/>
              </a:rPr>
              <a:t>显性</a:t>
            </a:r>
            <a:r>
              <a:rPr kumimoji="1" lang="zh-CN" altLang="en-US" sz="2400" dirty="0" smtClean="0">
                <a:latin typeface="Microsoft YaHei" charset="-122"/>
                <a:ea typeface="Microsoft YaHei" charset="-122"/>
                <a:cs typeface="Microsoft YaHei" charset="-122"/>
              </a:rPr>
              <a:t>成本：</a:t>
            </a:r>
            <a:r>
              <a:rPr kumimoji="1" lang="en-US" altLang="zh-CN" sz="2400" dirty="0" smtClean="0">
                <a:latin typeface="Microsoft YaHei" charset="-122"/>
                <a:ea typeface="Microsoft YaHei" charset="-122"/>
                <a:cs typeface="Microsoft YaHei" charset="-122"/>
              </a:rPr>
              <a:t>5×6=30</a:t>
            </a:r>
            <a:r>
              <a:rPr kumimoji="1" lang="zh-CN" altLang="en-US" sz="2400" dirty="0">
                <a:latin typeface="Microsoft YaHei" charset="-122"/>
                <a:ea typeface="Microsoft YaHei" charset="-122"/>
                <a:cs typeface="Microsoft YaHei" charset="-122"/>
              </a:rPr>
              <a:t>元   </a:t>
            </a:r>
            <a:endParaRPr kumimoji="1" lang="en-US" altLang="zh-CN" sz="2400" dirty="0">
              <a:latin typeface="Microsoft YaHei" charset="-122"/>
              <a:ea typeface="Microsoft YaHei" charset="-122"/>
              <a:cs typeface="Microsoft YaHei" charset="-122"/>
            </a:endParaRPr>
          </a:p>
          <a:p>
            <a:pPr>
              <a:lnSpc>
                <a:spcPct val="150000"/>
              </a:lnSpc>
            </a:pPr>
            <a:r>
              <a:rPr kumimoji="1" lang="zh-CN" altLang="en-US" sz="2400" dirty="0">
                <a:latin typeface="Microsoft YaHei" charset="-122"/>
                <a:ea typeface="Microsoft YaHei" charset="-122"/>
                <a:cs typeface="Microsoft YaHei" charset="-122"/>
              </a:rPr>
              <a:t>会计</a:t>
            </a:r>
            <a:r>
              <a:rPr kumimoji="1" lang="zh-CN" altLang="en-US" sz="2400" dirty="0" smtClean="0">
                <a:latin typeface="Microsoft YaHei" charset="-122"/>
                <a:ea typeface="Microsoft YaHei" charset="-122"/>
                <a:cs typeface="Microsoft YaHei" charset="-122"/>
              </a:rPr>
              <a:t>利润：</a:t>
            </a:r>
            <a:r>
              <a:rPr kumimoji="1" lang="en-US" altLang="zh-CN" sz="2400" dirty="0" smtClean="0">
                <a:latin typeface="Microsoft YaHei" charset="-122"/>
                <a:ea typeface="Microsoft YaHei" charset="-122"/>
                <a:cs typeface="Microsoft YaHei" charset="-122"/>
              </a:rPr>
              <a:t>100-30=70</a:t>
            </a:r>
            <a:r>
              <a:rPr kumimoji="1" lang="zh-CN" altLang="en-US" sz="2400" dirty="0">
                <a:latin typeface="Microsoft YaHei" charset="-122"/>
                <a:ea typeface="Microsoft YaHei" charset="-122"/>
                <a:cs typeface="Microsoft YaHei" charset="-122"/>
              </a:rPr>
              <a:t>元</a:t>
            </a:r>
            <a:endParaRPr kumimoji="1" lang="en-US" altLang="zh-CN" sz="2400" dirty="0">
              <a:latin typeface="Microsoft YaHei" charset="-122"/>
              <a:ea typeface="Microsoft YaHei" charset="-122"/>
              <a:cs typeface="Microsoft YaHei" charset="-122"/>
            </a:endParaRPr>
          </a:p>
        </p:txBody>
      </p:sp>
      <p:sp>
        <p:nvSpPr>
          <p:cNvPr id="5" name="矩形 4"/>
          <p:cNvSpPr/>
          <p:nvPr/>
        </p:nvSpPr>
        <p:spPr>
          <a:xfrm>
            <a:off x="5527819" y="3995678"/>
            <a:ext cx="6545772" cy="2862322"/>
          </a:xfrm>
          <a:prstGeom prst="rect">
            <a:avLst/>
          </a:prstGeom>
          <a:ln>
            <a:solidFill>
              <a:srgbClr val="C00000"/>
            </a:solidFill>
          </a:ln>
        </p:spPr>
        <p:txBody>
          <a:bodyPr wrap="square">
            <a:spAutoFit/>
          </a:bodyPr>
          <a:lstStyle/>
          <a:p>
            <a:pPr>
              <a:lnSpc>
                <a:spcPct val="150000"/>
              </a:lnSpc>
            </a:pPr>
            <a:r>
              <a:rPr kumimoji="1" lang="zh-CN" altLang="en-US" sz="2400" dirty="0" smtClean="0">
                <a:latin typeface="Microsoft YaHei" charset="-122"/>
                <a:ea typeface="Microsoft YaHei" charset="-122"/>
                <a:cs typeface="Microsoft YaHei" charset="-122"/>
              </a:rPr>
              <a:t>做成五金件的会计利润：</a:t>
            </a:r>
            <a:endParaRPr kumimoji="1" lang="en-US" altLang="zh-CN" sz="2400" dirty="0">
              <a:latin typeface="Microsoft YaHei" charset="-122"/>
              <a:ea typeface="Microsoft YaHei" charset="-122"/>
              <a:cs typeface="Microsoft YaHei" charset="-122"/>
            </a:endParaRPr>
          </a:p>
          <a:p>
            <a:pPr>
              <a:lnSpc>
                <a:spcPct val="150000"/>
              </a:lnSpc>
            </a:pPr>
            <a:r>
              <a:rPr kumimoji="1" lang="zh-CN" altLang="en-US" sz="2400" dirty="0">
                <a:latin typeface="Microsoft YaHei" charset="-122"/>
                <a:ea typeface="Microsoft YaHei" charset="-122"/>
                <a:cs typeface="Microsoft YaHei" charset="-122"/>
              </a:rPr>
              <a:t>总</a:t>
            </a:r>
            <a:r>
              <a:rPr kumimoji="1" lang="zh-CN" altLang="en-US" sz="2400" smtClean="0">
                <a:latin typeface="Microsoft YaHei" charset="-122"/>
                <a:ea typeface="Microsoft YaHei" charset="-122"/>
                <a:cs typeface="Microsoft YaHei" charset="-122"/>
              </a:rPr>
              <a:t>收益： </a:t>
            </a:r>
            <a:endParaRPr kumimoji="1" lang="en-US" altLang="zh-CN" sz="2400" dirty="0">
              <a:latin typeface="Microsoft YaHei" charset="-122"/>
              <a:ea typeface="Microsoft YaHei" charset="-122"/>
              <a:cs typeface="Microsoft YaHei" charset="-122"/>
            </a:endParaRPr>
          </a:p>
          <a:p>
            <a:pPr>
              <a:lnSpc>
                <a:spcPct val="150000"/>
              </a:lnSpc>
            </a:pPr>
            <a:r>
              <a:rPr kumimoji="1" lang="zh-CN" altLang="en-US" sz="2400" dirty="0">
                <a:latin typeface="Microsoft YaHei" charset="-122"/>
                <a:ea typeface="Microsoft YaHei" charset="-122"/>
                <a:cs typeface="Microsoft YaHei" charset="-122"/>
              </a:rPr>
              <a:t>显性</a:t>
            </a:r>
            <a:r>
              <a:rPr kumimoji="1" lang="zh-CN" altLang="en-US" sz="2400" dirty="0" smtClean="0">
                <a:latin typeface="Microsoft YaHei" charset="-122"/>
                <a:ea typeface="Microsoft YaHei" charset="-122"/>
                <a:cs typeface="Microsoft YaHei" charset="-122"/>
              </a:rPr>
              <a:t>成本</a:t>
            </a:r>
            <a:r>
              <a:rPr kumimoji="1" lang="en-US" altLang="zh-CN" sz="2400" dirty="0" smtClean="0">
                <a:latin typeface="Microsoft YaHei" charset="-122"/>
                <a:ea typeface="Microsoft YaHei" charset="-122"/>
                <a:cs typeface="Microsoft YaHei" charset="-122"/>
              </a:rPr>
              <a:t>1</a:t>
            </a:r>
            <a:r>
              <a:rPr kumimoji="1" lang="zh-CN" altLang="en-US" sz="2400" dirty="0" smtClean="0">
                <a:latin typeface="Microsoft YaHei" charset="-122"/>
                <a:ea typeface="Microsoft YaHei" charset="-122"/>
                <a:cs typeface="Microsoft YaHei" charset="-122"/>
              </a:rPr>
              <a:t>： </a:t>
            </a:r>
            <a:endParaRPr kumimoji="1" lang="en-US" altLang="zh-CN" sz="2400" dirty="0" smtClean="0">
              <a:latin typeface="Microsoft YaHei" charset="-122"/>
              <a:ea typeface="Microsoft YaHei" charset="-122"/>
              <a:cs typeface="Microsoft YaHei" charset="-122"/>
            </a:endParaRPr>
          </a:p>
          <a:p>
            <a:pPr>
              <a:lnSpc>
                <a:spcPct val="150000"/>
              </a:lnSpc>
            </a:pPr>
            <a:r>
              <a:rPr kumimoji="1" lang="zh-CN" altLang="en-US" sz="2400" dirty="0" smtClean="0">
                <a:latin typeface="Microsoft YaHei" charset="-122"/>
                <a:ea typeface="Microsoft YaHei" charset="-122"/>
                <a:cs typeface="Microsoft YaHei" charset="-122"/>
              </a:rPr>
              <a:t>显性成本</a:t>
            </a:r>
            <a:r>
              <a:rPr kumimoji="1" lang="en-US" altLang="zh-CN" sz="2400" dirty="0" smtClean="0">
                <a:latin typeface="Microsoft YaHei" charset="-122"/>
                <a:ea typeface="Microsoft YaHei" charset="-122"/>
                <a:cs typeface="Microsoft YaHei" charset="-122"/>
              </a:rPr>
              <a:t>2</a:t>
            </a:r>
            <a:r>
              <a:rPr kumimoji="1" lang="zh-CN" altLang="en-US" sz="2400" dirty="0" smtClean="0">
                <a:latin typeface="Microsoft YaHei" charset="-122"/>
                <a:ea typeface="Microsoft YaHei" charset="-122"/>
                <a:cs typeface="Microsoft YaHei" charset="-122"/>
              </a:rPr>
              <a:t>： </a:t>
            </a:r>
            <a:endParaRPr kumimoji="1" lang="en-US" altLang="zh-CN" sz="2400" dirty="0">
              <a:latin typeface="Microsoft YaHei" charset="-122"/>
              <a:ea typeface="Microsoft YaHei" charset="-122"/>
              <a:cs typeface="Microsoft YaHei" charset="-122"/>
            </a:endParaRPr>
          </a:p>
          <a:p>
            <a:pPr>
              <a:lnSpc>
                <a:spcPct val="150000"/>
              </a:lnSpc>
            </a:pPr>
            <a:r>
              <a:rPr kumimoji="1" lang="zh-CN" altLang="en-US" sz="2400" dirty="0">
                <a:latin typeface="Microsoft YaHei" charset="-122"/>
                <a:ea typeface="Microsoft YaHei" charset="-122"/>
                <a:cs typeface="Microsoft YaHei" charset="-122"/>
              </a:rPr>
              <a:t>会计</a:t>
            </a:r>
            <a:r>
              <a:rPr kumimoji="1" lang="zh-CN" altLang="en-US" sz="2400" dirty="0" smtClean="0">
                <a:latin typeface="Microsoft YaHei" charset="-122"/>
                <a:ea typeface="Microsoft YaHei" charset="-122"/>
                <a:cs typeface="Microsoft YaHei" charset="-122"/>
              </a:rPr>
              <a:t>利润： </a:t>
            </a:r>
            <a:endParaRPr kumimoji="1" lang="en-US" altLang="zh-CN" sz="24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994247119"/>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圆角矩形 16"/>
          <p:cNvSpPr/>
          <p:nvPr/>
        </p:nvSpPr>
        <p:spPr>
          <a:xfrm>
            <a:off x="270331" y="655942"/>
            <a:ext cx="4407994"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smtClean="0">
                <a:latin typeface="Microsoft YaHei" charset="-122"/>
                <a:ea typeface="Microsoft YaHei" charset="-122"/>
                <a:cs typeface="Microsoft YaHei" charset="-122"/>
              </a:rPr>
              <a:t>习题练习</a:t>
            </a:r>
            <a:endParaRPr kumimoji="1" lang="zh-CN" altLang="en-US" sz="2000" dirty="0">
              <a:latin typeface="Microsoft YaHei" charset="-122"/>
              <a:ea typeface="Microsoft YaHei" charset="-122"/>
              <a:cs typeface="Microsoft YaHei" charset="-122"/>
            </a:endParaRPr>
          </a:p>
        </p:txBody>
      </p:sp>
      <p:sp>
        <p:nvSpPr>
          <p:cNvPr id="6" name="文本框 5"/>
          <p:cNvSpPr txBox="1"/>
          <p:nvPr/>
        </p:nvSpPr>
        <p:spPr>
          <a:xfrm>
            <a:off x="559435" y="1261639"/>
            <a:ext cx="10781414" cy="2862322"/>
          </a:xfrm>
          <a:prstGeom prst="rect">
            <a:avLst/>
          </a:prstGeom>
          <a:noFill/>
        </p:spPr>
        <p:txBody>
          <a:bodyPr wrap="square" rtlCol="0">
            <a:spAutoFit/>
          </a:bodyPr>
          <a:lstStyle/>
          <a:p>
            <a:pPr>
              <a:lnSpc>
                <a:spcPct val="150000"/>
              </a:lnSpc>
            </a:pPr>
            <a:r>
              <a:rPr kumimoji="1" lang="zh-CN" altLang="en-US" sz="2400" dirty="0">
                <a:latin typeface="Microsoft YaHei" charset="-122"/>
                <a:ea typeface="Microsoft YaHei" charset="-122"/>
                <a:cs typeface="Microsoft YaHei" charset="-122"/>
              </a:rPr>
              <a:t>老刘是一名小五金加工商，去年他买了一部分废钢，每斤</a:t>
            </a:r>
            <a:r>
              <a:rPr kumimoji="1" lang="en-US" altLang="zh-CN" sz="2400" dirty="0">
                <a:latin typeface="Microsoft YaHei" charset="-122"/>
                <a:ea typeface="Microsoft YaHei" charset="-122"/>
                <a:cs typeface="Microsoft YaHei" charset="-122"/>
              </a:rPr>
              <a:t>6</a:t>
            </a:r>
            <a:r>
              <a:rPr kumimoji="1" lang="zh-CN" altLang="en-US" sz="2400" dirty="0">
                <a:latin typeface="Microsoft YaHei" charset="-122"/>
                <a:ea typeface="Microsoft YaHei" charset="-122"/>
                <a:cs typeface="Microsoft YaHei" charset="-122"/>
              </a:rPr>
              <a:t>元，现废钢的价格已上涨到每斤</a:t>
            </a:r>
            <a:r>
              <a:rPr kumimoji="1" lang="en-US" altLang="zh-CN" sz="2400" dirty="0">
                <a:latin typeface="Microsoft YaHei" charset="-122"/>
                <a:ea typeface="Microsoft YaHei" charset="-122"/>
                <a:cs typeface="Microsoft YaHei" charset="-122"/>
              </a:rPr>
              <a:t>20</a:t>
            </a:r>
            <a:r>
              <a:rPr kumimoji="1" lang="zh-CN" altLang="en-US" sz="2400" dirty="0">
                <a:latin typeface="Microsoft YaHei" charset="-122"/>
                <a:ea typeface="Microsoft YaHei" charset="-122"/>
                <a:cs typeface="Microsoft YaHei" charset="-122"/>
              </a:rPr>
              <a:t>元，如果用这部分废钢雇工制作五金件出售，每个五金件需用废钢</a:t>
            </a:r>
            <a:r>
              <a:rPr kumimoji="1" lang="en-US" altLang="zh-CN" sz="2400" dirty="0">
                <a:latin typeface="Microsoft YaHei" charset="-122"/>
                <a:ea typeface="Microsoft YaHei" charset="-122"/>
                <a:cs typeface="Microsoft YaHei" charset="-122"/>
              </a:rPr>
              <a:t>5</a:t>
            </a:r>
            <a:r>
              <a:rPr kumimoji="1" lang="zh-CN" altLang="en-US" sz="2400" dirty="0">
                <a:latin typeface="Microsoft YaHei" charset="-122"/>
                <a:ea typeface="Microsoft YaHei" charset="-122"/>
                <a:cs typeface="Microsoft YaHei" charset="-122"/>
              </a:rPr>
              <a:t>斤和</a:t>
            </a:r>
            <a:r>
              <a:rPr kumimoji="1" lang="en-US" altLang="zh-CN" sz="2400" dirty="0">
                <a:latin typeface="Microsoft YaHei" charset="-122"/>
                <a:ea typeface="Microsoft YaHei" charset="-122"/>
                <a:cs typeface="Microsoft YaHei" charset="-122"/>
              </a:rPr>
              <a:t>5</a:t>
            </a:r>
            <a:r>
              <a:rPr kumimoji="1" lang="zh-CN" altLang="en-US" sz="2400" dirty="0">
                <a:latin typeface="Microsoft YaHei" charset="-122"/>
                <a:ea typeface="Microsoft YaHei" charset="-122"/>
                <a:cs typeface="Microsoft YaHei" charset="-122"/>
              </a:rPr>
              <a:t>个工时（每工时的工资为</a:t>
            </a:r>
            <a:r>
              <a:rPr kumimoji="1" lang="en-US" altLang="zh-CN" sz="2400" dirty="0">
                <a:latin typeface="Microsoft YaHei" charset="-122"/>
                <a:ea typeface="Microsoft YaHei" charset="-122"/>
                <a:cs typeface="Microsoft YaHei" charset="-122"/>
              </a:rPr>
              <a:t>10</a:t>
            </a:r>
            <a:r>
              <a:rPr kumimoji="1" lang="zh-CN" altLang="en-US" sz="2400" dirty="0">
                <a:latin typeface="Microsoft YaHei" charset="-122"/>
                <a:ea typeface="Microsoft YaHei" charset="-122"/>
                <a:cs typeface="Microsoft YaHei" charset="-122"/>
              </a:rPr>
              <a:t>元），每个五金件售价</a:t>
            </a:r>
            <a:r>
              <a:rPr kumimoji="1" lang="en-US" altLang="zh-CN" sz="2400" dirty="0">
                <a:latin typeface="Microsoft YaHei" charset="-122"/>
                <a:ea typeface="Microsoft YaHei" charset="-122"/>
                <a:cs typeface="Microsoft YaHei" charset="-122"/>
              </a:rPr>
              <a:t>140</a:t>
            </a:r>
            <a:r>
              <a:rPr kumimoji="1" lang="zh-CN" altLang="en-US" sz="2400" dirty="0">
                <a:latin typeface="Microsoft YaHei" charset="-122"/>
                <a:ea typeface="Microsoft YaHei" charset="-122"/>
                <a:cs typeface="Microsoft YaHei" charset="-122"/>
              </a:rPr>
              <a:t>元。</a:t>
            </a:r>
          </a:p>
          <a:p>
            <a:pPr>
              <a:lnSpc>
                <a:spcPct val="150000"/>
              </a:lnSpc>
            </a:pPr>
            <a:r>
              <a:rPr kumimoji="1" lang="en-US" altLang="zh-CN" sz="2400" dirty="0" smtClean="0">
                <a:latin typeface="Microsoft YaHei" charset="-122"/>
                <a:ea typeface="Microsoft YaHei" charset="-122"/>
                <a:cs typeface="Microsoft YaHei" charset="-122"/>
              </a:rPr>
              <a:t>3.</a:t>
            </a:r>
            <a:r>
              <a:rPr kumimoji="1" lang="en-US" altLang="zh-CN" sz="2400" dirty="0">
                <a:latin typeface="Microsoft YaHei" charset="-122"/>
                <a:ea typeface="Microsoft YaHei" charset="-122"/>
                <a:cs typeface="Microsoft YaHei" charset="-122"/>
              </a:rPr>
              <a:t> </a:t>
            </a:r>
            <a:r>
              <a:rPr kumimoji="1" lang="zh-CN" altLang="en-US" sz="2400" dirty="0" smtClean="0">
                <a:latin typeface="Microsoft YaHei" charset="-122"/>
                <a:ea typeface="Microsoft YaHei" charset="-122"/>
                <a:cs typeface="Microsoft YaHei" charset="-122"/>
              </a:rPr>
              <a:t>分别</a:t>
            </a:r>
            <a:r>
              <a:rPr kumimoji="1" lang="zh-CN" altLang="en-US" sz="2400" dirty="0">
                <a:latin typeface="Microsoft YaHei" charset="-122"/>
                <a:ea typeface="Microsoft YaHei" charset="-122"/>
                <a:cs typeface="Microsoft YaHei" charset="-122"/>
              </a:rPr>
              <a:t>比较直接出售废钢和制售五金件两种情况下的</a:t>
            </a:r>
            <a:r>
              <a:rPr kumimoji="1" lang="zh-CN" altLang="en-US" sz="2400" dirty="0">
                <a:solidFill>
                  <a:srgbClr val="C00000"/>
                </a:solidFill>
                <a:latin typeface="Microsoft YaHei" charset="-122"/>
                <a:ea typeface="Microsoft YaHei" charset="-122"/>
                <a:cs typeface="Microsoft YaHei" charset="-122"/>
              </a:rPr>
              <a:t>会计利润</a:t>
            </a:r>
            <a:r>
              <a:rPr kumimoji="1" lang="zh-CN" altLang="en-US" sz="2400" dirty="0" smtClean="0">
                <a:latin typeface="Microsoft YaHei" charset="-122"/>
                <a:ea typeface="Microsoft YaHei" charset="-122"/>
                <a:cs typeface="Microsoft YaHei" charset="-122"/>
              </a:rPr>
              <a:t>。</a:t>
            </a:r>
            <a:endParaRPr kumimoji="1" lang="en-US" altLang="zh-CN" sz="2400" dirty="0" smtClean="0">
              <a:latin typeface="Microsoft YaHei" charset="-122"/>
              <a:ea typeface="Microsoft YaHei" charset="-122"/>
              <a:cs typeface="Microsoft YaHei" charset="-122"/>
            </a:endParaRPr>
          </a:p>
          <a:p>
            <a:pPr algn="ctr">
              <a:lnSpc>
                <a:spcPct val="150000"/>
              </a:lnSpc>
            </a:pPr>
            <a:r>
              <a:rPr kumimoji="1" lang="zh-CN" altLang="en-US" sz="2400" dirty="0" smtClean="0">
                <a:latin typeface="Microsoft YaHei" charset="-122"/>
                <a:ea typeface="Microsoft YaHei" charset="-122"/>
                <a:cs typeface="Microsoft YaHei" charset="-122"/>
              </a:rPr>
              <a:t>会计利润</a:t>
            </a:r>
            <a:r>
              <a:rPr kumimoji="1" lang="en-US" altLang="zh-CN" sz="2400" dirty="0" smtClean="0">
                <a:latin typeface="Microsoft YaHei" charset="-122"/>
                <a:ea typeface="Microsoft YaHei" charset="-122"/>
                <a:cs typeface="Microsoft YaHei" charset="-122"/>
              </a:rPr>
              <a:t>=</a:t>
            </a:r>
            <a:r>
              <a:rPr kumimoji="1" lang="zh-CN" altLang="en-US" sz="2400" dirty="0" smtClean="0">
                <a:latin typeface="Microsoft YaHei" charset="-122"/>
                <a:ea typeface="Microsoft YaHei" charset="-122"/>
                <a:cs typeface="Microsoft YaHei" charset="-122"/>
              </a:rPr>
              <a:t>总收益</a:t>
            </a:r>
            <a:r>
              <a:rPr kumimoji="1" lang="en-US" altLang="zh-CN" sz="2400" dirty="0" smtClean="0">
                <a:latin typeface="Microsoft YaHei" charset="-122"/>
                <a:ea typeface="Microsoft YaHei" charset="-122"/>
                <a:cs typeface="Microsoft YaHei" charset="-122"/>
              </a:rPr>
              <a:t>-</a:t>
            </a:r>
            <a:r>
              <a:rPr kumimoji="1" lang="zh-CN" altLang="en-US" sz="2400" dirty="0" smtClean="0">
                <a:latin typeface="Microsoft YaHei" charset="-122"/>
                <a:ea typeface="Microsoft YaHei" charset="-122"/>
                <a:cs typeface="Microsoft YaHei" charset="-122"/>
              </a:rPr>
              <a:t>显性成本</a:t>
            </a:r>
            <a:endParaRPr kumimoji="1" lang="en-US" altLang="zh-CN" sz="2400" dirty="0" smtClean="0">
              <a:latin typeface="Microsoft YaHei" charset="-122"/>
              <a:ea typeface="Microsoft YaHei" charset="-122"/>
              <a:cs typeface="Microsoft YaHei" charset="-122"/>
            </a:endParaRPr>
          </a:p>
        </p:txBody>
      </p:sp>
      <p:sp>
        <p:nvSpPr>
          <p:cNvPr id="2" name="矩形 1"/>
          <p:cNvSpPr/>
          <p:nvPr/>
        </p:nvSpPr>
        <p:spPr>
          <a:xfrm>
            <a:off x="21946" y="4318419"/>
            <a:ext cx="5216769" cy="2308324"/>
          </a:xfrm>
          <a:prstGeom prst="rect">
            <a:avLst/>
          </a:prstGeom>
          <a:ln>
            <a:solidFill>
              <a:srgbClr val="C00000"/>
            </a:solidFill>
          </a:ln>
        </p:spPr>
        <p:txBody>
          <a:bodyPr wrap="square">
            <a:spAutoFit/>
          </a:bodyPr>
          <a:lstStyle/>
          <a:p>
            <a:pPr>
              <a:lnSpc>
                <a:spcPct val="150000"/>
              </a:lnSpc>
            </a:pPr>
            <a:r>
              <a:rPr kumimoji="1" lang="zh-CN" altLang="en-US" sz="2400" dirty="0">
                <a:latin typeface="Microsoft YaHei" charset="-122"/>
                <a:ea typeface="Microsoft YaHei" charset="-122"/>
                <a:cs typeface="Microsoft YaHei" charset="-122"/>
              </a:rPr>
              <a:t>直接出售废</a:t>
            </a:r>
            <a:r>
              <a:rPr kumimoji="1" lang="zh-CN" altLang="en-US" sz="2400" dirty="0" smtClean="0">
                <a:latin typeface="Microsoft YaHei" charset="-122"/>
                <a:ea typeface="Microsoft YaHei" charset="-122"/>
                <a:cs typeface="Microsoft YaHei" charset="-122"/>
              </a:rPr>
              <a:t>钢的会计利润：</a:t>
            </a:r>
            <a:endParaRPr kumimoji="1" lang="en-US" altLang="zh-CN" sz="2400" dirty="0">
              <a:latin typeface="Microsoft YaHei" charset="-122"/>
              <a:ea typeface="Microsoft YaHei" charset="-122"/>
              <a:cs typeface="Microsoft YaHei" charset="-122"/>
            </a:endParaRPr>
          </a:p>
          <a:p>
            <a:pPr>
              <a:lnSpc>
                <a:spcPct val="150000"/>
              </a:lnSpc>
            </a:pPr>
            <a:r>
              <a:rPr kumimoji="1" lang="zh-CN" altLang="en-US" sz="2400" dirty="0">
                <a:latin typeface="Microsoft YaHei" charset="-122"/>
                <a:ea typeface="Microsoft YaHei" charset="-122"/>
                <a:cs typeface="Microsoft YaHei" charset="-122"/>
              </a:rPr>
              <a:t>总</a:t>
            </a:r>
            <a:r>
              <a:rPr kumimoji="1" lang="zh-CN" altLang="en-US" sz="2400" dirty="0" smtClean="0">
                <a:latin typeface="Microsoft YaHei" charset="-122"/>
                <a:ea typeface="Microsoft YaHei" charset="-122"/>
                <a:cs typeface="Microsoft YaHei" charset="-122"/>
              </a:rPr>
              <a:t>收益：</a:t>
            </a:r>
            <a:r>
              <a:rPr kumimoji="1" lang="en-US" altLang="zh-CN" sz="2400" dirty="0" smtClean="0">
                <a:latin typeface="Microsoft YaHei" charset="-122"/>
                <a:ea typeface="Microsoft YaHei" charset="-122"/>
                <a:cs typeface="Microsoft YaHei" charset="-122"/>
              </a:rPr>
              <a:t>5×20=100</a:t>
            </a:r>
            <a:r>
              <a:rPr kumimoji="1" lang="zh-CN" altLang="en-US" sz="2400" dirty="0">
                <a:latin typeface="Microsoft YaHei" charset="-122"/>
                <a:ea typeface="Microsoft YaHei" charset="-122"/>
                <a:cs typeface="Microsoft YaHei" charset="-122"/>
              </a:rPr>
              <a:t>元      </a:t>
            </a:r>
            <a:endParaRPr kumimoji="1" lang="en-US" altLang="zh-CN" sz="2400" dirty="0">
              <a:latin typeface="Microsoft YaHei" charset="-122"/>
              <a:ea typeface="Microsoft YaHei" charset="-122"/>
              <a:cs typeface="Microsoft YaHei" charset="-122"/>
            </a:endParaRPr>
          </a:p>
          <a:p>
            <a:pPr>
              <a:lnSpc>
                <a:spcPct val="150000"/>
              </a:lnSpc>
            </a:pPr>
            <a:r>
              <a:rPr kumimoji="1" lang="zh-CN" altLang="en-US" sz="2400" dirty="0">
                <a:latin typeface="Microsoft YaHei" charset="-122"/>
                <a:ea typeface="Microsoft YaHei" charset="-122"/>
                <a:cs typeface="Microsoft YaHei" charset="-122"/>
              </a:rPr>
              <a:t>显性</a:t>
            </a:r>
            <a:r>
              <a:rPr kumimoji="1" lang="zh-CN" altLang="en-US" sz="2400" dirty="0" smtClean="0">
                <a:latin typeface="Microsoft YaHei" charset="-122"/>
                <a:ea typeface="Microsoft YaHei" charset="-122"/>
                <a:cs typeface="Microsoft YaHei" charset="-122"/>
              </a:rPr>
              <a:t>成本：</a:t>
            </a:r>
            <a:r>
              <a:rPr kumimoji="1" lang="en-US" altLang="zh-CN" sz="2400" dirty="0" smtClean="0">
                <a:latin typeface="Microsoft YaHei" charset="-122"/>
                <a:ea typeface="Microsoft YaHei" charset="-122"/>
                <a:cs typeface="Microsoft YaHei" charset="-122"/>
              </a:rPr>
              <a:t>5×6=30</a:t>
            </a:r>
            <a:r>
              <a:rPr kumimoji="1" lang="zh-CN" altLang="en-US" sz="2400" dirty="0">
                <a:latin typeface="Microsoft YaHei" charset="-122"/>
                <a:ea typeface="Microsoft YaHei" charset="-122"/>
                <a:cs typeface="Microsoft YaHei" charset="-122"/>
              </a:rPr>
              <a:t>元   </a:t>
            </a:r>
            <a:endParaRPr kumimoji="1" lang="en-US" altLang="zh-CN" sz="2400" dirty="0">
              <a:latin typeface="Microsoft YaHei" charset="-122"/>
              <a:ea typeface="Microsoft YaHei" charset="-122"/>
              <a:cs typeface="Microsoft YaHei" charset="-122"/>
            </a:endParaRPr>
          </a:p>
          <a:p>
            <a:pPr>
              <a:lnSpc>
                <a:spcPct val="150000"/>
              </a:lnSpc>
            </a:pPr>
            <a:r>
              <a:rPr kumimoji="1" lang="zh-CN" altLang="en-US" sz="2400" dirty="0">
                <a:latin typeface="Microsoft YaHei" charset="-122"/>
                <a:ea typeface="Microsoft YaHei" charset="-122"/>
                <a:cs typeface="Microsoft YaHei" charset="-122"/>
              </a:rPr>
              <a:t>会计</a:t>
            </a:r>
            <a:r>
              <a:rPr kumimoji="1" lang="zh-CN" altLang="en-US" sz="2400" dirty="0" smtClean="0">
                <a:latin typeface="Microsoft YaHei" charset="-122"/>
                <a:ea typeface="Microsoft YaHei" charset="-122"/>
                <a:cs typeface="Microsoft YaHei" charset="-122"/>
              </a:rPr>
              <a:t>利润：</a:t>
            </a:r>
            <a:r>
              <a:rPr kumimoji="1" lang="en-US" altLang="zh-CN" sz="2400" dirty="0" smtClean="0">
                <a:latin typeface="Microsoft YaHei" charset="-122"/>
                <a:ea typeface="Microsoft YaHei" charset="-122"/>
                <a:cs typeface="Microsoft YaHei" charset="-122"/>
              </a:rPr>
              <a:t>100-30=70</a:t>
            </a:r>
            <a:r>
              <a:rPr kumimoji="1" lang="zh-CN" altLang="en-US" sz="2400" dirty="0">
                <a:latin typeface="Microsoft YaHei" charset="-122"/>
                <a:ea typeface="Microsoft YaHei" charset="-122"/>
                <a:cs typeface="Microsoft YaHei" charset="-122"/>
              </a:rPr>
              <a:t>元</a:t>
            </a:r>
            <a:endParaRPr kumimoji="1" lang="en-US" altLang="zh-CN" sz="2400" dirty="0">
              <a:latin typeface="Microsoft YaHei" charset="-122"/>
              <a:ea typeface="Microsoft YaHei" charset="-122"/>
              <a:cs typeface="Microsoft YaHei" charset="-122"/>
            </a:endParaRPr>
          </a:p>
        </p:txBody>
      </p:sp>
      <p:sp>
        <p:nvSpPr>
          <p:cNvPr id="5" name="矩形 4"/>
          <p:cNvSpPr/>
          <p:nvPr/>
        </p:nvSpPr>
        <p:spPr>
          <a:xfrm>
            <a:off x="5527819" y="3995678"/>
            <a:ext cx="6545772" cy="2862322"/>
          </a:xfrm>
          <a:prstGeom prst="rect">
            <a:avLst/>
          </a:prstGeom>
          <a:ln>
            <a:solidFill>
              <a:srgbClr val="C00000"/>
            </a:solidFill>
          </a:ln>
        </p:spPr>
        <p:txBody>
          <a:bodyPr wrap="square">
            <a:spAutoFit/>
          </a:bodyPr>
          <a:lstStyle/>
          <a:p>
            <a:pPr>
              <a:lnSpc>
                <a:spcPct val="150000"/>
              </a:lnSpc>
            </a:pPr>
            <a:r>
              <a:rPr kumimoji="1" lang="zh-CN" altLang="en-US" sz="2400" dirty="0" smtClean="0">
                <a:latin typeface="Microsoft YaHei" charset="-122"/>
                <a:ea typeface="Microsoft YaHei" charset="-122"/>
                <a:cs typeface="Microsoft YaHei" charset="-122"/>
              </a:rPr>
              <a:t>做成五金件的会计利润：</a:t>
            </a:r>
            <a:endParaRPr kumimoji="1" lang="en-US" altLang="zh-CN" sz="2400" dirty="0">
              <a:latin typeface="Microsoft YaHei" charset="-122"/>
              <a:ea typeface="Microsoft YaHei" charset="-122"/>
              <a:cs typeface="Microsoft YaHei" charset="-122"/>
            </a:endParaRPr>
          </a:p>
          <a:p>
            <a:pPr>
              <a:lnSpc>
                <a:spcPct val="150000"/>
              </a:lnSpc>
            </a:pPr>
            <a:r>
              <a:rPr kumimoji="1" lang="zh-CN" altLang="en-US" sz="2400" dirty="0">
                <a:latin typeface="Microsoft YaHei" charset="-122"/>
                <a:ea typeface="Microsoft YaHei" charset="-122"/>
                <a:cs typeface="Microsoft YaHei" charset="-122"/>
              </a:rPr>
              <a:t>总</a:t>
            </a:r>
            <a:r>
              <a:rPr kumimoji="1" lang="zh-CN" altLang="en-US" sz="2400" dirty="0" smtClean="0">
                <a:latin typeface="Microsoft YaHei" charset="-122"/>
                <a:ea typeface="Microsoft YaHei" charset="-122"/>
                <a:cs typeface="Microsoft YaHei" charset="-122"/>
              </a:rPr>
              <a:t>收益：</a:t>
            </a:r>
            <a:r>
              <a:rPr kumimoji="1" lang="en-US" altLang="zh-CN" sz="2400" dirty="0" smtClean="0">
                <a:latin typeface="Microsoft YaHei" charset="-122"/>
                <a:ea typeface="Microsoft YaHei" charset="-122"/>
                <a:cs typeface="Microsoft YaHei" charset="-122"/>
              </a:rPr>
              <a:t>140</a:t>
            </a:r>
            <a:r>
              <a:rPr kumimoji="1" lang="zh-CN" altLang="en-US" sz="2400" dirty="0">
                <a:latin typeface="Microsoft YaHei" charset="-122"/>
                <a:ea typeface="Microsoft YaHei" charset="-122"/>
                <a:cs typeface="Microsoft YaHei" charset="-122"/>
              </a:rPr>
              <a:t>元      </a:t>
            </a:r>
            <a:endParaRPr kumimoji="1" lang="en-US" altLang="zh-CN" sz="2400" dirty="0">
              <a:latin typeface="Microsoft YaHei" charset="-122"/>
              <a:ea typeface="Microsoft YaHei" charset="-122"/>
              <a:cs typeface="Microsoft YaHei" charset="-122"/>
            </a:endParaRPr>
          </a:p>
          <a:p>
            <a:pPr>
              <a:lnSpc>
                <a:spcPct val="150000"/>
              </a:lnSpc>
            </a:pPr>
            <a:r>
              <a:rPr kumimoji="1" lang="zh-CN" altLang="en-US" sz="2400" dirty="0">
                <a:latin typeface="Microsoft YaHei" charset="-122"/>
                <a:ea typeface="Microsoft YaHei" charset="-122"/>
                <a:cs typeface="Microsoft YaHei" charset="-122"/>
              </a:rPr>
              <a:t>显性</a:t>
            </a:r>
            <a:r>
              <a:rPr kumimoji="1" lang="zh-CN" altLang="en-US" sz="2400" dirty="0" smtClean="0">
                <a:latin typeface="Microsoft YaHei" charset="-122"/>
                <a:ea typeface="Microsoft YaHei" charset="-122"/>
                <a:cs typeface="Microsoft YaHei" charset="-122"/>
              </a:rPr>
              <a:t>成本</a:t>
            </a:r>
            <a:r>
              <a:rPr kumimoji="1" lang="en-US" altLang="zh-CN" sz="2400" dirty="0" smtClean="0">
                <a:latin typeface="Microsoft YaHei" charset="-122"/>
                <a:ea typeface="Microsoft YaHei" charset="-122"/>
                <a:cs typeface="Microsoft YaHei" charset="-122"/>
              </a:rPr>
              <a:t>1</a:t>
            </a:r>
            <a:r>
              <a:rPr kumimoji="1" lang="zh-CN" altLang="en-US" sz="2400" smtClean="0">
                <a:latin typeface="Microsoft YaHei" charset="-122"/>
                <a:ea typeface="Microsoft YaHei" charset="-122"/>
                <a:cs typeface="Microsoft YaHei" charset="-122"/>
              </a:rPr>
              <a:t>： </a:t>
            </a:r>
            <a:endParaRPr kumimoji="1" lang="en-US" altLang="zh-CN" sz="2400" dirty="0" smtClean="0">
              <a:latin typeface="Microsoft YaHei" charset="-122"/>
              <a:ea typeface="Microsoft YaHei" charset="-122"/>
              <a:cs typeface="Microsoft YaHei" charset="-122"/>
            </a:endParaRPr>
          </a:p>
          <a:p>
            <a:pPr>
              <a:lnSpc>
                <a:spcPct val="150000"/>
              </a:lnSpc>
            </a:pPr>
            <a:r>
              <a:rPr kumimoji="1" lang="zh-CN" altLang="en-US" sz="2400" dirty="0" smtClean="0">
                <a:latin typeface="Microsoft YaHei" charset="-122"/>
                <a:ea typeface="Microsoft YaHei" charset="-122"/>
                <a:cs typeface="Microsoft YaHei" charset="-122"/>
              </a:rPr>
              <a:t>显性成本</a:t>
            </a:r>
            <a:r>
              <a:rPr kumimoji="1" lang="en-US" altLang="zh-CN" sz="2400" dirty="0" smtClean="0">
                <a:latin typeface="Microsoft YaHei" charset="-122"/>
                <a:ea typeface="Microsoft YaHei" charset="-122"/>
                <a:cs typeface="Microsoft YaHei" charset="-122"/>
              </a:rPr>
              <a:t>2</a:t>
            </a:r>
            <a:r>
              <a:rPr kumimoji="1" lang="zh-CN" altLang="en-US" sz="2400" dirty="0" smtClean="0">
                <a:latin typeface="Microsoft YaHei" charset="-122"/>
                <a:ea typeface="Microsoft YaHei" charset="-122"/>
                <a:cs typeface="Microsoft YaHei" charset="-122"/>
              </a:rPr>
              <a:t>： </a:t>
            </a:r>
            <a:endParaRPr kumimoji="1" lang="en-US" altLang="zh-CN" sz="2400" dirty="0">
              <a:latin typeface="Microsoft YaHei" charset="-122"/>
              <a:ea typeface="Microsoft YaHei" charset="-122"/>
              <a:cs typeface="Microsoft YaHei" charset="-122"/>
            </a:endParaRPr>
          </a:p>
          <a:p>
            <a:pPr>
              <a:lnSpc>
                <a:spcPct val="150000"/>
              </a:lnSpc>
            </a:pPr>
            <a:r>
              <a:rPr kumimoji="1" lang="zh-CN" altLang="en-US" sz="2400" dirty="0">
                <a:latin typeface="Microsoft YaHei" charset="-122"/>
                <a:ea typeface="Microsoft YaHei" charset="-122"/>
                <a:cs typeface="Microsoft YaHei" charset="-122"/>
              </a:rPr>
              <a:t>会计</a:t>
            </a:r>
            <a:r>
              <a:rPr kumimoji="1" lang="zh-CN" altLang="en-US" sz="2400" dirty="0" smtClean="0">
                <a:latin typeface="Microsoft YaHei" charset="-122"/>
                <a:ea typeface="Microsoft YaHei" charset="-122"/>
                <a:cs typeface="Microsoft YaHei" charset="-122"/>
              </a:rPr>
              <a:t>利润： </a:t>
            </a:r>
            <a:endParaRPr kumimoji="1" lang="en-US" altLang="zh-CN" sz="24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1118633070"/>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圆角矩形 16"/>
          <p:cNvSpPr/>
          <p:nvPr/>
        </p:nvSpPr>
        <p:spPr>
          <a:xfrm>
            <a:off x="270331" y="655942"/>
            <a:ext cx="4407994"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smtClean="0">
                <a:latin typeface="Microsoft YaHei" charset="-122"/>
                <a:ea typeface="Microsoft YaHei" charset="-122"/>
                <a:cs typeface="Microsoft YaHei" charset="-122"/>
              </a:rPr>
              <a:t>习题练习</a:t>
            </a:r>
            <a:endParaRPr kumimoji="1" lang="zh-CN" altLang="en-US" sz="2000" dirty="0">
              <a:latin typeface="Microsoft YaHei" charset="-122"/>
              <a:ea typeface="Microsoft YaHei" charset="-122"/>
              <a:cs typeface="Microsoft YaHei" charset="-122"/>
            </a:endParaRPr>
          </a:p>
        </p:txBody>
      </p:sp>
      <p:sp>
        <p:nvSpPr>
          <p:cNvPr id="6" name="文本框 5"/>
          <p:cNvSpPr txBox="1"/>
          <p:nvPr/>
        </p:nvSpPr>
        <p:spPr>
          <a:xfrm>
            <a:off x="559435" y="1261639"/>
            <a:ext cx="10781414" cy="2862322"/>
          </a:xfrm>
          <a:prstGeom prst="rect">
            <a:avLst/>
          </a:prstGeom>
          <a:noFill/>
        </p:spPr>
        <p:txBody>
          <a:bodyPr wrap="square" rtlCol="0">
            <a:spAutoFit/>
          </a:bodyPr>
          <a:lstStyle/>
          <a:p>
            <a:pPr>
              <a:lnSpc>
                <a:spcPct val="150000"/>
              </a:lnSpc>
            </a:pPr>
            <a:r>
              <a:rPr kumimoji="1" lang="zh-CN" altLang="en-US" sz="2400" dirty="0">
                <a:latin typeface="Microsoft YaHei" charset="-122"/>
                <a:ea typeface="Microsoft YaHei" charset="-122"/>
                <a:cs typeface="Microsoft YaHei" charset="-122"/>
              </a:rPr>
              <a:t>老刘是一名小五金加工商，去年他买了一部分废钢，每斤</a:t>
            </a:r>
            <a:r>
              <a:rPr kumimoji="1" lang="en-US" altLang="zh-CN" sz="2400" dirty="0">
                <a:latin typeface="Microsoft YaHei" charset="-122"/>
                <a:ea typeface="Microsoft YaHei" charset="-122"/>
                <a:cs typeface="Microsoft YaHei" charset="-122"/>
              </a:rPr>
              <a:t>6</a:t>
            </a:r>
            <a:r>
              <a:rPr kumimoji="1" lang="zh-CN" altLang="en-US" sz="2400" dirty="0">
                <a:latin typeface="Microsoft YaHei" charset="-122"/>
                <a:ea typeface="Microsoft YaHei" charset="-122"/>
                <a:cs typeface="Microsoft YaHei" charset="-122"/>
              </a:rPr>
              <a:t>元，现废钢的价格已上涨到每斤</a:t>
            </a:r>
            <a:r>
              <a:rPr kumimoji="1" lang="en-US" altLang="zh-CN" sz="2400" dirty="0">
                <a:latin typeface="Microsoft YaHei" charset="-122"/>
                <a:ea typeface="Microsoft YaHei" charset="-122"/>
                <a:cs typeface="Microsoft YaHei" charset="-122"/>
              </a:rPr>
              <a:t>20</a:t>
            </a:r>
            <a:r>
              <a:rPr kumimoji="1" lang="zh-CN" altLang="en-US" sz="2400" dirty="0">
                <a:latin typeface="Microsoft YaHei" charset="-122"/>
                <a:ea typeface="Microsoft YaHei" charset="-122"/>
                <a:cs typeface="Microsoft YaHei" charset="-122"/>
              </a:rPr>
              <a:t>元，如果用这部分废钢雇工制作五金件出售，每个五金件需用废钢</a:t>
            </a:r>
            <a:r>
              <a:rPr kumimoji="1" lang="en-US" altLang="zh-CN" sz="2400" dirty="0">
                <a:latin typeface="Microsoft YaHei" charset="-122"/>
                <a:ea typeface="Microsoft YaHei" charset="-122"/>
                <a:cs typeface="Microsoft YaHei" charset="-122"/>
              </a:rPr>
              <a:t>5</a:t>
            </a:r>
            <a:r>
              <a:rPr kumimoji="1" lang="zh-CN" altLang="en-US" sz="2400" dirty="0">
                <a:latin typeface="Microsoft YaHei" charset="-122"/>
                <a:ea typeface="Microsoft YaHei" charset="-122"/>
                <a:cs typeface="Microsoft YaHei" charset="-122"/>
              </a:rPr>
              <a:t>斤和</a:t>
            </a:r>
            <a:r>
              <a:rPr kumimoji="1" lang="en-US" altLang="zh-CN" sz="2400" dirty="0">
                <a:latin typeface="Microsoft YaHei" charset="-122"/>
                <a:ea typeface="Microsoft YaHei" charset="-122"/>
                <a:cs typeface="Microsoft YaHei" charset="-122"/>
              </a:rPr>
              <a:t>5</a:t>
            </a:r>
            <a:r>
              <a:rPr kumimoji="1" lang="zh-CN" altLang="en-US" sz="2400" dirty="0">
                <a:latin typeface="Microsoft YaHei" charset="-122"/>
                <a:ea typeface="Microsoft YaHei" charset="-122"/>
                <a:cs typeface="Microsoft YaHei" charset="-122"/>
              </a:rPr>
              <a:t>个工时（每工时的工资为</a:t>
            </a:r>
            <a:r>
              <a:rPr kumimoji="1" lang="en-US" altLang="zh-CN" sz="2400" dirty="0">
                <a:latin typeface="Microsoft YaHei" charset="-122"/>
                <a:ea typeface="Microsoft YaHei" charset="-122"/>
                <a:cs typeface="Microsoft YaHei" charset="-122"/>
              </a:rPr>
              <a:t>10</a:t>
            </a:r>
            <a:r>
              <a:rPr kumimoji="1" lang="zh-CN" altLang="en-US" sz="2400" dirty="0">
                <a:latin typeface="Microsoft YaHei" charset="-122"/>
                <a:ea typeface="Microsoft YaHei" charset="-122"/>
                <a:cs typeface="Microsoft YaHei" charset="-122"/>
              </a:rPr>
              <a:t>元），每个五金件售价</a:t>
            </a:r>
            <a:r>
              <a:rPr kumimoji="1" lang="en-US" altLang="zh-CN" sz="2400" dirty="0">
                <a:latin typeface="Microsoft YaHei" charset="-122"/>
                <a:ea typeface="Microsoft YaHei" charset="-122"/>
                <a:cs typeface="Microsoft YaHei" charset="-122"/>
              </a:rPr>
              <a:t>140</a:t>
            </a:r>
            <a:r>
              <a:rPr kumimoji="1" lang="zh-CN" altLang="en-US" sz="2400" dirty="0">
                <a:latin typeface="Microsoft YaHei" charset="-122"/>
                <a:ea typeface="Microsoft YaHei" charset="-122"/>
                <a:cs typeface="Microsoft YaHei" charset="-122"/>
              </a:rPr>
              <a:t>元。</a:t>
            </a:r>
          </a:p>
          <a:p>
            <a:pPr>
              <a:lnSpc>
                <a:spcPct val="150000"/>
              </a:lnSpc>
            </a:pPr>
            <a:r>
              <a:rPr kumimoji="1" lang="en-US" altLang="zh-CN" sz="2400" dirty="0" smtClean="0">
                <a:latin typeface="Microsoft YaHei" charset="-122"/>
                <a:ea typeface="Microsoft YaHei" charset="-122"/>
                <a:cs typeface="Microsoft YaHei" charset="-122"/>
              </a:rPr>
              <a:t>3.</a:t>
            </a:r>
            <a:r>
              <a:rPr kumimoji="1" lang="en-US" altLang="zh-CN" sz="2400" dirty="0">
                <a:latin typeface="Microsoft YaHei" charset="-122"/>
                <a:ea typeface="Microsoft YaHei" charset="-122"/>
                <a:cs typeface="Microsoft YaHei" charset="-122"/>
              </a:rPr>
              <a:t> </a:t>
            </a:r>
            <a:r>
              <a:rPr kumimoji="1" lang="zh-CN" altLang="en-US" sz="2400" dirty="0" smtClean="0">
                <a:latin typeface="Microsoft YaHei" charset="-122"/>
                <a:ea typeface="Microsoft YaHei" charset="-122"/>
                <a:cs typeface="Microsoft YaHei" charset="-122"/>
              </a:rPr>
              <a:t>分别</a:t>
            </a:r>
            <a:r>
              <a:rPr kumimoji="1" lang="zh-CN" altLang="en-US" sz="2400" dirty="0">
                <a:latin typeface="Microsoft YaHei" charset="-122"/>
                <a:ea typeface="Microsoft YaHei" charset="-122"/>
                <a:cs typeface="Microsoft YaHei" charset="-122"/>
              </a:rPr>
              <a:t>比较直接出售废钢和制售五金件两种情况下的</a:t>
            </a:r>
            <a:r>
              <a:rPr kumimoji="1" lang="zh-CN" altLang="en-US" sz="2400" dirty="0">
                <a:solidFill>
                  <a:srgbClr val="C00000"/>
                </a:solidFill>
                <a:latin typeface="Microsoft YaHei" charset="-122"/>
                <a:ea typeface="Microsoft YaHei" charset="-122"/>
                <a:cs typeface="Microsoft YaHei" charset="-122"/>
              </a:rPr>
              <a:t>会计利润</a:t>
            </a:r>
            <a:r>
              <a:rPr kumimoji="1" lang="zh-CN" altLang="en-US" sz="2400" dirty="0" smtClean="0">
                <a:latin typeface="Microsoft YaHei" charset="-122"/>
                <a:ea typeface="Microsoft YaHei" charset="-122"/>
                <a:cs typeface="Microsoft YaHei" charset="-122"/>
              </a:rPr>
              <a:t>。</a:t>
            </a:r>
            <a:endParaRPr kumimoji="1" lang="en-US" altLang="zh-CN" sz="2400" dirty="0" smtClean="0">
              <a:latin typeface="Microsoft YaHei" charset="-122"/>
              <a:ea typeface="Microsoft YaHei" charset="-122"/>
              <a:cs typeface="Microsoft YaHei" charset="-122"/>
            </a:endParaRPr>
          </a:p>
          <a:p>
            <a:pPr algn="ctr">
              <a:lnSpc>
                <a:spcPct val="150000"/>
              </a:lnSpc>
            </a:pPr>
            <a:r>
              <a:rPr kumimoji="1" lang="zh-CN" altLang="en-US" sz="2400" dirty="0" smtClean="0">
                <a:latin typeface="Microsoft YaHei" charset="-122"/>
                <a:ea typeface="Microsoft YaHei" charset="-122"/>
                <a:cs typeface="Microsoft YaHei" charset="-122"/>
              </a:rPr>
              <a:t>会计利润</a:t>
            </a:r>
            <a:r>
              <a:rPr kumimoji="1" lang="en-US" altLang="zh-CN" sz="2400" dirty="0" smtClean="0">
                <a:latin typeface="Microsoft YaHei" charset="-122"/>
                <a:ea typeface="Microsoft YaHei" charset="-122"/>
                <a:cs typeface="Microsoft YaHei" charset="-122"/>
              </a:rPr>
              <a:t>=</a:t>
            </a:r>
            <a:r>
              <a:rPr kumimoji="1" lang="zh-CN" altLang="en-US" sz="2400" dirty="0" smtClean="0">
                <a:latin typeface="Microsoft YaHei" charset="-122"/>
                <a:ea typeface="Microsoft YaHei" charset="-122"/>
                <a:cs typeface="Microsoft YaHei" charset="-122"/>
              </a:rPr>
              <a:t>总收益</a:t>
            </a:r>
            <a:r>
              <a:rPr kumimoji="1" lang="en-US" altLang="zh-CN" sz="2400" dirty="0" smtClean="0">
                <a:latin typeface="Microsoft YaHei" charset="-122"/>
                <a:ea typeface="Microsoft YaHei" charset="-122"/>
                <a:cs typeface="Microsoft YaHei" charset="-122"/>
              </a:rPr>
              <a:t>-</a:t>
            </a:r>
            <a:r>
              <a:rPr kumimoji="1" lang="zh-CN" altLang="en-US" sz="2400" dirty="0" smtClean="0">
                <a:latin typeface="Microsoft YaHei" charset="-122"/>
                <a:ea typeface="Microsoft YaHei" charset="-122"/>
                <a:cs typeface="Microsoft YaHei" charset="-122"/>
              </a:rPr>
              <a:t>显性成本</a:t>
            </a:r>
            <a:endParaRPr kumimoji="1" lang="en-US" altLang="zh-CN" sz="2400" dirty="0" smtClean="0">
              <a:latin typeface="Microsoft YaHei" charset="-122"/>
              <a:ea typeface="Microsoft YaHei" charset="-122"/>
              <a:cs typeface="Microsoft YaHei" charset="-122"/>
            </a:endParaRPr>
          </a:p>
        </p:txBody>
      </p:sp>
      <p:sp>
        <p:nvSpPr>
          <p:cNvPr id="2" name="矩形 1"/>
          <p:cNvSpPr/>
          <p:nvPr/>
        </p:nvSpPr>
        <p:spPr>
          <a:xfrm>
            <a:off x="21946" y="4318419"/>
            <a:ext cx="5216769" cy="2308324"/>
          </a:xfrm>
          <a:prstGeom prst="rect">
            <a:avLst/>
          </a:prstGeom>
          <a:ln>
            <a:solidFill>
              <a:srgbClr val="C00000"/>
            </a:solidFill>
          </a:ln>
        </p:spPr>
        <p:txBody>
          <a:bodyPr wrap="square">
            <a:spAutoFit/>
          </a:bodyPr>
          <a:lstStyle/>
          <a:p>
            <a:pPr>
              <a:lnSpc>
                <a:spcPct val="150000"/>
              </a:lnSpc>
            </a:pPr>
            <a:r>
              <a:rPr kumimoji="1" lang="zh-CN" altLang="en-US" sz="2400" dirty="0">
                <a:latin typeface="Microsoft YaHei" charset="-122"/>
                <a:ea typeface="Microsoft YaHei" charset="-122"/>
                <a:cs typeface="Microsoft YaHei" charset="-122"/>
              </a:rPr>
              <a:t>直接出售废</a:t>
            </a:r>
            <a:r>
              <a:rPr kumimoji="1" lang="zh-CN" altLang="en-US" sz="2400" dirty="0" smtClean="0">
                <a:latin typeface="Microsoft YaHei" charset="-122"/>
                <a:ea typeface="Microsoft YaHei" charset="-122"/>
                <a:cs typeface="Microsoft YaHei" charset="-122"/>
              </a:rPr>
              <a:t>钢的会计利润：</a:t>
            </a:r>
            <a:endParaRPr kumimoji="1" lang="en-US" altLang="zh-CN" sz="2400" dirty="0">
              <a:latin typeface="Microsoft YaHei" charset="-122"/>
              <a:ea typeface="Microsoft YaHei" charset="-122"/>
              <a:cs typeface="Microsoft YaHei" charset="-122"/>
            </a:endParaRPr>
          </a:p>
          <a:p>
            <a:pPr>
              <a:lnSpc>
                <a:spcPct val="150000"/>
              </a:lnSpc>
            </a:pPr>
            <a:r>
              <a:rPr kumimoji="1" lang="zh-CN" altLang="en-US" sz="2400" dirty="0">
                <a:latin typeface="Microsoft YaHei" charset="-122"/>
                <a:ea typeface="Microsoft YaHei" charset="-122"/>
                <a:cs typeface="Microsoft YaHei" charset="-122"/>
              </a:rPr>
              <a:t>总</a:t>
            </a:r>
            <a:r>
              <a:rPr kumimoji="1" lang="zh-CN" altLang="en-US" sz="2400" dirty="0" smtClean="0">
                <a:latin typeface="Microsoft YaHei" charset="-122"/>
                <a:ea typeface="Microsoft YaHei" charset="-122"/>
                <a:cs typeface="Microsoft YaHei" charset="-122"/>
              </a:rPr>
              <a:t>收益：</a:t>
            </a:r>
            <a:r>
              <a:rPr kumimoji="1" lang="en-US" altLang="zh-CN" sz="2400" dirty="0" smtClean="0">
                <a:latin typeface="Microsoft YaHei" charset="-122"/>
                <a:ea typeface="Microsoft YaHei" charset="-122"/>
                <a:cs typeface="Microsoft YaHei" charset="-122"/>
              </a:rPr>
              <a:t>5×20=100</a:t>
            </a:r>
            <a:r>
              <a:rPr kumimoji="1" lang="zh-CN" altLang="en-US" sz="2400" dirty="0">
                <a:latin typeface="Microsoft YaHei" charset="-122"/>
                <a:ea typeface="Microsoft YaHei" charset="-122"/>
                <a:cs typeface="Microsoft YaHei" charset="-122"/>
              </a:rPr>
              <a:t>元      </a:t>
            </a:r>
            <a:endParaRPr kumimoji="1" lang="en-US" altLang="zh-CN" sz="2400" dirty="0">
              <a:latin typeface="Microsoft YaHei" charset="-122"/>
              <a:ea typeface="Microsoft YaHei" charset="-122"/>
              <a:cs typeface="Microsoft YaHei" charset="-122"/>
            </a:endParaRPr>
          </a:p>
          <a:p>
            <a:pPr>
              <a:lnSpc>
                <a:spcPct val="150000"/>
              </a:lnSpc>
            </a:pPr>
            <a:r>
              <a:rPr kumimoji="1" lang="zh-CN" altLang="en-US" sz="2400" dirty="0">
                <a:latin typeface="Microsoft YaHei" charset="-122"/>
                <a:ea typeface="Microsoft YaHei" charset="-122"/>
                <a:cs typeface="Microsoft YaHei" charset="-122"/>
              </a:rPr>
              <a:t>显性</a:t>
            </a:r>
            <a:r>
              <a:rPr kumimoji="1" lang="zh-CN" altLang="en-US" sz="2400" dirty="0" smtClean="0">
                <a:latin typeface="Microsoft YaHei" charset="-122"/>
                <a:ea typeface="Microsoft YaHei" charset="-122"/>
                <a:cs typeface="Microsoft YaHei" charset="-122"/>
              </a:rPr>
              <a:t>成本：</a:t>
            </a:r>
            <a:r>
              <a:rPr kumimoji="1" lang="en-US" altLang="zh-CN" sz="2400" dirty="0" smtClean="0">
                <a:latin typeface="Microsoft YaHei" charset="-122"/>
                <a:ea typeface="Microsoft YaHei" charset="-122"/>
                <a:cs typeface="Microsoft YaHei" charset="-122"/>
              </a:rPr>
              <a:t>5×6=30</a:t>
            </a:r>
            <a:r>
              <a:rPr kumimoji="1" lang="zh-CN" altLang="en-US" sz="2400" dirty="0">
                <a:latin typeface="Microsoft YaHei" charset="-122"/>
                <a:ea typeface="Microsoft YaHei" charset="-122"/>
                <a:cs typeface="Microsoft YaHei" charset="-122"/>
              </a:rPr>
              <a:t>元   </a:t>
            </a:r>
            <a:endParaRPr kumimoji="1" lang="en-US" altLang="zh-CN" sz="2400" dirty="0">
              <a:latin typeface="Microsoft YaHei" charset="-122"/>
              <a:ea typeface="Microsoft YaHei" charset="-122"/>
              <a:cs typeface="Microsoft YaHei" charset="-122"/>
            </a:endParaRPr>
          </a:p>
          <a:p>
            <a:pPr>
              <a:lnSpc>
                <a:spcPct val="150000"/>
              </a:lnSpc>
            </a:pPr>
            <a:r>
              <a:rPr kumimoji="1" lang="zh-CN" altLang="en-US" sz="2400" dirty="0">
                <a:latin typeface="Microsoft YaHei" charset="-122"/>
                <a:ea typeface="Microsoft YaHei" charset="-122"/>
                <a:cs typeface="Microsoft YaHei" charset="-122"/>
              </a:rPr>
              <a:t>会计</a:t>
            </a:r>
            <a:r>
              <a:rPr kumimoji="1" lang="zh-CN" altLang="en-US" sz="2400" dirty="0" smtClean="0">
                <a:latin typeface="Microsoft YaHei" charset="-122"/>
                <a:ea typeface="Microsoft YaHei" charset="-122"/>
                <a:cs typeface="Microsoft YaHei" charset="-122"/>
              </a:rPr>
              <a:t>利润：</a:t>
            </a:r>
            <a:r>
              <a:rPr kumimoji="1" lang="en-US" altLang="zh-CN" sz="2400" dirty="0" smtClean="0">
                <a:latin typeface="Microsoft YaHei" charset="-122"/>
                <a:ea typeface="Microsoft YaHei" charset="-122"/>
                <a:cs typeface="Microsoft YaHei" charset="-122"/>
              </a:rPr>
              <a:t>100-30=70</a:t>
            </a:r>
            <a:r>
              <a:rPr kumimoji="1" lang="zh-CN" altLang="en-US" sz="2400" dirty="0">
                <a:latin typeface="Microsoft YaHei" charset="-122"/>
                <a:ea typeface="Microsoft YaHei" charset="-122"/>
                <a:cs typeface="Microsoft YaHei" charset="-122"/>
              </a:rPr>
              <a:t>元</a:t>
            </a:r>
            <a:endParaRPr kumimoji="1" lang="en-US" altLang="zh-CN" sz="2400" dirty="0">
              <a:latin typeface="Microsoft YaHei" charset="-122"/>
              <a:ea typeface="Microsoft YaHei" charset="-122"/>
              <a:cs typeface="Microsoft YaHei" charset="-122"/>
            </a:endParaRPr>
          </a:p>
        </p:txBody>
      </p:sp>
      <p:sp>
        <p:nvSpPr>
          <p:cNvPr id="5" name="矩形 4"/>
          <p:cNvSpPr/>
          <p:nvPr/>
        </p:nvSpPr>
        <p:spPr>
          <a:xfrm>
            <a:off x="5527819" y="3995678"/>
            <a:ext cx="6545772" cy="2862322"/>
          </a:xfrm>
          <a:prstGeom prst="rect">
            <a:avLst/>
          </a:prstGeom>
          <a:ln>
            <a:solidFill>
              <a:srgbClr val="C00000"/>
            </a:solidFill>
          </a:ln>
        </p:spPr>
        <p:txBody>
          <a:bodyPr wrap="square">
            <a:spAutoFit/>
          </a:bodyPr>
          <a:lstStyle/>
          <a:p>
            <a:pPr>
              <a:lnSpc>
                <a:spcPct val="150000"/>
              </a:lnSpc>
            </a:pPr>
            <a:r>
              <a:rPr kumimoji="1" lang="zh-CN" altLang="en-US" sz="2400" dirty="0" smtClean="0">
                <a:latin typeface="Microsoft YaHei" charset="-122"/>
                <a:ea typeface="Microsoft YaHei" charset="-122"/>
                <a:cs typeface="Microsoft YaHei" charset="-122"/>
              </a:rPr>
              <a:t>做成五金件的会计利润：</a:t>
            </a:r>
            <a:endParaRPr kumimoji="1" lang="en-US" altLang="zh-CN" sz="2400" dirty="0">
              <a:latin typeface="Microsoft YaHei" charset="-122"/>
              <a:ea typeface="Microsoft YaHei" charset="-122"/>
              <a:cs typeface="Microsoft YaHei" charset="-122"/>
            </a:endParaRPr>
          </a:p>
          <a:p>
            <a:pPr>
              <a:lnSpc>
                <a:spcPct val="150000"/>
              </a:lnSpc>
            </a:pPr>
            <a:r>
              <a:rPr kumimoji="1" lang="zh-CN" altLang="en-US" sz="2400" dirty="0">
                <a:latin typeface="Microsoft YaHei" charset="-122"/>
                <a:ea typeface="Microsoft YaHei" charset="-122"/>
                <a:cs typeface="Microsoft YaHei" charset="-122"/>
              </a:rPr>
              <a:t>总</a:t>
            </a:r>
            <a:r>
              <a:rPr kumimoji="1" lang="zh-CN" altLang="en-US" sz="2400" dirty="0" smtClean="0">
                <a:latin typeface="Microsoft YaHei" charset="-122"/>
                <a:ea typeface="Microsoft YaHei" charset="-122"/>
                <a:cs typeface="Microsoft YaHei" charset="-122"/>
              </a:rPr>
              <a:t>收益：</a:t>
            </a:r>
            <a:r>
              <a:rPr kumimoji="1" lang="en-US" altLang="zh-CN" sz="2400" dirty="0" smtClean="0">
                <a:latin typeface="Microsoft YaHei" charset="-122"/>
                <a:ea typeface="Microsoft YaHei" charset="-122"/>
                <a:cs typeface="Microsoft YaHei" charset="-122"/>
              </a:rPr>
              <a:t>140</a:t>
            </a:r>
            <a:r>
              <a:rPr kumimoji="1" lang="zh-CN" altLang="en-US" sz="2400" dirty="0">
                <a:latin typeface="Microsoft YaHei" charset="-122"/>
                <a:ea typeface="Microsoft YaHei" charset="-122"/>
                <a:cs typeface="Microsoft YaHei" charset="-122"/>
              </a:rPr>
              <a:t>元      </a:t>
            </a:r>
            <a:endParaRPr kumimoji="1" lang="en-US" altLang="zh-CN" sz="2400" dirty="0">
              <a:latin typeface="Microsoft YaHei" charset="-122"/>
              <a:ea typeface="Microsoft YaHei" charset="-122"/>
              <a:cs typeface="Microsoft YaHei" charset="-122"/>
            </a:endParaRPr>
          </a:p>
          <a:p>
            <a:pPr>
              <a:lnSpc>
                <a:spcPct val="150000"/>
              </a:lnSpc>
            </a:pPr>
            <a:r>
              <a:rPr kumimoji="1" lang="zh-CN" altLang="en-US" sz="2400" dirty="0">
                <a:latin typeface="Microsoft YaHei" charset="-122"/>
                <a:ea typeface="Microsoft YaHei" charset="-122"/>
                <a:cs typeface="Microsoft YaHei" charset="-122"/>
              </a:rPr>
              <a:t>显性</a:t>
            </a:r>
            <a:r>
              <a:rPr kumimoji="1" lang="zh-CN" altLang="en-US" sz="2400" dirty="0" smtClean="0">
                <a:latin typeface="Microsoft YaHei" charset="-122"/>
                <a:ea typeface="Microsoft YaHei" charset="-122"/>
                <a:cs typeface="Microsoft YaHei" charset="-122"/>
              </a:rPr>
              <a:t>成本</a:t>
            </a:r>
            <a:r>
              <a:rPr kumimoji="1" lang="en-US" altLang="zh-CN" sz="2400" dirty="0" smtClean="0">
                <a:latin typeface="Microsoft YaHei" charset="-122"/>
                <a:ea typeface="Microsoft YaHei" charset="-122"/>
                <a:cs typeface="Microsoft YaHei" charset="-122"/>
              </a:rPr>
              <a:t>1</a:t>
            </a:r>
            <a:r>
              <a:rPr kumimoji="1" lang="zh-CN" altLang="en-US" sz="2400" dirty="0" smtClean="0">
                <a:latin typeface="Microsoft YaHei" charset="-122"/>
                <a:ea typeface="Microsoft YaHei" charset="-122"/>
                <a:cs typeface="Microsoft YaHei" charset="-122"/>
              </a:rPr>
              <a:t>：</a:t>
            </a:r>
            <a:r>
              <a:rPr kumimoji="1" lang="en-US" altLang="zh-CN" sz="2400" dirty="0" smtClean="0">
                <a:latin typeface="Microsoft YaHei" charset="-122"/>
                <a:ea typeface="Microsoft YaHei" charset="-122"/>
                <a:cs typeface="Microsoft YaHei" charset="-122"/>
              </a:rPr>
              <a:t>5×10=50</a:t>
            </a:r>
            <a:r>
              <a:rPr kumimoji="1" lang="zh-CN" altLang="en-US" sz="2400" dirty="0">
                <a:latin typeface="Microsoft YaHei" charset="-122"/>
                <a:ea typeface="Microsoft YaHei" charset="-122"/>
                <a:cs typeface="Microsoft YaHei" charset="-122"/>
              </a:rPr>
              <a:t>元 </a:t>
            </a:r>
            <a:r>
              <a:rPr kumimoji="1" lang="zh-CN" altLang="en-US" sz="2400" dirty="0" smtClean="0">
                <a:latin typeface="Microsoft YaHei" charset="-122"/>
                <a:ea typeface="Microsoft YaHei" charset="-122"/>
                <a:cs typeface="Microsoft YaHei" charset="-122"/>
              </a:rPr>
              <a:t>（消耗</a:t>
            </a:r>
            <a:r>
              <a:rPr kumimoji="1" lang="en-US" altLang="zh-CN" sz="2400" dirty="0" smtClean="0">
                <a:latin typeface="Microsoft YaHei" charset="-122"/>
                <a:ea typeface="Microsoft YaHei" charset="-122"/>
                <a:cs typeface="Microsoft YaHei" charset="-122"/>
              </a:rPr>
              <a:t>5</a:t>
            </a:r>
            <a:r>
              <a:rPr kumimoji="1" lang="zh-CN" altLang="en-US" sz="2400" dirty="0" smtClean="0">
                <a:latin typeface="Microsoft YaHei" charset="-122"/>
                <a:ea typeface="Microsoft YaHei" charset="-122"/>
                <a:cs typeface="Microsoft YaHei" charset="-122"/>
              </a:rPr>
              <a:t>个工时）</a:t>
            </a:r>
            <a:endParaRPr kumimoji="1" lang="en-US" altLang="zh-CN" sz="2400" dirty="0" smtClean="0">
              <a:latin typeface="Microsoft YaHei" charset="-122"/>
              <a:ea typeface="Microsoft YaHei" charset="-122"/>
              <a:cs typeface="Microsoft YaHei" charset="-122"/>
            </a:endParaRPr>
          </a:p>
          <a:p>
            <a:pPr>
              <a:lnSpc>
                <a:spcPct val="150000"/>
              </a:lnSpc>
            </a:pPr>
            <a:r>
              <a:rPr kumimoji="1" lang="zh-CN" altLang="en-US" sz="2400" dirty="0" smtClean="0">
                <a:latin typeface="Microsoft YaHei" charset="-122"/>
                <a:ea typeface="Microsoft YaHei" charset="-122"/>
                <a:cs typeface="Microsoft YaHei" charset="-122"/>
              </a:rPr>
              <a:t>显性成本</a:t>
            </a:r>
            <a:r>
              <a:rPr kumimoji="1" lang="en-US" altLang="zh-CN" sz="2400" dirty="0" smtClean="0">
                <a:latin typeface="Microsoft YaHei" charset="-122"/>
                <a:ea typeface="Microsoft YaHei" charset="-122"/>
                <a:cs typeface="Microsoft YaHei" charset="-122"/>
              </a:rPr>
              <a:t>2</a:t>
            </a:r>
            <a:r>
              <a:rPr kumimoji="1" lang="zh-CN" altLang="en-US" sz="2400" smtClean="0">
                <a:latin typeface="Microsoft YaHei" charset="-122"/>
                <a:ea typeface="Microsoft YaHei" charset="-122"/>
                <a:cs typeface="Microsoft YaHei" charset="-122"/>
              </a:rPr>
              <a:t>： </a:t>
            </a:r>
            <a:endParaRPr kumimoji="1" lang="en-US" altLang="zh-CN" sz="2400" dirty="0">
              <a:latin typeface="Microsoft YaHei" charset="-122"/>
              <a:ea typeface="Microsoft YaHei" charset="-122"/>
              <a:cs typeface="Microsoft YaHei" charset="-122"/>
            </a:endParaRPr>
          </a:p>
          <a:p>
            <a:pPr>
              <a:lnSpc>
                <a:spcPct val="150000"/>
              </a:lnSpc>
            </a:pPr>
            <a:r>
              <a:rPr kumimoji="1" lang="zh-CN" altLang="en-US" sz="2400" dirty="0">
                <a:latin typeface="Microsoft YaHei" charset="-122"/>
                <a:ea typeface="Microsoft YaHei" charset="-122"/>
                <a:cs typeface="Microsoft YaHei" charset="-122"/>
              </a:rPr>
              <a:t>会计</a:t>
            </a:r>
            <a:r>
              <a:rPr kumimoji="1" lang="zh-CN" altLang="en-US" sz="2400" dirty="0" smtClean="0">
                <a:latin typeface="Microsoft YaHei" charset="-122"/>
                <a:ea typeface="Microsoft YaHei" charset="-122"/>
                <a:cs typeface="Microsoft YaHei" charset="-122"/>
              </a:rPr>
              <a:t>利润： </a:t>
            </a:r>
            <a:endParaRPr kumimoji="1" lang="en-US" altLang="zh-CN" sz="24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2146204171"/>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圆角矩形 16"/>
          <p:cNvSpPr/>
          <p:nvPr/>
        </p:nvSpPr>
        <p:spPr>
          <a:xfrm>
            <a:off x="270331" y="655942"/>
            <a:ext cx="4407994"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smtClean="0">
                <a:latin typeface="Microsoft YaHei" charset="-122"/>
                <a:ea typeface="Microsoft YaHei" charset="-122"/>
                <a:cs typeface="Microsoft YaHei" charset="-122"/>
              </a:rPr>
              <a:t>习题练习</a:t>
            </a:r>
            <a:endParaRPr kumimoji="1" lang="zh-CN" altLang="en-US" sz="2000" dirty="0">
              <a:latin typeface="Microsoft YaHei" charset="-122"/>
              <a:ea typeface="Microsoft YaHei" charset="-122"/>
              <a:cs typeface="Microsoft YaHei" charset="-122"/>
            </a:endParaRPr>
          </a:p>
        </p:txBody>
      </p:sp>
      <p:sp>
        <p:nvSpPr>
          <p:cNvPr id="6" name="文本框 5"/>
          <p:cNvSpPr txBox="1"/>
          <p:nvPr/>
        </p:nvSpPr>
        <p:spPr>
          <a:xfrm>
            <a:off x="559435" y="1261639"/>
            <a:ext cx="10781414" cy="2862322"/>
          </a:xfrm>
          <a:prstGeom prst="rect">
            <a:avLst/>
          </a:prstGeom>
          <a:noFill/>
        </p:spPr>
        <p:txBody>
          <a:bodyPr wrap="square" rtlCol="0">
            <a:spAutoFit/>
          </a:bodyPr>
          <a:lstStyle/>
          <a:p>
            <a:pPr>
              <a:lnSpc>
                <a:spcPct val="150000"/>
              </a:lnSpc>
            </a:pPr>
            <a:r>
              <a:rPr kumimoji="1" lang="zh-CN" altLang="en-US" sz="2400" dirty="0">
                <a:latin typeface="Microsoft YaHei" charset="-122"/>
                <a:ea typeface="Microsoft YaHei" charset="-122"/>
                <a:cs typeface="Microsoft YaHei" charset="-122"/>
              </a:rPr>
              <a:t>老刘是一名小五金加工商，去年他买了一部分废钢，每斤</a:t>
            </a:r>
            <a:r>
              <a:rPr kumimoji="1" lang="en-US" altLang="zh-CN" sz="2400" dirty="0">
                <a:latin typeface="Microsoft YaHei" charset="-122"/>
                <a:ea typeface="Microsoft YaHei" charset="-122"/>
                <a:cs typeface="Microsoft YaHei" charset="-122"/>
              </a:rPr>
              <a:t>6</a:t>
            </a:r>
            <a:r>
              <a:rPr kumimoji="1" lang="zh-CN" altLang="en-US" sz="2400" dirty="0">
                <a:latin typeface="Microsoft YaHei" charset="-122"/>
                <a:ea typeface="Microsoft YaHei" charset="-122"/>
                <a:cs typeface="Microsoft YaHei" charset="-122"/>
              </a:rPr>
              <a:t>元，现废钢的价格已上涨到每斤</a:t>
            </a:r>
            <a:r>
              <a:rPr kumimoji="1" lang="en-US" altLang="zh-CN" sz="2400" dirty="0">
                <a:latin typeface="Microsoft YaHei" charset="-122"/>
                <a:ea typeface="Microsoft YaHei" charset="-122"/>
                <a:cs typeface="Microsoft YaHei" charset="-122"/>
              </a:rPr>
              <a:t>20</a:t>
            </a:r>
            <a:r>
              <a:rPr kumimoji="1" lang="zh-CN" altLang="en-US" sz="2400" dirty="0">
                <a:latin typeface="Microsoft YaHei" charset="-122"/>
                <a:ea typeface="Microsoft YaHei" charset="-122"/>
                <a:cs typeface="Microsoft YaHei" charset="-122"/>
              </a:rPr>
              <a:t>元，如果用这部分废钢雇工制作五金件出售，每个五金件需用废钢</a:t>
            </a:r>
            <a:r>
              <a:rPr kumimoji="1" lang="en-US" altLang="zh-CN" sz="2400" dirty="0">
                <a:latin typeface="Microsoft YaHei" charset="-122"/>
                <a:ea typeface="Microsoft YaHei" charset="-122"/>
                <a:cs typeface="Microsoft YaHei" charset="-122"/>
              </a:rPr>
              <a:t>5</a:t>
            </a:r>
            <a:r>
              <a:rPr kumimoji="1" lang="zh-CN" altLang="en-US" sz="2400" dirty="0">
                <a:latin typeface="Microsoft YaHei" charset="-122"/>
                <a:ea typeface="Microsoft YaHei" charset="-122"/>
                <a:cs typeface="Microsoft YaHei" charset="-122"/>
              </a:rPr>
              <a:t>斤和</a:t>
            </a:r>
            <a:r>
              <a:rPr kumimoji="1" lang="en-US" altLang="zh-CN" sz="2400" dirty="0">
                <a:latin typeface="Microsoft YaHei" charset="-122"/>
                <a:ea typeface="Microsoft YaHei" charset="-122"/>
                <a:cs typeface="Microsoft YaHei" charset="-122"/>
              </a:rPr>
              <a:t>5</a:t>
            </a:r>
            <a:r>
              <a:rPr kumimoji="1" lang="zh-CN" altLang="en-US" sz="2400" dirty="0">
                <a:latin typeface="Microsoft YaHei" charset="-122"/>
                <a:ea typeface="Microsoft YaHei" charset="-122"/>
                <a:cs typeface="Microsoft YaHei" charset="-122"/>
              </a:rPr>
              <a:t>个工时（每工时的工资为</a:t>
            </a:r>
            <a:r>
              <a:rPr kumimoji="1" lang="en-US" altLang="zh-CN" sz="2400" dirty="0">
                <a:latin typeface="Microsoft YaHei" charset="-122"/>
                <a:ea typeface="Microsoft YaHei" charset="-122"/>
                <a:cs typeface="Microsoft YaHei" charset="-122"/>
              </a:rPr>
              <a:t>10</a:t>
            </a:r>
            <a:r>
              <a:rPr kumimoji="1" lang="zh-CN" altLang="en-US" sz="2400" dirty="0">
                <a:latin typeface="Microsoft YaHei" charset="-122"/>
                <a:ea typeface="Microsoft YaHei" charset="-122"/>
                <a:cs typeface="Microsoft YaHei" charset="-122"/>
              </a:rPr>
              <a:t>元），每个五金件售价</a:t>
            </a:r>
            <a:r>
              <a:rPr kumimoji="1" lang="en-US" altLang="zh-CN" sz="2400" dirty="0">
                <a:latin typeface="Microsoft YaHei" charset="-122"/>
                <a:ea typeface="Microsoft YaHei" charset="-122"/>
                <a:cs typeface="Microsoft YaHei" charset="-122"/>
              </a:rPr>
              <a:t>140</a:t>
            </a:r>
            <a:r>
              <a:rPr kumimoji="1" lang="zh-CN" altLang="en-US" sz="2400" dirty="0">
                <a:latin typeface="Microsoft YaHei" charset="-122"/>
                <a:ea typeface="Microsoft YaHei" charset="-122"/>
                <a:cs typeface="Microsoft YaHei" charset="-122"/>
              </a:rPr>
              <a:t>元。</a:t>
            </a:r>
          </a:p>
          <a:p>
            <a:pPr>
              <a:lnSpc>
                <a:spcPct val="150000"/>
              </a:lnSpc>
            </a:pPr>
            <a:r>
              <a:rPr kumimoji="1" lang="en-US" altLang="zh-CN" sz="2400" dirty="0" smtClean="0">
                <a:latin typeface="Microsoft YaHei" charset="-122"/>
                <a:ea typeface="Microsoft YaHei" charset="-122"/>
                <a:cs typeface="Microsoft YaHei" charset="-122"/>
              </a:rPr>
              <a:t>3.</a:t>
            </a:r>
            <a:r>
              <a:rPr kumimoji="1" lang="en-US" altLang="zh-CN" sz="2400" dirty="0">
                <a:latin typeface="Microsoft YaHei" charset="-122"/>
                <a:ea typeface="Microsoft YaHei" charset="-122"/>
                <a:cs typeface="Microsoft YaHei" charset="-122"/>
              </a:rPr>
              <a:t> </a:t>
            </a:r>
            <a:r>
              <a:rPr kumimoji="1" lang="zh-CN" altLang="en-US" sz="2400" dirty="0" smtClean="0">
                <a:latin typeface="Microsoft YaHei" charset="-122"/>
                <a:ea typeface="Microsoft YaHei" charset="-122"/>
                <a:cs typeface="Microsoft YaHei" charset="-122"/>
              </a:rPr>
              <a:t>分别</a:t>
            </a:r>
            <a:r>
              <a:rPr kumimoji="1" lang="zh-CN" altLang="en-US" sz="2400" dirty="0">
                <a:latin typeface="Microsoft YaHei" charset="-122"/>
                <a:ea typeface="Microsoft YaHei" charset="-122"/>
                <a:cs typeface="Microsoft YaHei" charset="-122"/>
              </a:rPr>
              <a:t>比较直接出售废钢和制售五金件两种情况下的</a:t>
            </a:r>
            <a:r>
              <a:rPr kumimoji="1" lang="zh-CN" altLang="en-US" sz="2400" dirty="0">
                <a:solidFill>
                  <a:srgbClr val="C00000"/>
                </a:solidFill>
                <a:latin typeface="Microsoft YaHei" charset="-122"/>
                <a:ea typeface="Microsoft YaHei" charset="-122"/>
                <a:cs typeface="Microsoft YaHei" charset="-122"/>
              </a:rPr>
              <a:t>会计利润</a:t>
            </a:r>
            <a:r>
              <a:rPr kumimoji="1" lang="zh-CN" altLang="en-US" sz="2400" dirty="0" smtClean="0">
                <a:latin typeface="Microsoft YaHei" charset="-122"/>
                <a:ea typeface="Microsoft YaHei" charset="-122"/>
                <a:cs typeface="Microsoft YaHei" charset="-122"/>
              </a:rPr>
              <a:t>。</a:t>
            </a:r>
            <a:endParaRPr kumimoji="1" lang="en-US" altLang="zh-CN" sz="2400" dirty="0" smtClean="0">
              <a:latin typeface="Microsoft YaHei" charset="-122"/>
              <a:ea typeface="Microsoft YaHei" charset="-122"/>
              <a:cs typeface="Microsoft YaHei" charset="-122"/>
            </a:endParaRPr>
          </a:p>
          <a:p>
            <a:pPr algn="ctr">
              <a:lnSpc>
                <a:spcPct val="150000"/>
              </a:lnSpc>
            </a:pPr>
            <a:r>
              <a:rPr kumimoji="1" lang="zh-CN" altLang="en-US" sz="2400" dirty="0" smtClean="0">
                <a:latin typeface="Microsoft YaHei" charset="-122"/>
                <a:ea typeface="Microsoft YaHei" charset="-122"/>
                <a:cs typeface="Microsoft YaHei" charset="-122"/>
              </a:rPr>
              <a:t>会计利润</a:t>
            </a:r>
            <a:r>
              <a:rPr kumimoji="1" lang="en-US" altLang="zh-CN" sz="2400" dirty="0" smtClean="0">
                <a:latin typeface="Microsoft YaHei" charset="-122"/>
                <a:ea typeface="Microsoft YaHei" charset="-122"/>
                <a:cs typeface="Microsoft YaHei" charset="-122"/>
              </a:rPr>
              <a:t>=</a:t>
            </a:r>
            <a:r>
              <a:rPr kumimoji="1" lang="zh-CN" altLang="en-US" sz="2400" dirty="0" smtClean="0">
                <a:latin typeface="Microsoft YaHei" charset="-122"/>
                <a:ea typeface="Microsoft YaHei" charset="-122"/>
                <a:cs typeface="Microsoft YaHei" charset="-122"/>
              </a:rPr>
              <a:t>总收益</a:t>
            </a:r>
            <a:r>
              <a:rPr kumimoji="1" lang="en-US" altLang="zh-CN" sz="2400" dirty="0" smtClean="0">
                <a:latin typeface="Microsoft YaHei" charset="-122"/>
                <a:ea typeface="Microsoft YaHei" charset="-122"/>
                <a:cs typeface="Microsoft YaHei" charset="-122"/>
              </a:rPr>
              <a:t>-</a:t>
            </a:r>
            <a:r>
              <a:rPr kumimoji="1" lang="zh-CN" altLang="en-US" sz="2400" dirty="0" smtClean="0">
                <a:latin typeface="Microsoft YaHei" charset="-122"/>
                <a:ea typeface="Microsoft YaHei" charset="-122"/>
                <a:cs typeface="Microsoft YaHei" charset="-122"/>
              </a:rPr>
              <a:t>显性成本</a:t>
            </a:r>
            <a:endParaRPr kumimoji="1" lang="en-US" altLang="zh-CN" sz="2400" dirty="0" smtClean="0">
              <a:latin typeface="Microsoft YaHei" charset="-122"/>
              <a:ea typeface="Microsoft YaHei" charset="-122"/>
              <a:cs typeface="Microsoft YaHei" charset="-122"/>
            </a:endParaRPr>
          </a:p>
        </p:txBody>
      </p:sp>
      <p:sp>
        <p:nvSpPr>
          <p:cNvPr id="2" name="矩形 1"/>
          <p:cNvSpPr/>
          <p:nvPr/>
        </p:nvSpPr>
        <p:spPr>
          <a:xfrm>
            <a:off x="21946" y="4318419"/>
            <a:ext cx="5216769" cy="2308324"/>
          </a:xfrm>
          <a:prstGeom prst="rect">
            <a:avLst/>
          </a:prstGeom>
          <a:ln>
            <a:solidFill>
              <a:srgbClr val="C00000"/>
            </a:solidFill>
          </a:ln>
        </p:spPr>
        <p:txBody>
          <a:bodyPr wrap="square">
            <a:spAutoFit/>
          </a:bodyPr>
          <a:lstStyle/>
          <a:p>
            <a:pPr>
              <a:lnSpc>
                <a:spcPct val="150000"/>
              </a:lnSpc>
            </a:pPr>
            <a:r>
              <a:rPr kumimoji="1" lang="zh-CN" altLang="en-US" sz="2400" dirty="0">
                <a:latin typeface="Microsoft YaHei" charset="-122"/>
                <a:ea typeface="Microsoft YaHei" charset="-122"/>
                <a:cs typeface="Microsoft YaHei" charset="-122"/>
              </a:rPr>
              <a:t>直接出售废</a:t>
            </a:r>
            <a:r>
              <a:rPr kumimoji="1" lang="zh-CN" altLang="en-US" sz="2400" dirty="0" smtClean="0">
                <a:latin typeface="Microsoft YaHei" charset="-122"/>
                <a:ea typeface="Microsoft YaHei" charset="-122"/>
                <a:cs typeface="Microsoft YaHei" charset="-122"/>
              </a:rPr>
              <a:t>钢的会计利润：</a:t>
            </a:r>
            <a:endParaRPr kumimoji="1" lang="en-US" altLang="zh-CN" sz="2400" dirty="0">
              <a:latin typeface="Microsoft YaHei" charset="-122"/>
              <a:ea typeface="Microsoft YaHei" charset="-122"/>
              <a:cs typeface="Microsoft YaHei" charset="-122"/>
            </a:endParaRPr>
          </a:p>
          <a:p>
            <a:pPr>
              <a:lnSpc>
                <a:spcPct val="150000"/>
              </a:lnSpc>
            </a:pPr>
            <a:r>
              <a:rPr kumimoji="1" lang="zh-CN" altLang="en-US" sz="2400" dirty="0">
                <a:latin typeface="Microsoft YaHei" charset="-122"/>
                <a:ea typeface="Microsoft YaHei" charset="-122"/>
                <a:cs typeface="Microsoft YaHei" charset="-122"/>
              </a:rPr>
              <a:t>总</a:t>
            </a:r>
            <a:r>
              <a:rPr kumimoji="1" lang="zh-CN" altLang="en-US" sz="2400" dirty="0" smtClean="0">
                <a:latin typeface="Microsoft YaHei" charset="-122"/>
                <a:ea typeface="Microsoft YaHei" charset="-122"/>
                <a:cs typeface="Microsoft YaHei" charset="-122"/>
              </a:rPr>
              <a:t>收益：</a:t>
            </a:r>
            <a:r>
              <a:rPr kumimoji="1" lang="en-US" altLang="zh-CN" sz="2400" dirty="0" smtClean="0">
                <a:latin typeface="Microsoft YaHei" charset="-122"/>
                <a:ea typeface="Microsoft YaHei" charset="-122"/>
                <a:cs typeface="Microsoft YaHei" charset="-122"/>
              </a:rPr>
              <a:t>5×20=100</a:t>
            </a:r>
            <a:r>
              <a:rPr kumimoji="1" lang="zh-CN" altLang="en-US" sz="2400" dirty="0">
                <a:latin typeface="Microsoft YaHei" charset="-122"/>
                <a:ea typeface="Microsoft YaHei" charset="-122"/>
                <a:cs typeface="Microsoft YaHei" charset="-122"/>
              </a:rPr>
              <a:t>元      </a:t>
            </a:r>
            <a:endParaRPr kumimoji="1" lang="en-US" altLang="zh-CN" sz="2400" dirty="0">
              <a:latin typeface="Microsoft YaHei" charset="-122"/>
              <a:ea typeface="Microsoft YaHei" charset="-122"/>
              <a:cs typeface="Microsoft YaHei" charset="-122"/>
            </a:endParaRPr>
          </a:p>
          <a:p>
            <a:pPr>
              <a:lnSpc>
                <a:spcPct val="150000"/>
              </a:lnSpc>
            </a:pPr>
            <a:r>
              <a:rPr kumimoji="1" lang="zh-CN" altLang="en-US" sz="2400" dirty="0">
                <a:latin typeface="Microsoft YaHei" charset="-122"/>
                <a:ea typeface="Microsoft YaHei" charset="-122"/>
                <a:cs typeface="Microsoft YaHei" charset="-122"/>
              </a:rPr>
              <a:t>显性</a:t>
            </a:r>
            <a:r>
              <a:rPr kumimoji="1" lang="zh-CN" altLang="en-US" sz="2400" dirty="0" smtClean="0">
                <a:latin typeface="Microsoft YaHei" charset="-122"/>
                <a:ea typeface="Microsoft YaHei" charset="-122"/>
                <a:cs typeface="Microsoft YaHei" charset="-122"/>
              </a:rPr>
              <a:t>成本：</a:t>
            </a:r>
            <a:r>
              <a:rPr kumimoji="1" lang="en-US" altLang="zh-CN" sz="2400" dirty="0" smtClean="0">
                <a:latin typeface="Microsoft YaHei" charset="-122"/>
                <a:ea typeface="Microsoft YaHei" charset="-122"/>
                <a:cs typeface="Microsoft YaHei" charset="-122"/>
              </a:rPr>
              <a:t>5×6=30</a:t>
            </a:r>
            <a:r>
              <a:rPr kumimoji="1" lang="zh-CN" altLang="en-US" sz="2400" dirty="0">
                <a:latin typeface="Microsoft YaHei" charset="-122"/>
                <a:ea typeface="Microsoft YaHei" charset="-122"/>
                <a:cs typeface="Microsoft YaHei" charset="-122"/>
              </a:rPr>
              <a:t>元   </a:t>
            </a:r>
            <a:endParaRPr kumimoji="1" lang="en-US" altLang="zh-CN" sz="2400" dirty="0">
              <a:latin typeface="Microsoft YaHei" charset="-122"/>
              <a:ea typeface="Microsoft YaHei" charset="-122"/>
              <a:cs typeface="Microsoft YaHei" charset="-122"/>
            </a:endParaRPr>
          </a:p>
          <a:p>
            <a:pPr>
              <a:lnSpc>
                <a:spcPct val="150000"/>
              </a:lnSpc>
            </a:pPr>
            <a:r>
              <a:rPr kumimoji="1" lang="zh-CN" altLang="en-US" sz="2400" dirty="0">
                <a:latin typeface="Microsoft YaHei" charset="-122"/>
                <a:ea typeface="Microsoft YaHei" charset="-122"/>
                <a:cs typeface="Microsoft YaHei" charset="-122"/>
              </a:rPr>
              <a:t>会计</a:t>
            </a:r>
            <a:r>
              <a:rPr kumimoji="1" lang="zh-CN" altLang="en-US" sz="2400" dirty="0" smtClean="0">
                <a:latin typeface="Microsoft YaHei" charset="-122"/>
                <a:ea typeface="Microsoft YaHei" charset="-122"/>
                <a:cs typeface="Microsoft YaHei" charset="-122"/>
              </a:rPr>
              <a:t>利润：</a:t>
            </a:r>
            <a:r>
              <a:rPr kumimoji="1" lang="en-US" altLang="zh-CN" sz="2400" dirty="0" smtClean="0">
                <a:latin typeface="Microsoft YaHei" charset="-122"/>
                <a:ea typeface="Microsoft YaHei" charset="-122"/>
                <a:cs typeface="Microsoft YaHei" charset="-122"/>
              </a:rPr>
              <a:t>100-30=70</a:t>
            </a:r>
            <a:r>
              <a:rPr kumimoji="1" lang="zh-CN" altLang="en-US" sz="2400" dirty="0">
                <a:latin typeface="Microsoft YaHei" charset="-122"/>
                <a:ea typeface="Microsoft YaHei" charset="-122"/>
                <a:cs typeface="Microsoft YaHei" charset="-122"/>
              </a:rPr>
              <a:t>元</a:t>
            </a:r>
            <a:endParaRPr kumimoji="1" lang="en-US" altLang="zh-CN" sz="2400" dirty="0">
              <a:latin typeface="Microsoft YaHei" charset="-122"/>
              <a:ea typeface="Microsoft YaHei" charset="-122"/>
              <a:cs typeface="Microsoft YaHei" charset="-122"/>
            </a:endParaRPr>
          </a:p>
        </p:txBody>
      </p:sp>
      <p:sp>
        <p:nvSpPr>
          <p:cNvPr id="5" name="矩形 4"/>
          <p:cNvSpPr/>
          <p:nvPr/>
        </p:nvSpPr>
        <p:spPr>
          <a:xfrm>
            <a:off x="5527819" y="3995678"/>
            <a:ext cx="6545772" cy="2862322"/>
          </a:xfrm>
          <a:prstGeom prst="rect">
            <a:avLst/>
          </a:prstGeom>
          <a:ln>
            <a:solidFill>
              <a:srgbClr val="C00000"/>
            </a:solidFill>
          </a:ln>
        </p:spPr>
        <p:txBody>
          <a:bodyPr wrap="square">
            <a:spAutoFit/>
          </a:bodyPr>
          <a:lstStyle/>
          <a:p>
            <a:pPr>
              <a:lnSpc>
                <a:spcPct val="150000"/>
              </a:lnSpc>
            </a:pPr>
            <a:r>
              <a:rPr kumimoji="1" lang="zh-CN" altLang="en-US" sz="2400" dirty="0" smtClean="0">
                <a:latin typeface="Microsoft YaHei" charset="-122"/>
                <a:ea typeface="Microsoft YaHei" charset="-122"/>
                <a:cs typeface="Microsoft YaHei" charset="-122"/>
              </a:rPr>
              <a:t>做成五金件的会计利润：</a:t>
            </a:r>
            <a:endParaRPr kumimoji="1" lang="en-US" altLang="zh-CN" sz="2400" dirty="0">
              <a:latin typeface="Microsoft YaHei" charset="-122"/>
              <a:ea typeface="Microsoft YaHei" charset="-122"/>
              <a:cs typeface="Microsoft YaHei" charset="-122"/>
            </a:endParaRPr>
          </a:p>
          <a:p>
            <a:pPr>
              <a:lnSpc>
                <a:spcPct val="150000"/>
              </a:lnSpc>
            </a:pPr>
            <a:r>
              <a:rPr kumimoji="1" lang="zh-CN" altLang="en-US" sz="2400" dirty="0">
                <a:latin typeface="Microsoft YaHei" charset="-122"/>
                <a:ea typeface="Microsoft YaHei" charset="-122"/>
                <a:cs typeface="Microsoft YaHei" charset="-122"/>
              </a:rPr>
              <a:t>总</a:t>
            </a:r>
            <a:r>
              <a:rPr kumimoji="1" lang="zh-CN" altLang="en-US" sz="2400" dirty="0" smtClean="0">
                <a:latin typeface="Microsoft YaHei" charset="-122"/>
                <a:ea typeface="Microsoft YaHei" charset="-122"/>
                <a:cs typeface="Microsoft YaHei" charset="-122"/>
              </a:rPr>
              <a:t>收益：</a:t>
            </a:r>
            <a:r>
              <a:rPr kumimoji="1" lang="en-US" altLang="zh-CN" sz="2400" dirty="0" smtClean="0">
                <a:latin typeface="Microsoft YaHei" charset="-122"/>
                <a:ea typeface="Microsoft YaHei" charset="-122"/>
                <a:cs typeface="Microsoft YaHei" charset="-122"/>
              </a:rPr>
              <a:t>140</a:t>
            </a:r>
            <a:r>
              <a:rPr kumimoji="1" lang="zh-CN" altLang="en-US" sz="2400" dirty="0">
                <a:latin typeface="Microsoft YaHei" charset="-122"/>
                <a:ea typeface="Microsoft YaHei" charset="-122"/>
                <a:cs typeface="Microsoft YaHei" charset="-122"/>
              </a:rPr>
              <a:t>元      </a:t>
            </a:r>
            <a:endParaRPr kumimoji="1" lang="en-US" altLang="zh-CN" sz="2400" dirty="0">
              <a:latin typeface="Microsoft YaHei" charset="-122"/>
              <a:ea typeface="Microsoft YaHei" charset="-122"/>
              <a:cs typeface="Microsoft YaHei" charset="-122"/>
            </a:endParaRPr>
          </a:p>
          <a:p>
            <a:pPr>
              <a:lnSpc>
                <a:spcPct val="150000"/>
              </a:lnSpc>
            </a:pPr>
            <a:r>
              <a:rPr kumimoji="1" lang="zh-CN" altLang="en-US" sz="2400" dirty="0">
                <a:latin typeface="Microsoft YaHei" charset="-122"/>
                <a:ea typeface="Microsoft YaHei" charset="-122"/>
                <a:cs typeface="Microsoft YaHei" charset="-122"/>
              </a:rPr>
              <a:t>显性</a:t>
            </a:r>
            <a:r>
              <a:rPr kumimoji="1" lang="zh-CN" altLang="en-US" sz="2400" dirty="0" smtClean="0">
                <a:latin typeface="Microsoft YaHei" charset="-122"/>
                <a:ea typeface="Microsoft YaHei" charset="-122"/>
                <a:cs typeface="Microsoft YaHei" charset="-122"/>
              </a:rPr>
              <a:t>成本</a:t>
            </a:r>
            <a:r>
              <a:rPr kumimoji="1" lang="en-US" altLang="zh-CN" sz="2400" dirty="0" smtClean="0">
                <a:latin typeface="Microsoft YaHei" charset="-122"/>
                <a:ea typeface="Microsoft YaHei" charset="-122"/>
                <a:cs typeface="Microsoft YaHei" charset="-122"/>
              </a:rPr>
              <a:t>1</a:t>
            </a:r>
            <a:r>
              <a:rPr kumimoji="1" lang="zh-CN" altLang="en-US" sz="2400" dirty="0" smtClean="0">
                <a:latin typeface="Microsoft YaHei" charset="-122"/>
                <a:ea typeface="Microsoft YaHei" charset="-122"/>
                <a:cs typeface="Microsoft YaHei" charset="-122"/>
              </a:rPr>
              <a:t>：</a:t>
            </a:r>
            <a:r>
              <a:rPr kumimoji="1" lang="en-US" altLang="zh-CN" sz="2400" dirty="0" smtClean="0">
                <a:latin typeface="Microsoft YaHei" charset="-122"/>
                <a:ea typeface="Microsoft YaHei" charset="-122"/>
                <a:cs typeface="Microsoft YaHei" charset="-122"/>
              </a:rPr>
              <a:t>5×10=50</a:t>
            </a:r>
            <a:r>
              <a:rPr kumimoji="1" lang="zh-CN" altLang="en-US" sz="2400" dirty="0">
                <a:latin typeface="Microsoft YaHei" charset="-122"/>
                <a:ea typeface="Microsoft YaHei" charset="-122"/>
                <a:cs typeface="Microsoft YaHei" charset="-122"/>
              </a:rPr>
              <a:t>元 </a:t>
            </a:r>
            <a:r>
              <a:rPr kumimoji="1" lang="zh-CN" altLang="en-US" sz="2400" dirty="0" smtClean="0">
                <a:latin typeface="Microsoft YaHei" charset="-122"/>
                <a:ea typeface="Microsoft YaHei" charset="-122"/>
                <a:cs typeface="Microsoft YaHei" charset="-122"/>
              </a:rPr>
              <a:t>（消耗</a:t>
            </a:r>
            <a:r>
              <a:rPr kumimoji="1" lang="en-US" altLang="zh-CN" sz="2400" dirty="0" smtClean="0">
                <a:latin typeface="Microsoft YaHei" charset="-122"/>
                <a:ea typeface="Microsoft YaHei" charset="-122"/>
                <a:cs typeface="Microsoft YaHei" charset="-122"/>
              </a:rPr>
              <a:t>5</a:t>
            </a:r>
            <a:r>
              <a:rPr kumimoji="1" lang="zh-CN" altLang="en-US" sz="2400" dirty="0" smtClean="0">
                <a:latin typeface="Microsoft YaHei" charset="-122"/>
                <a:ea typeface="Microsoft YaHei" charset="-122"/>
                <a:cs typeface="Microsoft YaHei" charset="-122"/>
              </a:rPr>
              <a:t>个工时）</a:t>
            </a:r>
            <a:endParaRPr kumimoji="1" lang="en-US" altLang="zh-CN" sz="2400" dirty="0" smtClean="0">
              <a:latin typeface="Microsoft YaHei" charset="-122"/>
              <a:ea typeface="Microsoft YaHei" charset="-122"/>
              <a:cs typeface="Microsoft YaHei" charset="-122"/>
            </a:endParaRPr>
          </a:p>
          <a:p>
            <a:pPr>
              <a:lnSpc>
                <a:spcPct val="150000"/>
              </a:lnSpc>
            </a:pPr>
            <a:r>
              <a:rPr kumimoji="1" lang="zh-CN" altLang="en-US" sz="2400" dirty="0" smtClean="0">
                <a:latin typeface="Microsoft YaHei" charset="-122"/>
                <a:ea typeface="Microsoft YaHei" charset="-122"/>
                <a:cs typeface="Microsoft YaHei" charset="-122"/>
              </a:rPr>
              <a:t>显性成本</a:t>
            </a:r>
            <a:r>
              <a:rPr kumimoji="1" lang="en-US" altLang="zh-CN" sz="2400" dirty="0" smtClean="0">
                <a:latin typeface="Microsoft YaHei" charset="-122"/>
                <a:ea typeface="Microsoft YaHei" charset="-122"/>
                <a:cs typeface="Microsoft YaHei" charset="-122"/>
              </a:rPr>
              <a:t>2</a:t>
            </a:r>
            <a:r>
              <a:rPr kumimoji="1" lang="zh-CN" altLang="en-US" sz="2400" dirty="0" smtClean="0">
                <a:latin typeface="Microsoft YaHei" charset="-122"/>
                <a:ea typeface="Microsoft YaHei" charset="-122"/>
                <a:cs typeface="Microsoft YaHei" charset="-122"/>
              </a:rPr>
              <a:t>：</a:t>
            </a:r>
            <a:r>
              <a:rPr kumimoji="1" lang="en-US" altLang="zh-CN" sz="2400" dirty="0" smtClean="0">
                <a:latin typeface="Microsoft YaHei" charset="-122"/>
                <a:ea typeface="Microsoft YaHei" charset="-122"/>
                <a:cs typeface="Microsoft YaHei" charset="-122"/>
              </a:rPr>
              <a:t>5×6=30</a:t>
            </a:r>
            <a:r>
              <a:rPr kumimoji="1" lang="zh-CN" altLang="en-US" sz="2400" dirty="0" smtClean="0">
                <a:latin typeface="Microsoft YaHei" charset="-122"/>
                <a:ea typeface="Microsoft YaHei" charset="-122"/>
                <a:cs typeface="Microsoft YaHei" charset="-122"/>
              </a:rPr>
              <a:t>元   （消耗</a:t>
            </a:r>
            <a:r>
              <a:rPr kumimoji="1" lang="en-US" altLang="zh-CN" sz="2400" dirty="0" smtClean="0">
                <a:latin typeface="Microsoft YaHei" charset="-122"/>
                <a:ea typeface="Microsoft YaHei" charset="-122"/>
                <a:cs typeface="Microsoft YaHei" charset="-122"/>
              </a:rPr>
              <a:t>5</a:t>
            </a:r>
            <a:r>
              <a:rPr kumimoji="1" lang="zh-CN" altLang="en-US" sz="2400" dirty="0" smtClean="0">
                <a:latin typeface="Microsoft YaHei" charset="-122"/>
                <a:ea typeface="Microsoft YaHei" charset="-122"/>
                <a:cs typeface="Microsoft YaHei" charset="-122"/>
              </a:rPr>
              <a:t>斤废钢）</a:t>
            </a:r>
            <a:endParaRPr kumimoji="1" lang="en-US" altLang="zh-CN" sz="2400" dirty="0">
              <a:latin typeface="Microsoft YaHei" charset="-122"/>
              <a:ea typeface="Microsoft YaHei" charset="-122"/>
              <a:cs typeface="Microsoft YaHei" charset="-122"/>
            </a:endParaRPr>
          </a:p>
          <a:p>
            <a:pPr>
              <a:lnSpc>
                <a:spcPct val="150000"/>
              </a:lnSpc>
            </a:pPr>
            <a:r>
              <a:rPr kumimoji="1" lang="zh-CN" altLang="en-US" sz="2400" dirty="0">
                <a:latin typeface="Microsoft YaHei" charset="-122"/>
                <a:ea typeface="Microsoft YaHei" charset="-122"/>
                <a:cs typeface="Microsoft YaHei" charset="-122"/>
              </a:rPr>
              <a:t>会计</a:t>
            </a:r>
            <a:r>
              <a:rPr kumimoji="1" lang="zh-CN" altLang="en-US" sz="2400" dirty="0" smtClean="0">
                <a:latin typeface="Microsoft YaHei" charset="-122"/>
                <a:ea typeface="Microsoft YaHei" charset="-122"/>
                <a:cs typeface="Microsoft YaHei" charset="-122"/>
              </a:rPr>
              <a:t>利润： </a:t>
            </a:r>
            <a:endParaRPr kumimoji="1" lang="en-US" altLang="zh-CN" sz="24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1529340263"/>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圆角矩形 16"/>
          <p:cNvSpPr/>
          <p:nvPr/>
        </p:nvSpPr>
        <p:spPr>
          <a:xfrm>
            <a:off x="270331" y="655942"/>
            <a:ext cx="4407994"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smtClean="0">
                <a:latin typeface="Microsoft YaHei" charset="-122"/>
                <a:ea typeface="Microsoft YaHei" charset="-122"/>
                <a:cs typeface="Microsoft YaHei" charset="-122"/>
              </a:rPr>
              <a:t>习题练习</a:t>
            </a:r>
            <a:endParaRPr kumimoji="1" lang="zh-CN" altLang="en-US" sz="2000" dirty="0">
              <a:latin typeface="Microsoft YaHei" charset="-122"/>
              <a:ea typeface="Microsoft YaHei" charset="-122"/>
              <a:cs typeface="Microsoft YaHei" charset="-122"/>
            </a:endParaRPr>
          </a:p>
        </p:txBody>
      </p:sp>
      <p:sp>
        <p:nvSpPr>
          <p:cNvPr id="6" name="文本框 5"/>
          <p:cNvSpPr txBox="1"/>
          <p:nvPr/>
        </p:nvSpPr>
        <p:spPr>
          <a:xfrm>
            <a:off x="559435" y="1261639"/>
            <a:ext cx="10781414" cy="2862322"/>
          </a:xfrm>
          <a:prstGeom prst="rect">
            <a:avLst/>
          </a:prstGeom>
          <a:noFill/>
        </p:spPr>
        <p:txBody>
          <a:bodyPr wrap="square" rtlCol="0">
            <a:spAutoFit/>
          </a:bodyPr>
          <a:lstStyle/>
          <a:p>
            <a:pPr>
              <a:lnSpc>
                <a:spcPct val="150000"/>
              </a:lnSpc>
            </a:pPr>
            <a:r>
              <a:rPr kumimoji="1" lang="zh-CN" altLang="en-US" sz="2400" dirty="0">
                <a:latin typeface="Microsoft YaHei" charset="-122"/>
                <a:ea typeface="Microsoft YaHei" charset="-122"/>
                <a:cs typeface="Microsoft YaHei" charset="-122"/>
              </a:rPr>
              <a:t>老刘是一名小五金加工商，去年他买了一部分废钢，每斤</a:t>
            </a:r>
            <a:r>
              <a:rPr kumimoji="1" lang="en-US" altLang="zh-CN" sz="2400" dirty="0">
                <a:latin typeface="Microsoft YaHei" charset="-122"/>
                <a:ea typeface="Microsoft YaHei" charset="-122"/>
                <a:cs typeface="Microsoft YaHei" charset="-122"/>
              </a:rPr>
              <a:t>6</a:t>
            </a:r>
            <a:r>
              <a:rPr kumimoji="1" lang="zh-CN" altLang="en-US" sz="2400" dirty="0">
                <a:latin typeface="Microsoft YaHei" charset="-122"/>
                <a:ea typeface="Microsoft YaHei" charset="-122"/>
                <a:cs typeface="Microsoft YaHei" charset="-122"/>
              </a:rPr>
              <a:t>元，现废钢的价格已上涨到每斤</a:t>
            </a:r>
            <a:r>
              <a:rPr kumimoji="1" lang="en-US" altLang="zh-CN" sz="2400" dirty="0">
                <a:latin typeface="Microsoft YaHei" charset="-122"/>
                <a:ea typeface="Microsoft YaHei" charset="-122"/>
                <a:cs typeface="Microsoft YaHei" charset="-122"/>
              </a:rPr>
              <a:t>20</a:t>
            </a:r>
            <a:r>
              <a:rPr kumimoji="1" lang="zh-CN" altLang="en-US" sz="2400" dirty="0">
                <a:latin typeface="Microsoft YaHei" charset="-122"/>
                <a:ea typeface="Microsoft YaHei" charset="-122"/>
                <a:cs typeface="Microsoft YaHei" charset="-122"/>
              </a:rPr>
              <a:t>元，如果用这部分废钢雇工制作五金件出售，每个五金件需用废钢</a:t>
            </a:r>
            <a:r>
              <a:rPr kumimoji="1" lang="en-US" altLang="zh-CN" sz="2400" dirty="0">
                <a:latin typeface="Microsoft YaHei" charset="-122"/>
                <a:ea typeface="Microsoft YaHei" charset="-122"/>
                <a:cs typeface="Microsoft YaHei" charset="-122"/>
              </a:rPr>
              <a:t>5</a:t>
            </a:r>
            <a:r>
              <a:rPr kumimoji="1" lang="zh-CN" altLang="en-US" sz="2400" dirty="0">
                <a:latin typeface="Microsoft YaHei" charset="-122"/>
                <a:ea typeface="Microsoft YaHei" charset="-122"/>
                <a:cs typeface="Microsoft YaHei" charset="-122"/>
              </a:rPr>
              <a:t>斤和</a:t>
            </a:r>
            <a:r>
              <a:rPr kumimoji="1" lang="en-US" altLang="zh-CN" sz="2400" dirty="0">
                <a:latin typeface="Microsoft YaHei" charset="-122"/>
                <a:ea typeface="Microsoft YaHei" charset="-122"/>
                <a:cs typeface="Microsoft YaHei" charset="-122"/>
              </a:rPr>
              <a:t>5</a:t>
            </a:r>
            <a:r>
              <a:rPr kumimoji="1" lang="zh-CN" altLang="en-US" sz="2400" dirty="0">
                <a:latin typeface="Microsoft YaHei" charset="-122"/>
                <a:ea typeface="Microsoft YaHei" charset="-122"/>
                <a:cs typeface="Microsoft YaHei" charset="-122"/>
              </a:rPr>
              <a:t>个工时（每工时的工资为</a:t>
            </a:r>
            <a:r>
              <a:rPr kumimoji="1" lang="en-US" altLang="zh-CN" sz="2400" dirty="0">
                <a:latin typeface="Microsoft YaHei" charset="-122"/>
                <a:ea typeface="Microsoft YaHei" charset="-122"/>
                <a:cs typeface="Microsoft YaHei" charset="-122"/>
              </a:rPr>
              <a:t>10</a:t>
            </a:r>
            <a:r>
              <a:rPr kumimoji="1" lang="zh-CN" altLang="en-US" sz="2400" dirty="0">
                <a:latin typeface="Microsoft YaHei" charset="-122"/>
                <a:ea typeface="Microsoft YaHei" charset="-122"/>
                <a:cs typeface="Microsoft YaHei" charset="-122"/>
              </a:rPr>
              <a:t>元），每个五金件售价</a:t>
            </a:r>
            <a:r>
              <a:rPr kumimoji="1" lang="en-US" altLang="zh-CN" sz="2400" dirty="0">
                <a:latin typeface="Microsoft YaHei" charset="-122"/>
                <a:ea typeface="Microsoft YaHei" charset="-122"/>
                <a:cs typeface="Microsoft YaHei" charset="-122"/>
              </a:rPr>
              <a:t>140</a:t>
            </a:r>
            <a:r>
              <a:rPr kumimoji="1" lang="zh-CN" altLang="en-US" sz="2400" dirty="0">
                <a:latin typeface="Microsoft YaHei" charset="-122"/>
                <a:ea typeface="Microsoft YaHei" charset="-122"/>
                <a:cs typeface="Microsoft YaHei" charset="-122"/>
              </a:rPr>
              <a:t>元。</a:t>
            </a:r>
          </a:p>
          <a:p>
            <a:pPr>
              <a:lnSpc>
                <a:spcPct val="150000"/>
              </a:lnSpc>
            </a:pPr>
            <a:r>
              <a:rPr kumimoji="1" lang="en-US" altLang="zh-CN" sz="2400" dirty="0" smtClean="0">
                <a:latin typeface="Microsoft YaHei" charset="-122"/>
                <a:ea typeface="Microsoft YaHei" charset="-122"/>
                <a:cs typeface="Microsoft YaHei" charset="-122"/>
              </a:rPr>
              <a:t>3.</a:t>
            </a:r>
            <a:r>
              <a:rPr kumimoji="1" lang="en-US" altLang="zh-CN" sz="2400" dirty="0">
                <a:latin typeface="Microsoft YaHei" charset="-122"/>
                <a:ea typeface="Microsoft YaHei" charset="-122"/>
                <a:cs typeface="Microsoft YaHei" charset="-122"/>
              </a:rPr>
              <a:t> </a:t>
            </a:r>
            <a:r>
              <a:rPr kumimoji="1" lang="zh-CN" altLang="en-US" sz="2400" dirty="0" smtClean="0">
                <a:latin typeface="Microsoft YaHei" charset="-122"/>
                <a:ea typeface="Microsoft YaHei" charset="-122"/>
                <a:cs typeface="Microsoft YaHei" charset="-122"/>
              </a:rPr>
              <a:t>分别</a:t>
            </a:r>
            <a:r>
              <a:rPr kumimoji="1" lang="zh-CN" altLang="en-US" sz="2400" dirty="0">
                <a:latin typeface="Microsoft YaHei" charset="-122"/>
                <a:ea typeface="Microsoft YaHei" charset="-122"/>
                <a:cs typeface="Microsoft YaHei" charset="-122"/>
              </a:rPr>
              <a:t>比较直接出售废钢和制售五金件两种情况下的</a:t>
            </a:r>
            <a:r>
              <a:rPr kumimoji="1" lang="zh-CN" altLang="en-US" sz="2400" dirty="0">
                <a:solidFill>
                  <a:srgbClr val="C00000"/>
                </a:solidFill>
                <a:latin typeface="Microsoft YaHei" charset="-122"/>
                <a:ea typeface="Microsoft YaHei" charset="-122"/>
                <a:cs typeface="Microsoft YaHei" charset="-122"/>
              </a:rPr>
              <a:t>会计利润</a:t>
            </a:r>
            <a:r>
              <a:rPr kumimoji="1" lang="zh-CN" altLang="en-US" sz="2400" dirty="0" smtClean="0">
                <a:latin typeface="Microsoft YaHei" charset="-122"/>
                <a:ea typeface="Microsoft YaHei" charset="-122"/>
                <a:cs typeface="Microsoft YaHei" charset="-122"/>
              </a:rPr>
              <a:t>。</a:t>
            </a:r>
            <a:endParaRPr kumimoji="1" lang="en-US" altLang="zh-CN" sz="2400" dirty="0" smtClean="0">
              <a:latin typeface="Microsoft YaHei" charset="-122"/>
              <a:ea typeface="Microsoft YaHei" charset="-122"/>
              <a:cs typeface="Microsoft YaHei" charset="-122"/>
            </a:endParaRPr>
          </a:p>
          <a:p>
            <a:pPr algn="ctr">
              <a:lnSpc>
                <a:spcPct val="150000"/>
              </a:lnSpc>
            </a:pPr>
            <a:r>
              <a:rPr kumimoji="1" lang="zh-CN" altLang="en-US" sz="2400" dirty="0" smtClean="0">
                <a:latin typeface="Microsoft YaHei" charset="-122"/>
                <a:ea typeface="Microsoft YaHei" charset="-122"/>
                <a:cs typeface="Microsoft YaHei" charset="-122"/>
              </a:rPr>
              <a:t>会计利润</a:t>
            </a:r>
            <a:r>
              <a:rPr kumimoji="1" lang="en-US" altLang="zh-CN" sz="2400" dirty="0" smtClean="0">
                <a:latin typeface="Microsoft YaHei" charset="-122"/>
                <a:ea typeface="Microsoft YaHei" charset="-122"/>
                <a:cs typeface="Microsoft YaHei" charset="-122"/>
              </a:rPr>
              <a:t>=</a:t>
            </a:r>
            <a:r>
              <a:rPr kumimoji="1" lang="zh-CN" altLang="en-US" sz="2400" dirty="0" smtClean="0">
                <a:latin typeface="Microsoft YaHei" charset="-122"/>
                <a:ea typeface="Microsoft YaHei" charset="-122"/>
                <a:cs typeface="Microsoft YaHei" charset="-122"/>
              </a:rPr>
              <a:t>总收益</a:t>
            </a:r>
            <a:r>
              <a:rPr kumimoji="1" lang="en-US" altLang="zh-CN" sz="2400" dirty="0" smtClean="0">
                <a:latin typeface="Microsoft YaHei" charset="-122"/>
                <a:ea typeface="Microsoft YaHei" charset="-122"/>
                <a:cs typeface="Microsoft YaHei" charset="-122"/>
              </a:rPr>
              <a:t>-</a:t>
            </a:r>
            <a:r>
              <a:rPr kumimoji="1" lang="zh-CN" altLang="en-US" sz="2400" dirty="0" smtClean="0">
                <a:latin typeface="Microsoft YaHei" charset="-122"/>
                <a:ea typeface="Microsoft YaHei" charset="-122"/>
                <a:cs typeface="Microsoft YaHei" charset="-122"/>
              </a:rPr>
              <a:t>显性成本</a:t>
            </a:r>
            <a:endParaRPr kumimoji="1" lang="en-US" altLang="zh-CN" sz="2400" dirty="0" smtClean="0">
              <a:latin typeface="Microsoft YaHei" charset="-122"/>
              <a:ea typeface="Microsoft YaHei" charset="-122"/>
              <a:cs typeface="Microsoft YaHei" charset="-122"/>
            </a:endParaRPr>
          </a:p>
        </p:txBody>
      </p:sp>
      <p:sp>
        <p:nvSpPr>
          <p:cNvPr id="2" name="矩形 1"/>
          <p:cNvSpPr/>
          <p:nvPr/>
        </p:nvSpPr>
        <p:spPr>
          <a:xfrm>
            <a:off x="21946" y="4318419"/>
            <a:ext cx="5216769" cy="2308324"/>
          </a:xfrm>
          <a:prstGeom prst="rect">
            <a:avLst/>
          </a:prstGeom>
          <a:ln>
            <a:solidFill>
              <a:srgbClr val="C00000"/>
            </a:solidFill>
          </a:ln>
        </p:spPr>
        <p:txBody>
          <a:bodyPr wrap="square">
            <a:spAutoFit/>
          </a:bodyPr>
          <a:lstStyle/>
          <a:p>
            <a:pPr>
              <a:lnSpc>
                <a:spcPct val="150000"/>
              </a:lnSpc>
            </a:pPr>
            <a:r>
              <a:rPr kumimoji="1" lang="zh-CN" altLang="en-US" sz="2400" dirty="0">
                <a:latin typeface="Microsoft YaHei" charset="-122"/>
                <a:ea typeface="Microsoft YaHei" charset="-122"/>
                <a:cs typeface="Microsoft YaHei" charset="-122"/>
              </a:rPr>
              <a:t>直接出售废</a:t>
            </a:r>
            <a:r>
              <a:rPr kumimoji="1" lang="zh-CN" altLang="en-US" sz="2400" dirty="0" smtClean="0">
                <a:latin typeface="Microsoft YaHei" charset="-122"/>
                <a:ea typeface="Microsoft YaHei" charset="-122"/>
                <a:cs typeface="Microsoft YaHei" charset="-122"/>
              </a:rPr>
              <a:t>钢的会计利润：</a:t>
            </a:r>
            <a:endParaRPr kumimoji="1" lang="en-US" altLang="zh-CN" sz="2400" dirty="0">
              <a:latin typeface="Microsoft YaHei" charset="-122"/>
              <a:ea typeface="Microsoft YaHei" charset="-122"/>
              <a:cs typeface="Microsoft YaHei" charset="-122"/>
            </a:endParaRPr>
          </a:p>
          <a:p>
            <a:pPr>
              <a:lnSpc>
                <a:spcPct val="150000"/>
              </a:lnSpc>
            </a:pPr>
            <a:r>
              <a:rPr kumimoji="1" lang="zh-CN" altLang="en-US" sz="2400" dirty="0">
                <a:latin typeface="Microsoft YaHei" charset="-122"/>
                <a:ea typeface="Microsoft YaHei" charset="-122"/>
                <a:cs typeface="Microsoft YaHei" charset="-122"/>
              </a:rPr>
              <a:t>总</a:t>
            </a:r>
            <a:r>
              <a:rPr kumimoji="1" lang="zh-CN" altLang="en-US" sz="2400" dirty="0" smtClean="0">
                <a:latin typeface="Microsoft YaHei" charset="-122"/>
                <a:ea typeface="Microsoft YaHei" charset="-122"/>
                <a:cs typeface="Microsoft YaHei" charset="-122"/>
              </a:rPr>
              <a:t>收益：</a:t>
            </a:r>
            <a:r>
              <a:rPr kumimoji="1" lang="en-US" altLang="zh-CN" sz="2400" dirty="0" smtClean="0">
                <a:latin typeface="Microsoft YaHei" charset="-122"/>
                <a:ea typeface="Microsoft YaHei" charset="-122"/>
                <a:cs typeface="Microsoft YaHei" charset="-122"/>
              </a:rPr>
              <a:t>5×20=100</a:t>
            </a:r>
            <a:r>
              <a:rPr kumimoji="1" lang="zh-CN" altLang="en-US" sz="2400" dirty="0">
                <a:latin typeface="Microsoft YaHei" charset="-122"/>
                <a:ea typeface="Microsoft YaHei" charset="-122"/>
                <a:cs typeface="Microsoft YaHei" charset="-122"/>
              </a:rPr>
              <a:t>元      </a:t>
            </a:r>
            <a:endParaRPr kumimoji="1" lang="en-US" altLang="zh-CN" sz="2400" dirty="0">
              <a:latin typeface="Microsoft YaHei" charset="-122"/>
              <a:ea typeface="Microsoft YaHei" charset="-122"/>
              <a:cs typeface="Microsoft YaHei" charset="-122"/>
            </a:endParaRPr>
          </a:p>
          <a:p>
            <a:pPr>
              <a:lnSpc>
                <a:spcPct val="150000"/>
              </a:lnSpc>
            </a:pPr>
            <a:r>
              <a:rPr kumimoji="1" lang="zh-CN" altLang="en-US" sz="2400" dirty="0">
                <a:latin typeface="Microsoft YaHei" charset="-122"/>
                <a:ea typeface="Microsoft YaHei" charset="-122"/>
                <a:cs typeface="Microsoft YaHei" charset="-122"/>
              </a:rPr>
              <a:t>显性</a:t>
            </a:r>
            <a:r>
              <a:rPr kumimoji="1" lang="zh-CN" altLang="en-US" sz="2400" dirty="0" smtClean="0">
                <a:latin typeface="Microsoft YaHei" charset="-122"/>
                <a:ea typeface="Microsoft YaHei" charset="-122"/>
                <a:cs typeface="Microsoft YaHei" charset="-122"/>
              </a:rPr>
              <a:t>成本：</a:t>
            </a:r>
            <a:r>
              <a:rPr kumimoji="1" lang="en-US" altLang="zh-CN" sz="2400" dirty="0" smtClean="0">
                <a:latin typeface="Microsoft YaHei" charset="-122"/>
                <a:ea typeface="Microsoft YaHei" charset="-122"/>
                <a:cs typeface="Microsoft YaHei" charset="-122"/>
              </a:rPr>
              <a:t>5×6=30</a:t>
            </a:r>
            <a:r>
              <a:rPr kumimoji="1" lang="zh-CN" altLang="en-US" sz="2400" dirty="0">
                <a:latin typeface="Microsoft YaHei" charset="-122"/>
                <a:ea typeface="Microsoft YaHei" charset="-122"/>
                <a:cs typeface="Microsoft YaHei" charset="-122"/>
              </a:rPr>
              <a:t>元   </a:t>
            </a:r>
            <a:endParaRPr kumimoji="1" lang="en-US" altLang="zh-CN" sz="2400" dirty="0">
              <a:latin typeface="Microsoft YaHei" charset="-122"/>
              <a:ea typeface="Microsoft YaHei" charset="-122"/>
              <a:cs typeface="Microsoft YaHei" charset="-122"/>
            </a:endParaRPr>
          </a:p>
          <a:p>
            <a:pPr>
              <a:lnSpc>
                <a:spcPct val="150000"/>
              </a:lnSpc>
            </a:pPr>
            <a:r>
              <a:rPr kumimoji="1" lang="zh-CN" altLang="en-US" sz="2400" dirty="0">
                <a:latin typeface="Microsoft YaHei" charset="-122"/>
                <a:ea typeface="Microsoft YaHei" charset="-122"/>
                <a:cs typeface="Microsoft YaHei" charset="-122"/>
              </a:rPr>
              <a:t>会计</a:t>
            </a:r>
            <a:r>
              <a:rPr kumimoji="1" lang="zh-CN" altLang="en-US" sz="2400" dirty="0" smtClean="0">
                <a:latin typeface="Microsoft YaHei" charset="-122"/>
                <a:ea typeface="Microsoft YaHei" charset="-122"/>
                <a:cs typeface="Microsoft YaHei" charset="-122"/>
              </a:rPr>
              <a:t>利润：</a:t>
            </a:r>
            <a:r>
              <a:rPr kumimoji="1" lang="en-US" altLang="zh-CN" sz="2400" dirty="0" smtClean="0">
                <a:latin typeface="Microsoft YaHei" charset="-122"/>
                <a:ea typeface="Microsoft YaHei" charset="-122"/>
                <a:cs typeface="Microsoft YaHei" charset="-122"/>
              </a:rPr>
              <a:t>100-30=70</a:t>
            </a:r>
            <a:r>
              <a:rPr kumimoji="1" lang="zh-CN" altLang="en-US" sz="2400" dirty="0">
                <a:latin typeface="Microsoft YaHei" charset="-122"/>
                <a:ea typeface="Microsoft YaHei" charset="-122"/>
                <a:cs typeface="Microsoft YaHei" charset="-122"/>
              </a:rPr>
              <a:t>元</a:t>
            </a:r>
            <a:endParaRPr kumimoji="1" lang="en-US" altLang="zh-CN" sz="2400" dirty="0">
              <a:latin typeface="Microsoft YaHei" charset="-122"/>
              <a:ea typeface="Microsoft YaHei" charset="-122"/>
              <a:cs typeface="Microsoft YaHei" charset="-122"/>
            </a:endParaRPr>
          </a:p>
        </p:txBody>
      </p:sp>
      <p:sp>
        <p:nvSpPr>
          <p:cNvPr id="5" name="矩形 4"/>
          <p:cNvSpPr/>
          <p:nvPr/>
        </p:nvSpPr>
        <p:spPr>
          <a:xfrm>
            <a:off x="5527819" y="3995678"/>
            <a:ext cx="6545772" cy="2862322"/>
          </a:xfrm>
          <a:prstGeom prst="rect">
            <a:avLst/>
          </a:prstGeom>
          <a:ln>
            <a:solidFill>
              <a:srgbClr val="C00000"/>
            </a:solidFill>
          </a:ln>
        </p:spPr>
        <p:txBody>
          <a:bodyPr wrap="square">
            <a:spAutoFit/>
          </a:bodyPr>
          <a:lstStyle/>
          <a:p>
            <a:pPr>
              <a:lnSpc>
                <a:spcPct val="150000"/>
              </a:lnSpc>
            </a:pPr>
            <a:r>
              <a:rPr kumimoji="1" lang="zh-CN" altLang="en-US" sz="2400" dirty="0" smtClean="0">
                <a:latin typeface="Microsoft YaHei" charset="-122"/>
                <a:ea typeface="Microsoft YaHei" charset="-122"/>
                <a:cs typeface="Microsoft YaHei" charset="-122"/>
              </a:rPr>
              <a:t>做成五金件的会计利润：</a:t>
            </a:r>
            <a:endParaRPr kumimoji="1" lang="en-US" altLang="zh-CN" sz="2400" dirty="0">
              <a:latin typeface="Microsoft YaHei" charset="-122"/>
              <a:ea typeface="Microsoft YaHei" charset="-122"/>
              <a:cs typeface="Microsoft YaHei" charset="-122"/>
            </a:endParaRPr>
          </a:p>
          <a:p>
            <a:pPr>
              <a:lnSpc>
                <a:spcPct val="150000"/>
              </a:lnSpc>
            </a:pPr>
            <a:r>
              <a:rPr kumimoji="1" lang="zh-CN" altLang="en-US" sz="2400" dirty="0">
                <a:latin typeface="Microsoft YaHei" charset="-122"/>
                <a:ea typeface="Microsoft YaHei" charset="-122"/>
                <a:cs typeface="Microsoft YaHei" charset="-122"/>
              </a:rPr>
              <a:t>总</a:t>
            </a:r>
            <a:r>
              <a:rPr kumimoji="1" lang="zh-CN" altLang="en-US" sz="2400" dirty="0" smtClean="0">
                <a:latin typeface="Microsoft YaHei" charset="-122"/>
                <a:ea typeface="Microsoft YaHei" charset="-122"/>
                <a:cs typeface="Microsoft YaHei" charset="-122"/>
              </a:rPr>
              <a:t>收益：</a:t>
            </a:r>
            <a:r>
              <a:rPr kumimoji="1" lang="en-US" altLang="zh-CN" sz="2400" dirty="0" smtClean="0">
                <a:latin typeface="Microsoft YaHei" charset="-122"/>
                <a:ea typeface="Microsoft YaHei" charset="-122"/>
                <a:cs typeface="Microsoft YaHei" charset="-122"/>
              </a:rPr>
              <a:t>140</a:t>
            </a:r>
            <a:r>
              <a:rPr kumimoji="1" lang="zh-CN" altLang="en-US" sz="2400" dirty="0">
                <a:latin typeface="Microsoft YaHei" charset="-122"/>
                <a:ea typeface="Microsoft YaHei" charset="-122"/>
                <a:cs typeface="Microsoft YaHei" charset="-122"/>
              </a:rPr>
              <a:t>元      </a:t>
            </a:r>
            <a:endParaRPr kumimoji="1" lang="en-US" altLang="zh-CN" sz="2400" dirty="0">
              <a:latin typeface="Microsoft YaHei" charset="-122"/>
              <a:ea typeface="Microsoft YaHei" charset="-122"/>
              <a:cs typeface="Microsoft YaHei" charset="-122"/>
            </a:endParaRPr>
          </a:p>
          <a:p>
            <a:pPr>
              <a:lnSpc>
                <a:spcPct val="150000"/>
              </a:lnSpc>
            </a:pPr>
            <a:r>
              <a:rPr kumimoji="1" lang="zh-CN" altLang="en-US" sz="2400" dirty="0">
                <a:latin typeface="Microsoft YaHei" charset="-122"/>
                <a:ea typeface="Microsoft YaHei" charset="-122"/>
                <a:cs typeface="Microsoft YaHei" charset="-122"/>
              </a:rPr>
              <a:t>显性</a:t>
            </a:r>
            <a:r>
              <a:rPr kumimoji="1" lang="zh-CN" altLang="en-US" sz="2400" dirty="0" smtClean="0">
                <a:latin typeface="Microsoft YaHei" charset="-122"/>
                <a:ea typeface="Microsoft YaHei" charset="-122"/>
                <a:cs typeface="Microsoft YaHei" charset="-122"/>
              </a:rPr>
              <a:t>成本</a:t>
            </a:r>
            <a:r>
              <a:rPr kumimoji="1" lang="en-US" altLang="zh-CN" sz="2400" dirty="0" smtClean="0">
                <a:latin typeface="Microsoft YaHei" charset="-122"/>
                <a:ea typeface="Microsoft YaHei" charset="-122"/>
                <a:cs typeface="Microsoft YaHei" charset="-122"/>
              </a:rPr>
              <a:t>1</a:t>
            </a:r>
            <a:r>
              <a:rPr kumimoji="1" lang="zh-CN" altLang="en-US" sz="2400" dirty="0" smtClean="0">
                <a:latin typeface="Microsoft YaHei" charset="-122"/>
                <a:ea typeface="Microsoft YaHei" charset="-122"/>
                <a:cs typeface="Microsoft YaHei" charset="-122"/>
              </a:rPr>
              <a:t>：</a:t>
            </a:r>
            <a:r>
              <a:rPr kumimoji="1" lang="en-US" altLang="zh-CN" sz="2400" dirty="0" smtClean="0">
                <a:latin typeface="Microsoft YaHei" charset="-122"/>
                <a:ea typeface="Microsoft YaHei" charset="-122"/>
                <a:cs typeface="Microsoft YaHei" charset="-122"/>
              </a:rPr>
              <a:t>5×10=50</a:t>
            </a:r>
            <a:r>
              <a:rPr kumimoji="1" lang="zh-CN" altLang="en-US" sz="2400" dirty="0">
                <a:latin typeface="Microsoft YaHei" charset="-122"/>
                <a:ea typeface="Microsoft YaHei" charset="-122"/>
                <a:cs typeface="Microsoft YaHei" charset="-122"/>
              </a:rPr>
              <a:t>元 </a:t>
            </a:r>
            <a:r>
              <a:rPr kumimoji="1" lang="zh-CN" altLang="en-US" sz="2400" dirty="0" smtClean="0">
                <a:latin typeface="Microsoft YaHei" charset="-122"/>
                <a:ea typeface="Microsoft YaHei" charset="-122"/>
                <a:cs typeface="Microsoft YaHei" charset="-122"/>
              </a:rPr>
              <a:t>（消耗</a:t>
            </a:r>
            <a:r>
              <a:rPr kumimoji="1" lang="en-US" altLang="zh-CN" sz="2400" dirty="0" smtClean="0">
                <a:latin typeface="Microsoft YaHei" charset="-122"/>
                <a:ea typeface="Microsoft YaHei" charset="-122"/>
                <a:cs typeface="Microsoft YaHei" charset="-122"/>
              </a:rPr>
              <a:t>5</a:t>
            </a:r>
            <a:r>
              <a:rPr kumimoji="1" lang="zh-CN" altLang="en-US" sz="2400" dirty="0" smtClean="0">
                <a:latin typeface="Microsoft YaHei" charset="-122"/>
                <a:ea typeface="Microsoft YaHei" charset="-122"/>
                <a:cs typeface="Microsoft YaHei" charset="-122"/>
              </a:rPr>
              <a:t>个工时）</a:t>
            </a:r>
            <a:endParaRPr kumimoji="1" lang="en-US" altLang="zh-CN" sz="2400" dirty="0" smtClean="0">
              <a:latin typeface="Microsoft YaHei" charset="-122"/>
              <a:ea typeface="Microsoft YaHei" charset="-122"/>
              <a:cs typeface="Microsoft YaHei" charset="-122"/>
            </a:endParaRPr>
          </a:p>
          <a:p>
            <a:pPr>
              <a:lnSpc>
                <a:spcPct val="150000"/>
              </a:lnSpc>
            </a:pPr>
            <a:r>
              <a:rPr kumimoji="1" lang="zh-CN" altLang="en-US" sz="2400" dirty="0" smtClean="0">
                <a:latin typeface="Microsoft YaHei" charset="-122"/>
                <a:ea typeface="Microsoft YaHei" charset="-122"/>
                <a:cs typeface="Microsoft YaHei" charset="-122"/>
              </a:rPr>
              <a:t>显性成本</a:t>
            </a:r>
            <a:r>
              <a:rPr kumimoji="1" lang="en-US" altLang="zh-CN" sz="2400" dirty="0" smtClean="0">
                <a:latin typeface="Microsoft YaHei" charset="-122"/>
                <a:ea typeface="Microsoft YaHei" charset="-122"/>
                <a:cs typeface="Microsoft YaHei" charset="-122"/>
              </a:rPr>
              <a:t>2</a:t>
            </a:r>
            <a:r>
              <a:rPr kumimoji="1" lang="zh-CN" altLang="en-US" sz="2400" dirty="0" smtClean="0">
                <a:latin typeface="Microsoft YaHei" charset="-122"/>
                <a:ea typeface="Microsoft YaHei" charset="-122"/>
                <a:cs typeface="Microsoft YaHei" charset="-122"/>
              </a:rPr>
              <a:t>：</a:t>
            </a:r>
            <a:r>
              <a:rPr kumimoji="1" lang="en-US" altLang="zh-CN" sz="2400" dirty="0" smtClean="0">
                <a:latin typeface="Microsoft YaHei" charset="-122"/>
                <a:ea typeface="Microsoft YaHei" charset="-122"/>
                <a:cs typeface="Microsoft YaHei" charset="-122"/>
              </a:rPr>
              <a:t>5×6=30</a:t>
            </a:r>
            <a:r>
              <a:rPr kumimoji="1" lang="zh-CN" altLang="en-US" sz="2400" dirty="0" smtClean="0">
                <a:latin typeface="Microsoft YaHei" charset="-122"/>
                <a:ea typeface="Microsoft YaHei" charset="-122"/>
                <a:cs typeface="Microsoft YaHei" charset="-122"/>
              </a:rPr>
              <a:t>元   （消耗</a:t>
            </a:r>
            <a:r>
              <a:rPr kumimoji="1" lang="en-US" altLang="zh-CN" sz="2400" dirty="0" smtClean="0">
                <a:latin typeface="Microsoft YaHei" charset="-122"/>
                <a:ea typeface="Microsoft YaHei" charset="-122"/>
                <a:cs typeface="Microsoft YaHei" charset="-122"/>
              </a:rPr>
              <a:t>5</a:t>
            </a:r>
            <a:r>
              <a:rPr kumimoji="1" lang="zh-CN" altLang="en-US" sz="2400" dirty="0" smtClean="0">
                <a:latin typeface="Microsoft YaHei" charset="-122"/>
                <a:ea typeface="Microsoft YaHei" charset="-122"/>
                <a:cs typeface="Microsoft YaHei" charset="-122"/>
              </a:rPr>
              <a:t>斤废钢）</a:t>
            </a:r>
            <a:endParaRPr kumimoji="1" lang="en-US" altLang="zh-CN" sz="2400" dirty="0">
              <a:latin typeface="Microsoft YaHei" charset="-122"/>
              <a:ea typeface="Microsoft YaHei" charset="-122"/>
              <a:cs typeface="Microsoft YaHei" charset="-122"/>
            </a:endParaRPr>
          </a:p>
          <a:p>
            <a:pPr>
              <a:lnSpc>
                <a:spcPct val="150000"/>
              </a:lnSpc>
            </a:pPr>
            <a:r>
              <a:rPr kumimoji="1" lang="zh-CN" altLang="en-US" sz="2400" dirty="0">
                <a:latin typeface="Microsoft YaHei" charset="-122"/>
                <a:ea typeface="Microsoft YaHei" charset="-122"/>
                <a:cs typeface="Microsoft YaHei" charset="-122"/>
              </a:rPr>
              <a:t>会计</a:t>
            </a:r>
            <a:r>
              <a:rPr kumimoji="1" lang="zh-CN" altLang="en-US" sz="2400" dirty="0" smtClean="0">
                <a:latin typeface="Microsoft YaHei" charset="-122"/>
                <a:ea typeface="Microsoft YaHei" charset="-122"/>
                <a:cs typeface="Microsoft YaHei" charset="-122"/>
              </a:rPr>
              <a:t>利润：</a:t>
            </a:r>
            <a:r>
              <a:rPr kumimoji="1" lang="en-US" altLang="zh-CN" sz="2400" dirty="0" smtClean="0">
                <a:latin typeface="Microsoft YaHei" charset="-122"/>
                <a:ea typeface="Microsoft YaHei" charset="-122"/>
                <a:cs typeface="Microsoft YaHei" charset="-122"/>
              </a:rPr>
              <a:t>140-50-30=60</a:t>
            </a:r>
            <a:r>
              <a:rPr kumimoji="1" lang="zh-CN" altLang="en-US" sz="2400" dirty="0" smtClean="0">
                <a:latin typeface="Microsoft YaHei" charset="-122"/>
                <a:ea typeface="Microsoft YaHei" charset="-122"/>
                <a:cs typeface="Microsoft YaHei" charset="-122"/>
              </a:rPr>
              <a:t>元</a:t>
            </a:r>
            <a:endParaRPr kumimoji="1" lang="en-US" altLang="zh-CN" sz="24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506460577"/>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圆角矩形 16"/>
          <p:cNvSpPr/>
          <p:nvPr/>
        </p:nvSpPr>
        <p:spPr>
          <a:xfrm>
            <a:off x="270331" y="655942"/>
            <a:ext cx="4407994"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smtClean="0">
                <a:latin typeface="Microsoft YaHei" charset="-122"/>
                <a:ea typeface="Microsoft YaHei" charset="-122"/>
                <a:cs typeface="Microsoft YaHei" charset="-122"/>
              </a:rPr>
              <a:t>习题练习</a:t>
            </a:r>
            <a:endParaRPr kumimoji="1" lang="zh-CN" altLang="en-US" sz="2000" dirty="0">
              <a:latin typeface="Microsoft YaHei" charset="-122"/>
              <a:ea typeface="Microsoft YaHei" charset="-122"/>
              <a:cs typeface="Microsoft YaHei" charset="-122"/>
            </a:endParaRPr>
          </a:p>
        </p:txBody>
      </p:sp>
      <p:sp>
        <p:nvSpPr>
          <p:cNvPr id="6" name="文本框 5"/>
          <p:cNvSpPr txBox="1"/>
          <p:nvPr/>
        </p:nvSpPr>
        <p:spPr>
          <a:xfrm>
            <a:off x="489097" y="1472751"/>
            <a:ext cx="10781414" cy="2862322"/>
          </a:xfrm>
          <a:prstGeom prst="rect">
            <a:avLst/>
          </a:prstGeom>
          <a:noFill/>
        </p:spPr>
        <p:txBody>
          <a:bodyPr wrap="square" rtlCol="0">
            <a:spAutoFit/>
          </a:bodyPr>
          <a:lstStyle/>
          <a:p>
            <a:pPr>
              <a:lnSpc>
                <a:spcPct val="150000"/>
              </a:lnSpc>
            </a:pPr>
            <a:r>
              <a:rPr kumimoji="1" lang="zh-CN" altLang="en-US" sz="2400" dirty="0">
                <a:latin typeface="Microsoft YaHei" charset="-122"/>
                <a:ea typeface="Microsoft YaHei" charset="-122"/>
                <a:cs typeface="Microsoft YaHei" charset="-122"/>
              </a:rPr>
              <a:t>销售收入减去变动成本后的余额，被称为（）</a:t>
            </a:r>
          </a:p>
          <a:p>
            <a:pPr>
              <a:lnSpc>
                <a:spcPct val="150000"/>
              </a:lnSpc>
            </a:pPr>
            <a:r>
              <a:rPr kumimoji="1" lang="en-US" altLang="zh-CN" sz="2400" dirty="0" smtClean="0">
                <a:latin typeface="Microsoft YaHei" charset="-122"/>
                <a:ea typeface="Microsoft YaHei" charset="-122"/>
                <a:cs typeface="Microsoft YaHei" charset="-122"/>
              </a:rPr>
              <a:t>A</a:t>
            </a:r>
            <a:r>
              <a:rPr kumimoji="1" lang="en-US" altLang="zh-CN" sz="2400" dirty="0">
                <a:latin typeface="Microsoft YaHei" charset="-122"/>
                <a:ea typeface="Microsoft YaHei" charset="-122"/>
                <a:cs typeface="Microsoft YaHei" charset="-122"/>
              </a:rPr>
              <a:t>:</a:t>
            </a:r>
            <a:r>
              <a:rPr kumimoji="1" lang="zh-CN" altLang="en-US" sz="2400" dirty="0">
                <a:latin typeface="Microsoft YaHei" charset="-122"/>
                <a:ea typeface="Microsoft YaHei" charset="-122"/>
                <a:cs typeface="Microsoft YaHei" charset="-122"/>
              </a:rPr>
              <a:t>会计利润</a:t>
            </a:r>
          </a:p>
          <a:p>
            <a:pPr>
              <a:lnSpc>
                <a:spcPct val="150000"/>
              </a:lnSpc>
            </a:pPr>
            <a:r>
              <a:rPr kumimoji="1" lang="en-US" altLang="zh-CN" sz="2400" dirty="0">
                <a:latin typeface="Microsoft YaHei" charset="-122"/>
                <a:ea typeface="Microsoft YaHei" charset="-122"/>
                <a:cs typeface="Microsoft YaHei" charset="-122"/>
              </a:rPr>
              <a:t>B:</a:t>
            </a:r>
            <a:r>
              <a:rPr kumimoji="1" lang="zh-CN" altLang="en-US" sz="2400" dirty="0">
                <a:latin typeface="Microsoft YaHei" charset="-122"/>
                <a:ea typeface="Microsoft YaHei" charset="-122"/>
                <a:cs typeface="Microsoft YaHei" charset="-122"/>
              </a:rPr>
              <a:t>利润贡献</a:t>
            </a:r>
          </a:p>
          <a:p>
            <a:pPr>
              <a:lnSpc>
                <a:spcPct val="150000"/>
              </a:lnSpc>
            </a:pPr>
            <a:r>
              <a:rPr kumimoji="1" lang="en-US" altLang="zh-CN" sz="2400" dirty="0">
                <a:latin typeface="Microsoft YaHei" charset="-122"/>
                <a:ea typeface="Microsoft YaHei" charset="-122"/>
                <a:cs typeface="Microsoft YaHei" charset="-122"/>
              </a:rPr>
              <a:t>C:</a:t>
            </a:r>
            <a:r>
              <a:rPr kumimoji="1" lang="zh-CN" altLang="en-US" sz="2400" dirty="0">
                <a:latin typeface="Microsoft YaHei" charset="-122"/>
                <a:ea typeface="Microsoft YaHei" charset="-122"/>
                <a:cs typeface="Microsoft YaHei" charset="-122"/>
              </a:rPr>
              <a:t>总收益</a:t>
            </a:r>
          </a:p>
          <a:p>
            <a:pPr>
              <a:lnSpc>
                <a:spcPct val="150000"/>
              </a:lnSpc>
            </a:pPr>
            <a:r>
              <a:rPr kumimoji="1" lang="en-US" altLang="zh-CN" sz="2400" dirty="0" smtClean="0">
                <a:latin typeface="Microsoft YaHei" charset="-122"/>
                <a:ea typeface="Microsoft YaHei" charset="-122"/>
                <a:cs typeface="Microsoft YaHei" charset="-122"/>
              </a:rPr>
              <a:t>D:</a:t>
            </a:r>
            <a:r>
              <a:rPr kumimoji="1" lang="zh-CN" altLang="en-US" sz="2400" dirty="0" smtClean="0">
                <a:latin typeface="Microsoft YaHei" charset="-122"/>
                <a:ea typeface="Microsoft YaHei" charset="-122"/>
                <a:cs typeface="Microsoft YaHei" charset="-122"/>
              </a:rPr>
              <a:t>经济利润</a:t>
            </a:r>
            <a:endParaRPr kumimoji="1" lang="zh-CN" altLang="en-US" sz="24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985781010"/>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圆角矩形 16"/>
          <p:cNvSpPr/>
          <p:nvPr/>
        </p:nvSpPr>
        <p:spPr>
          <a:xfrm>
            <a:off x="270331" y="655942"/>
            <a:ext cx="4407994"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smtClean="0">
                <a:latin typeface="Microsoft YaHei" charset="-122"/>
                <a:ea typeface="Microsoft YaHei" charset="-122"/>
                <a:cs typeface="Microsoft YaHei" charset="-122"/>
              </a:rPr>
              <a:t>习题练习</a:t>
            </a:r>
            <a:endParaRPr kumimoji="1" lang="zh-CN" altLang="en-US" sz="2000" dirty="0">
              <a:latin typeface="Microsoft YaHei" charset="-122"/>
              <a:ea typeface="Microsoft YaHei" charset="-122"/>
              <a:cs typeface="Microsoft YaHei" charset="-122"/>
            </a:endParaRPr>
          </a:p>
        </p:txBody>
      </p:sp>
      <p:sp>
        <p:nvSpPr>
          <p:cNvPr id="6" name="文本框 5"/>
          <p:cNvSpPr txBox="1"/>
          <p:nvPr/>
        </p:nvSpPr>
        <p:spPr>
          <a:xfrm>
            <a:off x="489097" y="1472751"/>
            <a:ext cx="10781414" cy="2862322"/>
          </a:xfrm>
          <a:prstGeom prst="rect">
            <a:avLst/>
          </a:prstGeom>
          <a:noFill/>
        </p:spPr>
        <p:txBody>
          <a:bodyPr wrap="square" rtlCol="0">
            <a:spAutoFit/>
          </a:bodyPr>
          <a:lstStyle/>
          <a:p>
            <a:pPr>
              <a:lnSpc>
                <a:spcPct val="150000"/>
              </a:lnSpc>
            </a:pPr>
            <a:r>
              <a:rPr kumimoji="1" lang="zh-CN" altLang="en-US" sz="2400" dirty="0">
                <a:latin typeface="Microsoft YaHei" charset="-122"/>
                <a:ea typeface="Microsoft YaHei" charset="-122"/>
                <a:cs typeface="Microsoft YaHei" charset="-122"/>
              </a:rPr>
              <a:t>销售收入减去变动成本后的余额，被称为</a:t>
            </a:r>
            <a:r>
              <a:rPr kumimoji="1" lang="zh-CN" altLang="en-US" sz="2400" dirty="0" smtClean="0">
                <a:latin typeface="Microsoft YaHei" charset="-122"/>
                <a:ea typeface="Microsoft YaHei" charset="-122"/>
                <a:cs typeface="Microsoft YaHei" charset="-122"/>
              </a:rPr>
              <a:t>（</a:t>
            </a:r>
            <a:r>
              <a:rPr kumimoji="1" lang="en-US" altLang="zh-CN" sz="2400" dirty="0" smtClean="0">
                <a:solidFill>
                  <a:srgbClr val="C00000"/>
                </a:solidFill>
                <a:latin typeface="Microsoft YaHei" charset="-122"/>
                <a:ea typeface="Microsoft YaHei" charset="-122"/>
                <a:cs typeface="Microsoft YaHei" charset="-122"/>
              </a:rPr>
              <a:t>B</a:t>
            </a:r>
            <a:r>
              <a:rPr kumimoji="1" lang="zh-CN" altLang="en-US" sz="2400" dirty="0" smtClean="0">
                <a:latin typeface="Microsoft YaHei" charset="-122"/>
                <a:ea typeface="Microsoft YaHei" charset="-122"/>
                <a:cs typeface="Microsoft YaHei" charset="-122"/>
              </a:rPr>
              <a:t>）</a:t>
            </a:r>
            <a:endParaRPr kumimoji="1" lang="zh-CN" altLang="en-US" sz="2400" dirty="0">
              <a:latin typeface="Microsoft YaHei" charset="-122"/>
              <a:ea typeface="Microsoft YaHei" charset="-122"/>
              <a:cs typeface="Microsoft YaHei" charset="-122"/>
            </a:endParaRPr>
          </a:p>
          <a:p>
            <a:pPr>
              <a:lnSpc>
                <a:spcPct val="150000"/>
              </a:lnSpc>
            </a:pPr>
            <a:r>
              <a:rPr kumimoji="1" lang="en-US" altLang="zh-CN" sz="2400" dirty="0" smtClean="0">
                <a:latin typeface="Microsoft YaHei" charset="-122"/>
                <a:ea typeface="Microsoft YaHei" charset="-122"/>
                <a:cs typeface="Microsoft YaHei" charset="-122"/>
              </a:rPr>
              <a:t>A</a:t>
            </a:r>
            <a:r>
              <a:rPr kumimoji="1" lang="en-US" altLang="zh-CN" sz="2400" dirty="0">
                <a:latin typeface="Microsoft YaHei" charset="-122"/>
                <a:ea typeface="Microsoft YaHei" charset="-122"/>
                <a:cs typeface="Microsoft YaHei" charset="-122"/>
              </a:rPr>
              <a:t>:</a:t>
            </a:r>
            <a:r>
              <a:rPr kumimoji="1" lang="zh-CN" altLang="en-US" sz="2400" dirty="0">
                <a:latin typeface="Microsoft YaHei" charset="-122"/>
                <a:ea typeface="Microsoft YaHei" charset="-122"/>
                <a:cs typeface="Microsoft YaHei" charset="-122"/>
              </a:rPr>
              <a:t>会计利润</a:t>
            </a:r>
          </a:p>
          <a:p>
            <a:pPr>
              <a:lnSpc>
                <a:spcPct val="150000"/>
              </a:lnSpc>
            </a:pPr>
            <a:r>
              <a:rPr kumimoji="1" lang="en-US" altLang="zh-CN" sz="2400" dirty="0">
                <a:solidFill>
                  <a:srgbClr val="C00000"/>
                </a:solidFill>
                <a:latin typeface="Microsoft YaHei" charset="-122"/>
                <a:ea typeface="Microsoft YaHei" charset="-122"/>
                <a:cs typeface="Microsoft YaHei" charset="-122"/>
              </a:rPr>
              <a:t>B:</a:t>
            </a:r>
            <a:r>
              <a:rPr kumimoji="1" lang="zh-CN" altLang="en-US" sz="2400" dirty="0">
                <a:solidFill>
                  <a:srgbClr val="C00000"/>
                </a:solidFill>
                <a:latin typeface="Microsoft YaHei" charset="-122"/>
                <a:ea typeface="Microsoft YaHei" charset="-122"/>
                <a:cs typeface="Microsoft YaHei" charset="-122"/>
              </a:rPr>
              <a:t>利润贡献</a:t>
            </a:r>
          </a:p>
          <a:p>
            <a:pPr>
              <a:lnSpc>
                <a:spcPct val="150000"/>
              </a:lnSpc>
            </a:pPr>
            <a:r>
              <a:rPr kumimoji="1" lang="en-US" altLang="zh-CN" sz="2400" dirty="0">
                <a:latin typeface="Microsoft YaHei" charset="-122"/>
                <a:ea typeface="Microsoft YaHei" charset="-122"/>
                <a:cs typeface="Microsoft YaHei" charset="-122"/>
              </a:rPr>
              <a:t>C:</a:t>
            </a:r>
            <a:r>
              <a:rPr kumimoji="1" lang="zh-CN" altLang="en-US" sz="2400" dirty="0">
                <a:latin typeface="Microsoft YaHei" charset="-122"/>
                <a:ea typeface="Microsoft YaHei" charset="-122"/>
                <a:cs typeface="Microsoft YaHei" charset="-122"/>
              </a:rPr>
              <a:t>总收益</a:t>
            </a:r>
          </a:p>
          <a:p>
            <a:pPr>
              <a:lnSpc>
                <a:spcPct val="150000"/>
              </a:lnSpc>
            </a:pPr>
            <a:r>
              <a:rPr kumimoji="1" lang="en-US" altLang="zh-CN" sz="2400" dirty="0" smtClean="0">
                <a:latin typeface="Microsoft YaHei" charset="-122"/>
                <a:ea typeface="Microsoft YaHei" charset="-122"/>
                <a:cs typeface="Microsoft YaHei" charset="-122"/>
              </a:rPr>
              <a:t>D:</a:t>
            </a:r>
            <a:r>
              <a:rPr kumimoji="1" lang="zh-CN" altLang="en-US" sz="2400" dirty="0" smtClean="0">
                <a:latin typeface="Microsoft YaHei" charset="-122"/>
                <a:ea typeface="Microsoft YaHei" charset="-122"/>
                <a:cs typeface="Microsoft YaHei" charset="-122"/>
              </a:rPr>
              <a:t>经济利润</a:t>
            </a:r>
            <a:endParaRPr kumimoji="1" lang="zh-CN" altLang="en-US" sz="24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1512116381"/>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MH" val="20151101165129"/>
  <p:tag name="MH_LIBRARY" val="GRAPHIC"/>
</p:tagLst>
</file>

<file path=ppt/tags/tag10.xml><?xml version="1.0" encoding="utf-8"?>
<p:tagLst xmlns:a="http://schemas.openxmlformats.org/drawingml/2006/main" xmlns:r="http://schemas.openxmlformats.org/officeDocument/2006/relationships" xmlns:p="http://schemas.openxmlformats.org/presentationml/2006/main">
  <p:tag name="MH" val="20151101165129"/>
  <p:tag name="MH_LIBRARY" val="GRAPHIC"/>
</p:tagLst>
</file>

<file path=ppt/tags/tag11.xml><?xml version="1.0" encoding="utf-8"?>
<p:tagLst xmlns:a="http://schemas.openxmlformats.org/drawingml/2006/main" xmlns:r="http://schemas.openxmlformats.org/officeDocument/2006/relationships" xmlns:p="http://schemas.openxmlformats.org/presentationml/2006/main">
  <p:tag name="MH" val="20151101165129"/>
  <p:tag name="MH_LIBRARY" val="GRAPHIC"/>
</p:tagLst>
</file>

<file path=ppt/tags/tag12.xml><?xml version="1.0" encoding="utf-8"?>
<p:tagLst xmlns:a="http://schemas.openxmlformats.org/drawingml/2006/main" xmlns:r="http://schemas.openxmlformats.org/officeDocument/2006/relationships" xmlns:p="http://schemas.openxmlformats.org/presentationml/2006/main">
  <p:tag name="MH" val="20151101165129"/>
  <p:tag name="MH_LIBRARY" val="GRAPHIC"/>
</p:tagLst>
</file>

<file path=ppt/tags/tag13.xml><?xml version="1.0" encoding="utf-8"?>
<p:tagLst xmlns:a="http://schemas.openxmlformats.org/drawingml/2006/main" xmlns:r="http://schemas.openxmlformats.org/officeDocument/2006/relationships" xmlns:p="http://schemas.openxmlformats.org/presentationml/2006/main">
  <p:tag name="MH" val="20151101165129"/>
  <p:tag name="MH_LIBRARY" val="GRAPHIC"/>
</p:tagLst>
</file>

<file path=ppt/tags/tag14.xml><?xml version="1.0" encoding="utf-8"?>
<p:tagLst xmlns:a="http://schemas.openxmlformats.org/drawingml/2006/main" xmlns:r="http://schemas.openxmlformats.org/officeDocument/2006/relationships" xmlns:p="http://schemas.openxmlformats.org/presentationml/2006/main">
  <p:tag name="MH" val="20151101165129"/>
  <p:tag name="MH_LIBRARY" val="GRAPHIC"/>
</p:tagLst>
</file>

<file path=ppt/tags/tag15.xml><?xml version="1.0" encoding="utf-8"?>
<p:tagLst xmlns:a="http://schemas.openxmlformats.org/drawingml/2006/main" xmlns:r="http://schemas.openxmlformats.org/officeDocument/2006/relationships" xmlns:p="http://schemas.openxmlformats.org/presentationml/2006/main">
  <p:tag name="MH" val="20151101165129"/>
  <p:tag name="MH_LIBRARY" val="GRAPHIC"/>
</p:tagLst>
</file>

<file path=ppt/tags/tag16.xml><?xml version="1.0" encoding="utf-8"?>
<p:tagLst xmlns:a="http://schemas.openxmlformats.org/drawingml/2006/main" xmlns:r="http://schemas.openxmlformats.org/officeDocument/2006/relationships" xmlns:p="http://schemas.openxmlformats.org/presentationml/2006/main">
  <p:tag name="MH" val="20151101165129"/>
  <p:tag name="MH_LIBRARY" val="GRAPHIC"/>
</p:tagLst>
</file>

<file path=ppt/tags/tag17.xml><?xml version="1.0" encoding="utf-8"?>
<p:tagLst xmlns:a="http://schemas.openxmlformats.org/drawingml/2006/main" xmlns:r="http://schemas.openxmlformats.org/officeDocument/2006/relationships" xmlns:p="http://schemas.openxmlformats.org/presentationml/2006/main">
  <p:tag name="MH" val="20151101165129"/>
  <p:tag name="MH_LIBRARY" val="GRAPHIC"/>
</p:tagLst>
</file>

<file path=ppt/tags/tag18.xml><?xml version="1.0" encoding="utf-8"?>
<p:tagLst xmlns:a="http://schemas.openxmlformats.org/drawingml/2006/main" xmlns:r="http://schemas.openxmlformats.org/officeDocument/2006/relationships" xmlns:p="http://schemas.openxmlformats.org/presentationml/2006/main">
  <p:tag name="MH" val="20151101165129"/>
  <p:tag name="MH_LIBRARY" val="GRAPHIC"/>
</p:tagLst>
</file>

<file path=ppt/tags/tag2.xml><?xml version="1.0" encoding="utf-8"?>
<p:tagLst xmlns:a="http://schemas.openxmlformats.org/drawingml/2006/main" xmlns:r="http://schemas.openxmlformats.org/officeDocument/2006/relationships" xmlns:p="http://schemas.openxmlformats.org/presentationml/2006/main">
  <p:tag name="MH" val="20151101165129"/>
  <p:tag name="MH_LIBRARY" val="GRAPHIC"/>
</p:tagLst>
</file>

<file path=ppt/tags/tag3.xml><?xml version="1.0" encoding="utf-8"?>
<p:tagLst xmlns:a="http://schemas.openxmlformats.org/drawingml/2006/main" xmlns:r="http://schemas.openxmlformats.org/officeDocument/2006/relationships" xmlns:p="http://schemas.openxmlformats.org/presentationml/2006/main">
  <p:tag name="MH" val="20151101165129"/>
  <p:tag name="MH_LIBRARY" val="GRAPHIC"/>
</p:tagLst>
</file>

<file path=ppt/tags/tag4.xml><?xml version="1.0" encoding="utf-8"?>
<p:tagLst xmlns:a="http://schemas.openxmlformats.org/drawingml/2006/main" xmlns:r="http://schemas.openxmlformats.org/officeDocument/2006/relationships" xmlns:p="http://schemas.openxmlformats.org/presentationml/2006/main">
  <p:tag name="MH" val="20151101165129"/>
  <p:tag name="MH_LIBRARY" val="GRAPHIC"/>
</p:tagLst>
</file>

<file path=ppt/tags/tag5.xml><?xml version="1.0" encoding="utf-8"?>
<p:tagLst xmlns:a="http://schemas.openxmlformats.org/drawingml/2006/main" xmlns:r="http://schemas.openxmlformats.org/officeDocument/2006/relationships" xmlns:p="http://schemas.openxmlformats.org/presentationml/2006/main">
  <p:tag name="MH" val="20151101165129"/>
  <p:tag name="MH_LIBRARY" val="GRAPHIC"/>
</p:tagLst>
</file>

<file path=ppt/tags/tag6.xml><?xml version="1.0" encoding="utf-8"?>
<p:tagLst xmlns:a="http://schemas.openxmlformats.org/drawingml/2006/main" xmlns:r="http://schemas.openxmlformats.org/officeDocument/2006/relationships" xmlns:p="http://schemas.openxmlformats.org/presentationml/2006/main">
  <p:tag name="MH" val="20151101165129"/>
  <p:tag name="MH_LIBRARY" val="GRAPHIC"/>
</p:tagLst>
</file>

<file path=ppt/tags/tag7.xml><?xml version="1.0" encoding="utf-8"?>
<p:tagLst xmlns:a="http://schemas.openxmlformats.org/drawingml/2006/main" xmlns:r="http://schemas.openxmlformats.org/officeDocument/2006/relationships" xmlns:p="http://schemas.openxmlformats.org/presentationml/2006/main">
  <p:tag name="MH" val="20151101165129"/>
  <p:tag name="MH_LIBRARY" val="GRAPHIC"/>
</p:tagLst>
</file>

<file path=ppt/tags/tag8.xml><?xml version="1.0" encoding="utf-8"?>
<p:tagLst xmlns:a="http://schemas.openxmlformats.org/drawingml/2006/main" xmlns:r="http://schemas.openxmlformats.org/officeDocument/2006/relationships" xmlns:p="http://schemas.openxmlformats.org/presentationml/2006/main">
  <p:tag name="MH" val="20151101165129"/>
  <p:tag name="MH_LIBRARY" val="GRAPHIC"/>
</p:tagLst>
</file>

<file path=ppt/tags/tag9.xml><?xml version="1.0" encoding="utf-8"?>
<p:tagLst xmlns:a="http://schemas.openxmlformats.org/drawingml/2006/main" xmlns:r="http://schemas.openxmlformats.org/officeDocument/2006/relationships" xmlns:p="http://schemas.openxmlformats.org/presentationml/2006/main">
  <p:tag name="MH" val="20151101165129"/>
  <p:tag name="MH_LIBRARY" val="GRAPHIC"/>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5753</TotalTime>
  <Words>11195</Words>
  <Application>Microsoft Macintosh PowerPoint</Application>
  <PresentationFormat>宽屏</PresentationFormat>
  <Paragraphs>1556</Paragraphs>
  <Slides>156</Slides>
  <Notes>155</Notes>
  <HiddenSlides>0</HiddenSlides>
  <MMClips>0</MMClips>
  <ScaleCrop>false</ScaleCrop>
  <HeadingPairs>
    <vt:vector size="8" baseType="variant">
      <vt:variant>
        <vt:lpstr>已用的字体</vt:lpstr>
      </vt:variant>
      <vt:variant>
        <vt:i4>9</vt:i4>
      </vt:variant>
      <vt:variant>
        <vt:lpstr>主题</vt:lpstr>
      </vt:variant>
      <vt:variant>
        <vt:i4>1</vt:i4>
      </vt:variant>
      <vt:variant>
        <vt:lpstr>嵌入 OLE 服务器</vt:lpstr>
      </vt:variant>
      <vt:variant>
        <vt:i4>1</vt:i4>
      </vt:variant>
      <vt:variant>
        <vt:lpstr>幻灯片标题</vt:lpstr>
      </vt:variant>
      <vt:variant>
        <vt:i4>156</vt:i4>
      </vt:variant>
    </vt:vector>
  </HeadingPairs>
  <TitlesOfParts>
    <vt:vector size="167" baseType="lpstr">
      <vt:lpstr>Calibri</vt:lpstr>
      <vt:lpstr>Calibri Light</vt:lpstr>
      <vt:lpstr>Cambria Math</vt:lpstr>
      <vt:lpstr>Microsoft YaHei</vt:lpstr>
      <vt:lpstr>SimSun</vt:lpstr>
      <vt:lpstr>黑体</vt:lpstr>
      <vt:lpstr>宋体</vt:lpstr>
      <vt:lpstr>微软雅黑</vt:lpstr>
      <vt:lpstr>Arial</vt:lpstr>
      <vt:lpstr>Office 主题</vt:lpstr>
      <vt:lpstr>Equation.KSEE3</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15.0029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2017考期会计基础</dc:title>
  <dc:creator>Microsoft Office 用户</dc:creator>
  <cp:lastModifiedBy>Microsoft Office 用户</cp:lastModifiedBy>
  <cp:revision>671</cp:revision>
  <cp:lastPrinted>2019-01-11T08:18:44Z</cp:lastPrinted>
  <dcterms:created xsi:type="dcterms:W3CDTF">2018-09-29T03:00:23Z</dcterms:created>
  <dcterms:modified xsi:type="dcterms:W3CDTF">2020-01-09T03:19:11Z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2052-1.2.5.490</vt:lpwstr>
  </property>
</Properties>
</file>